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E1F"/>
    <a:srgbClr val="7F4A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052992-084E-4C96-9074-FB58CEB54A48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71A628-1E30-4F3E-B6F5-1FB69394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786058"/>
            <a:ext cx="7772400" cy="642942"/>
          </a:xfrm>
        </p:spPr>
        <p:txBody>
          <a:bodyPr/>
          <a:lstStyle/>
          <a:p>
            <a:r>
              <a:rPr lang="ru-RU" sz="4000" dirty="0" smtClean="0">
                <a:solidFill>
                  <a:srgbClr val="7F4A25"/>
                </a:solidFill>
              </a:rPr>
              <a:t>Презентация</a:t>
            </a:r>
            <a:endParaRPr lang="ru-RU" sz="4000" dirty="0">
              <a:solidFill>
                <a:srgbClr val="7F4A2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142984"/>
            <a:ext cx="6400800" cy="1285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Адресаты интимной лирики 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русских поэтов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3571876"/>
            <a:ext cx="6072230" cy="206210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уроку литературы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«Тема любви в русской лирике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19-20 веков» 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285728"/>
            <a:ext cx="517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Фестиваль педагогических идей «Открытый урок»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600076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работы      Воробьева Надежда Ивановна,</a:t>
            </a:r>
          </a:p>
          <a:p>
            <a:r>
              <a:rPr lang="ru-RU" dirty="0" smtClean="0"/>
              <a:t>                              учитель русского языка и </a:t>
            </a:r>
            <a:r>
              <a:rPr lang="ru-RU" dirty="0" smtClean="0"/>
              <a:t>литературы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А.А.Блок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«О да, любовь вольна, как птица…»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Л.Андреева-Дельм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928802"/>
            <a:ext cx="2678582" cy="4337243"/>
          </a:xfrm>
          <a:prstGeom prst="rect">
            <a:avLst/>
          </a:prstGeom>
        </p:spPr>
      </p:pic>
      <p:pic>
        <p:nvPicPr>
          <p:cNvPr id="7" name="Содержимое 6" descr="blo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928802"/>
            <a:ext cx="3290499" cy="4395338"/>
          </a:xfrm>
        </p:spPr>
      </p:pic>
      <p:sp>
        <p:nvSpPr>
          <p:cNvPr id="8" name="TextBox 7"/>
          <p:cNvSpPr txBox="1"/>
          <p:nvPr/>
        </p:nvSpPr>
        <p:spPr>
          <a:xfrm>
            <a:off x="5786446" y="1428736"/>
            <a:ext cx="98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1914</a:t>
            </a:r>
            <a:r>
              <a:rPr lang="ru-RU" sz="2400" b="1" dirty="0" smtClean="0">
                <a:solidFill>
                  <a:srgbClr val="00B050"/>
                </a:solidFill>
              </a:rPr>
              <a:t>г.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6357958"/>
            <a:ext cx="11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А.А.Блок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6357958"/>
            <a:ext cx="259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Л.А.Андреева-Дельмас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4000504"/>
            <a:ext cx="26116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О, Кармен,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   мне печально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         и дивно,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Что приснился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    мне сон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          о тебе.</a:t>
            </a:r>
            <a:endParaRPr lang="ru-RU" sz="2800" dirty="0">
              <a:solidFill>
                <a:schemeClr val="bg1"/>
              </a:solidFill>
              <a:latin typeface="OlgaCTT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Любовь Александровна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err="1" smtClean="0">
                <a:solidFill>
                  <a:srgbClr val="00B050"/>
                </a:solidFill>
              </a:rPr>
              <a:t>Андреева-Дельмас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!51karm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2857500" cy="4391025"/>
          </a:xfrm>
        </p:spPr>
      </p:pic>
      <p:sp>
        <p:nvSpPr>
          <p:cNvPr id="5" name="TextBox 4"/>
          <p:cNvSpPr txBox="1"/>
          <p:nvPr/>
        </p:nvSpPr>
        <p:spPr>
          <a:xfrm>
            <a:off x="5357818" y="1428736"/>
            <a:ext cx="143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1884-1969г.г.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934" y="3143248"/>
            <a:ext cx="46176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Оперная певица. </a:t>
            </a:r>
          </a:p>
          <a:p>
            <a:r>
              <a:rPr lang="ru-RU" dirty="0" smtClean="0"/>
              <a:t>В 1913-19г.г. солистка петербургского Театра</a:t>
            </a:r>
          </a:p>
          <a:p>
            <a:r>
              <a:rPr lang="ru-RU" dirty="0" smtClean="0"/>
              <a:t> музыкальной драмы.</a:t>
            </a:r>
          </a:p>
          <a:p>
            <a:r>
              <a:rPr lang="ru-RU" dirty="0" smtClean="0"/>
              <a:t> В сезоне 1913-14г.г. блистала в опере</a:t>
            </a:r>
          </a:p>
          <a:p>
            <a:r>
              <a:rPr lang="ru-RU" dirty="0" smtClean="0"/>
              <a:t>Бизе «Кармен» (партия </a:t>
            </a:r>
            <a:r>
              <a:rPr lang="ru-RU" dirty="0" err="1" smtClean="0"/>
              <a:t>Карменситы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А.Блок познакомился с актрисой в 1914г. и</a:t>
            </a:r>
          </a:p>
          <a:p>
            <a:r>
              <a:rPr lang="ru-RU" dirty="0" smtClean="0"/>
              <a:t>посвятил ей цикл стихов «Кармен».</a:t>
            </a:r>
          </a:p>
          <a:p>
            <a:r>
              <a:rPr lang="ru-RU" dirty="0" smtClean="0"/>
              <a:t>На фотографии Л.А.Андреева-Дельмас  в </a:t>
            </a:r>
          </a:p>
          <a:p>
            <a:r>
              <a:rPr lang="ru-RU" dirty="0" smtClean="0"/>
              <a:t>сценическом образе </a:t>
            </a:r>
            <a:r>
              <a:rPr lang="ru-RU" dirty="0" err="1" smtClean="0"/>
              <a:t>Карменситы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А.А.Ахматова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«Полночные стихи»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0" y="1500174"/>
            <a:ext cx="98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1963г.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Ахматова 19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2381250" cy="3771900"/>
          </a:xfrm>
          <a:prstGeom prst="rect">
            <a:avLst/>
          </a:prstGeom>
        </p:spPr>
      </p:pic>
      <p:pic>
        <p:nvPicPr>
          <p:cNvPr id="10" name="Содержимое 9" descr="И.Берлин_2 фото 40-годо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198" y="3000372"/>
            <a:ext cx="2466137" cy="3317352"/>
          </a:xfrm>
        </p:spPr>
      </p:pic>
      <p:sp>
        <p:nvSpPr>
          <p:cNvPr id="11" name="TextBox 10"/>
          <p:cNvSpPr txBox="1"/>
          <p:nvPr/>
        </p:nvSpPr>
        <p:spPr>
          <a:xfrm>
            <a:off x="3000364" y="4786322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А.А.Ахматова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3000372"/>
            <a:ext cx="167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Исайя Берлин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715016"/>
            <a:ext cx="5069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Мне с тобою, как горе с горою…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Мне с тобой на свете встречи нет.</a:t>
            </a:r>
            <a:endParaRPr lang="ru-RU" sz="2800" dirty="0">
              <a:solidFill>
                <a:schemeClr val="bg1"/>
              </a:solidFill>
              <a:latin typeface="OlgaCT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Исайя Берлин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И.Берлин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3267075" cy="3810000"/>
          </a:xfrm>
        </p:spPr>
      </p:pic>
      <p:sp>
        <p:nvSpPr>
          <p:cNvPr id="4" name="TextBox 3"/>
          <p:cNvSpPr txBox="1"/>
          <p:nvPr/>
        </p:nvSpPr>
        <p:spPr>
          <a:xfrm>
            <a:off x="5929322" y="1285860"/>
            <a:ext cx="143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1909-1997г.г.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2143116"/>
            <a:ext cx="36633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Английский дипломат, филолог и</a:t>
            </a:r>
          </a:p>
          <a:p>
            <a:r>
              <a:rPr lang="ru-RU" dirty="0" smtClean="0"/>
              <a:t>философ,  профессор социальной</a:t>
            </a:r>
          </a:p>
          <a:p>
            <a:r>
              <a:rPr lang="ru-RU" dirty="0" smtClean="0"/>
              <a:t>политологии.  В 1945-46г.г. второй </a:t>
            </a:r>
          </a:p>
          <a:p>
            <a:r>
              <a:rPr lang="ru-RU" dirty="0" smtClean="0"/>
              <a:t>секретарь Британского посольства</a:t>
            </a:r>
          </a:p>
          <a:p>
            <a:r>
              <a:rPr lang="ru-RU" dirty="0" smtClean="0"/>
              <a:t>в СССР.  Посещал А.А.Ахматову в </a:t>
            </a:r>
          </a:p>
          <a:p>
            <a:r>
              <a:rPr lang="ru-RU" dirty="0" smtClean="0"/>
              <a:t>Ленинграде в 1945 и 1946 г.г. </a:t>
            </a:r>
          </a:p>
          <a:p>
            <a:r>
              <a:rPr lang="ru-RU" dirty="0" smtClean="0"/>
              <a:t>Адресат стихотворения</a:t>
            </a:r>
          </a:p>
          <a:p>
            <a:r>
              <a:rPr lang="ru-RU" dirty="0" smtClean="0"/>
              <a:t>«Как у облака на краю…»</a:t>
            </a:r>
          </a:p>
          <a:p>
            <a:r>
              <a:rPr lang="ru-RU" dirty="0" smtClean="0"/>
              <a:t>и циклов стихов </a:t>
            </a:r>
          </a:p>
          <a:p>
            <a:r>
              <a:rPr lang="ru-RU" dirty="0" smtClean="0"/>
              <a:t>«Шиповник цветет»</a:t>
            </a:r>
          </a:p>
          <a:p>
            <a:r>
              <a:rPr lang="ru-RU" dirty="0" smtClean="0"/>
              <a:t>«Полночные стихи»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Информационные источники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071678"/>
            <a:ext cx="4257676" cy="2857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100" dirty="0" smtClean="0"/>
              <a:t>В презентации использованы </a:t>
            </a:r>
          </a:p>
          <a:p>
            <a:pPr>
              <a:buNone/>
            </a:pPr>
            <a:r>
              <a:rPr lang="ru-RU" sz="2100" dirty="0" smtClean="0"/>
              <a:t>материалы сайтов</a:t>
            </a:r>
          </a:p>
          <a:p>
            <a:pPr>
              <a:buNone/>
            </a:pPr>
            <a:r>
              <a:rPr lang="en-US" sz="2100" dirty="0" smtClean="0"/>
              <a:t>www.google.com</a:t>
            </a:r>
          </a:p>
          <a:p>
            <a:pPr>
              <a:buNone/>
            </a:pPr>
            <a:r>
              <a:rPr lang="en-US" sz="2100" dirty="0" smtClean="0"/>
              <a:t>www.liveinternet.ru</a:t>
            </a:r>
          </a:p>
          <a:p>
            <a:pPr>
              <a:buNone/>
            </a:pPr>
            <a:r>
              <a:rPr lang="en-US" sz="2100" dirty="0" smtClean="0"/>
              <a:t>www.forsfortuna.com</a:t>
            </a:r>
          </a:p>
          <a:p>
            <a:pPr>
              <a:buNone/>
            </a:pPr>
            <a:r>
              <a:rPr lang="en-US" sz="2100" dirty="0" smtClean="0"/>
              <a:t>http://lermontov.niv.ru</a:t>
            </a:r>
          </a:p>
          <a:p>
            <a:pPr>
              <a:buNone/>
            </a:pPr>
            <a:r>
              <a:rPr lang="en-US" sz="2100" dirty="0" smtClean="0"/>
              <a:t>www.cvetaeva.ru</a:t>
            </a:r>
          </a:p>
          <a:p>
            <a:pPr>
              <a:buNone/>
            </a:pPr>
            <a:r>
              <a:rPr lang="en-US" sz="2100" dirty="0" smtClean="0"/>
              <a:t>www. akhmatova.org</a:t>
            </a:r>
          </a:p>
          <a:p>
            <a:pPr>
              <a:buNone/>
            </a:pPr>
            <a:r>
              <a:rPr lang="en-US" sz="2100" dirty="0" smtClean="0"/>
              <a:t>http://ru.wikipedia.org</a:t>
            </a:r>
          </a:p>
          <a:p>
            <a:pPr>
              <a:buNone/>
            </a:pPr>
            <a:r>
              <a:rPr lang="en-US" sz="2100" dirty="0" smtClean="0"/>
              <a:t>http://agritura.livejournal.com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А.С.Пушкин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«Я вас любил…»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Анна Оленина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50" y="2143116"/>
            <a:ext cx="2586838" cy="3436620"/>
          </a:xfrm>
        </p:spPr>
      </p:pic>
      <p:pic>
        <p:nvPicPr>
          <p:cNvPr id="5" name="Рисунок 4" descr="Пушкин портрет Сокол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00174"/>
            <a:ext cx="2679619" cy="3444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2330" y="5786454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А.А.Оленина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07207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А.С.Пушкин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3786190"/>
            <a:ext cx="42450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istral" pitchFamily="66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Я вас любил так искренно,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                 так нежно,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            Как дай вам Бог</a:t>
            </a:r>
          </a:p>
          <a:p>
            <a:r>
              <a:rPr lang="ru-RU" sz="2800" dirty="0">
                <a:solidFill>
                  <a:schemeClr val="bg1"/>
                </a:solidFill>
                <a:latin typeface="OlgaCTT" pitchFamily="2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    любимой быть другим.</a:t>
            </a:r>
            <a:endParaRPr lang="ru-RU" sz="2800" dirty="0">
              <a:solidFill>
                <a:schemeClr val="bg1"/>
              </a:solidFill>
              <a:latin typeface="OlgaCT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1643050"/>
            <a:ext cx="1138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1829 г.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Оленина Анна Алексеевна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2285992"/>
            <a:ext cx="44083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Дочь президента Петербургской Академии</a:t>
            </a:r>
          </a:p>
          <a:p>
            <a:r>
              <a:rPr lang="ru-RU" dirty="0" smtClean="0"/>
              <a:t>Художеств А.Н.Оленина. Возлюбленная</a:t>
            </a:r>
          </a:p>
          <a:p>
            <a:r>
              <a:rPr lang="ru-RU" dirty="0" smtClean="0"/>
              <a:t>Пушкина в 1828-1829 г.г.</a:t>
            </a:r>
          </a:p>
          <a:p>
            <a:r>
              <a:rPr lang="ru-RU" dirty="0" smtClean="0"/>
              <a:t>Адресат стихотворений Пушкина</a:t>
            </a:r>
          </a:p>
          <a:p>
            <a:r>
              <a:rPr lang="ru-RU" dirty="0" smtClean="0"/>
              <a:t>«Её глаза»</a:t>
            </a:r>
          </a:p>
          <a:p>
            <a:r>
              <a:rPr lang="ru-RU" dirty="0" smtClean="0"/>
              <a:t>«Ты и вы»</a:t>
            </a:r>
          </a:p>
          <a:p>
            <a:r>
              <a:rPr lang="ru-RU" dirty="0" smtClean="0"/>
              <a:t>«Я вас любил…»</a:t>
            </a:r>
          </a:p>
          <a:p>
            <a:r>
              <a:rPr lang="ru-RU" dirty="0" smtClean="0"/>
              <a:t>«Не пой, красавица, при мне…»</a:t>
            </a:r>
          </a:p>
          <a:p>
            <a:r>
              <a:rPr lang="ru-RU" dirty="0" smtClean="0"/>
              <a:t>«Увы, язык любви болтливый…»</a:t>
            </a:r>
          </a:p>
          <a:p>
            <a:r>
              <a:rPr lang="ru-RU" dirty="0" smtClean="0"/>
              <a:t>«Волненьем жизни утомленный…»</a:t>
            </a:r>
          </a:p>
          <a:p>
            <a:r>
              <a:rPr lang="ru-RU" dirty="0" smtClean="0"/>
              <a:t>«В альбом» («Что в имени тебе моём…»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1571612"/>
            <a:ext cx="143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1808-1888г.г.</a:t>
            </a:r>
            <a:endParaRPr lang="ru-RU" dirty="0"/>
          </a:p>
        </p:txBody>
      </p:sp>
      <p:pic>
        <p:nvPicPr>
          <p:cNvPr id="10" name="Содержимое 9" descr="Оленин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2907792" cy="392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А.А.Оленина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Портрет Олнениной 18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500174"/>
            <a:ext cx="3579815" cy="4523232"/>
          </a:xfrm>
        </p:spPr>
      </p:pic>
      <p:sp>
        <p:nvSpPr>
          <p:cNvPr id="7" name="TextBox 6"/>
          <p:cNvSpPr txBox="1"/>
          <p:nvPr/>
        </p:nvSpPr>
        <p:spPr>
          <a:xfrm>
            <a:off x="642910" y="2643182"/>
            <a:ext cx="44710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Глаза Олениной моей…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Какой задумчивый в них гений,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И сколько детской простоты,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И сколько томных выражений,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И сколько неги и мечты!</a:t>
            </a:r>
          </a:p>
          <a:p>
            <a:endParaRPr lang="ru-RU" sz="2800" dirty="0">
              <a:solidFill>
                <a:schemeClr val="bg1"/>
              </a:solidFill>
              <a:latin typeface="OlgaCTT" pitchFamily="2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                   А.С.Пушкин</a:t>
            </a:r>
            <a:endParaRPr lang="ru-RU" sz="2800" dirty="0">
              <a:solidFill>
                <a:schemeClr val="bg1"/>
              </a:solidFill>
              <a:latin typeface="Olga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М.Ю.Лермонтов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«Она не гордой красотою…»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Лермонтов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3545840" cy="3556000"/>
          </a:xfrm>
        </p:spPr>
      </p:pic>
      <p:pic>
        <p:nvPicPr>
          <p:cNvPr id="5" name="Рисунок 4" descr="lermontov_valopuh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857496"/>
            <a:ext cx="3505200" cy="3428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0760" y="1571612"/>
            <a:ext cx="105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1832г</a:t>
            </a:r>
            <a:r>
              <a:rPr lang="ru-RU" sz="2400" b="1" dirty="0" smtClean="0">
                <a:solidFill>
                  <a:srgbClr val="00B050"/>
                </a:solidFill>
                <a:latin typeface="+mj-lt"/>
              </a:rPr>
              <a:t>.</a:t>
            </a:r>
            <a:endParaRPr lang="ru-RU" sz="2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5072074"/>
            <a:ext cx="192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М.Ю.Лермонтов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6357958"/>
            <a:ext cx="164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В.А.Лопухина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5473005"/>
            <a:ext cx="50658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Мы себя нашли один в другом.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И душа сдружилася с душою,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Хоть пути не кончить им вдвоем.</a:t>
            </a:r>
            <a:endParaRPr lang="ru-RU" sz="2800" dirty="0">
              <a:solidFill>
                <a:schemeClr val="bg1"/>
              </a:solidFill>
              <a:latin typeface="Olga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Лопухина Варвара Александровна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В.Лопухина в образе монахин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14488"/>
            <a:ext cx="3060700" cy="4470400"/>
          </a:xfrm>
        </p:spPr>
      </p:pic>
      <p:sp>
        <p:nvSpPr>
          <p:cNvPr id="9" name="TextBox 8"/>
          <p:cNvSpPr txBox="1"/>
          <p:nvPr/>
        </p:nvSpPr>
        <p:spPr>
          <a:xfrm>
            <a:off x="5500694" y="1500174"/>
            <a:ext cx="151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1815-1851 г.г.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2571744"/>
            <a:ext cx="37576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Одна из самых глубоких  сердечных</a:t>
            </a:r>
          </a:p>
          <a:p>
            <a:r>
              <a:rPr lang="ru-RU" dirty="0" smtClean="0"/>
              <a:t>привязанностей М.Ю.Лермонтова.</a:t>
            </a:r>
          </a:p>
          <a:p>
            <a:r>
              <a:rPr lang="ru-RU" dirty="0" smtClean="0"/>
              <a:t>Младшая сестра друга Лермонтова</a:t>
            </a:r>
          </a:p>
          <a:p>
            <a:r>
              <a:rPr lang="ru-RU" dirty="0" smtClean="0"/>
              <a:t>А.Лопухина.</a:t>
            </a:r>
          </a:p>
          <a:p>
            <a:r>
              <a:rPr lang="ru-RU" dirty="0" smtClean="0"/>
              <a:t>Адресат стихотворений</a:t>
            </a:r>
          </a:p>
          <a:p>
            <a:r>
              <a:rPr lang="ru-RU" dirty="0" smtClean="0"/>
              <a:t>«Она не гордой красотою…»</a:t>
            </a:r>
          </a:p>
          <a:p>
            <a:r>
              <a:rPr lang="ru-RU" dirty="0" smtClean="0"/>
              <a:t>«Мы случайно сведены судьбою…»</a:t>
            </a:r>
          </a:p>
          <a:p>
            <a:r>
              <a:rPr lang="ru-RU" dirty="0" smtClean="0"/>
              <a:t>«Оставь напрасные заботы…»</a:t>
            </a:r>
          </a:p>
          <a:p>
            <a:r>
              <a:rPr lang="ru-RU" dirty="0" smtClean="0"/>
              <a:t>«Нет, не тебя так пылко я люблю…»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6072206"/>
            <a:ext cx="4637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Портрет В.А.Лопухиной, предположительно,</a:t>
            </a:r>
          </a:p>
          <a:p>
            <a:r>
              <a:rPr lang="ru-RU" dirty="0" smtClean="0"/>
              <a:t>работы М.Ю.Лермонтова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М.И.Цветаева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«Я с вызовом ношу его кольцо!..»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1428736"/>
            <a:ext cx="365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Коктебель, 3 июня 1914г.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Цветаева и С.Эфр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5905500" cy="3990975"/>
          </a:xfrm>
        </p:spPr>
      </p:pic>
      <p:sp>
        <p:nvSpPr>
          <p:cNvPr id="8" name="TextBox 7"/>
          <p:cNvSpPr txBox="1"/>
          <p:nvPr/>
        </p:nvSpPr>
        <p:spPr>
          <a:xfrm>
            <a:off x="7286644" y="4786322"/>
            <a:ext cx="1737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С.Я.Эфрон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М.И.Цветаева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фото 1911г.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6000768"/>
            <a:ext cx="4541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OlgaCTT" pitchFamily="2" charset="0"/>
              </a:rPr>
              <a:t>В его лице я рыцарству верна…</a:t>
            </a:r>
            <a:endParaRPr lang="ru-RU" sz="2800" dirty="0">
              <a:solidFill>
                <a:schemeClr val="bg1"/>
              </a:solidFill>
              <a:latin typeface="Olga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Сергей Яковлевич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Эфрон-Дурново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Цветаева и Эфр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62" y="1643054"/>
            <a:ext cx="3189923" cy="4540949"/>
          </a:xfrm>
        </p:spPr>
      </p:pic>
      <p:sp>
        <p:nvSpPr>
          <p:cNvPr id="6" name="TextBox 5"/>
          <p:cNvSpPr txBox="1"/>
          <p:nvPr/>
        </p:nvSpPr>
        <p:spPr>
          <a:xfrm>
            <a:off x="4143372" y="1643050"/>
            <a:ext cx="1897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1893-1941г.г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2786058"/>
            <a:ext cx="38416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Муж Марины Цветаевой.</a:t>
            </a:r>
          </a:p>
          <a:p>
            <a:r>
              <a:rPr lang="ru-RU" dirty="0" smtClean="0"/>
              <a:t>Венчание состоялось в январе 1912г.</a:t>
            </a:r>
          </a:p>
          <a:p>
            <a:r>
              <a:rPr lang="ru-RU" dirty="0" smtClean="0"/>
              <a:t>С.Эфрону посвящены стихотворения</a:t>
            </a:r>
          </a:p>
          <a:p>
            <a:r>
              <a:rPr lang="ru-RU" dirty="0" smtClean="0"/>
              <a:t>«Я с вызовом ношу его кольцо…»</a:t>
            </a:r>
          </a:p>
          <a:p>
            <a:r>
              <a:rPr lang="ru-RU" dirty="0" smtClean="0"/>
              <a:t>«Сергею Эфрон-Дурново»</a:t>
            </a:r>
          </a:p>
          <a:p>
            <a:r>
              <a:rPr lang="ru-RU" dirty="0" smtClean="0"/>
              <a:t>«На кортике своем: Марина…»</a:t>
            </a:r>
          </a:p>
          <a:p>
            <a:r>
              <a:rPr lang="ru-RU" dirty="0" smtClean="0"/>
              <a:t>циклы стихов</a:t>
            </a:r>
          </a:p>
          <a:p>
            <a:r>
              <a:rPr lang="ru-RU" dirty="0" smtClean="0"/>
              <a:t>«Благая весть»</a:t>
            </a:r>
          </a:p>
          <a:p>
            <a:r>
              <a:rPr lang="ru-RU" dirty="0" smtClean="0"/>
              <a:t>«Разлука»</a:t>
            </a:r>
          </a:p>
          <a:p>
            <a:r>
              <a:rPr lang="ru-RU" dirty="0" smtClean="0"/>
              <a:t>«Георгий»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С.Я.Эфрон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С.Эфрон 19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000003" cy="4708525"/>
          </a:xfrm>
        </p:spPr>
      </p:pic>
      <p:sp>
        <p:nvSpPr>
          <p:cNvPr id="5" name="TextBox 4"/>
          <p:cNvSpPr txBox="1"/>
          <p:nvPr/>
        </p:nvSpPr>
        <p:spPr>
          <a:xfrm>
            <a:off x="642910" y="6357958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Фото 1937г.  Франция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2857496"/>
            <a:ext cx="43502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Происходил из семьи революционеров-</a:t>
            </a:r>
          </a:p>
          <a:p>
            <a:r>
              <a:rPr lang="ru-RU" dirty="0" smtClean="0"/>
              <a:t>н</a:t>
            </a:r>
            <a:r>
              <a:rPr lang="ru-RU" smtClean="0"/>
              <a:t>ародников</a:t>
            </a:r>
            <a:r>
              <a:rPr lang="ru-RU" dirty="0" smtClean="0"/>
              <a:t>. Рано остался сиротой.</a:t>
            </a:r>
          </a:p>
          <a:p>
            <a:r>
              <a:rPr lang="ru-RU" dirty="0" smtClean="0"/>
              <a:t>Участник белого движения, вынужден </a:t>
            </a:r>
          </a:p>
          <a:p>
            <a:r>
              <a:rPr lang="ru-RU" dirty="0" smtClean="0"/>
              <a:t>был эмигрировать через Константинополь</a:t>
            </a:r>
          </a:p>
          <a:p>
            <a:r>
              <a:rPr lang="ru-RU" dirty="0" smtClean="0"/>
              <a:t>в Прагу, затем  перебрался во Францию.</a:t>
            </a:r>
          </a:p>
          <a:p>
            <a:r>
              <a:rPr lang="ru-RU" dirty="0" smtClean="0"/>
              <a:t>В 1937 г. приехал в СССР.</a:t>
            </a:r>
          </a:p>
          <a:p>
            <a:r>
              <a:rPr lang="ru-RU" dirty="0" smtClean="0"/>
              <a:t>В 1939 г. был репрессирован и расстрелян</a:t>
            </a:r>
          </a:p>
          <a:p>
            <a:r>
              <a:rPr lang="ru-RU" dirty="0" smtClean="0"/>
              <a:t>8 августа 1941г.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605</TotalTime>
  <Words>544</Words>
  <Application>Microsoft Office PowerPoint</Application>
  <PresentationFormat>Экран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</vt:lpstr>
      <vt:lpstr>А.С.Пушкин «Я вас любил…»</vt:lpstr>
      <vt:lpstr>Оленина Анна Алексеевна</vt:lpstr>
      <vt:lpstr>А.А.Оленина</vt:lpstr>
      <vt:lpstr>М.Ю.Лермонтов «Она не гордой красотою…»</vt:lpstr>
      <vt:lpstr>Лопухина Варвара Александровна</vt:lpstr>
      <vt:lpstr>М.И.Цветаева «Я с вызовом ношу его кольцо!..»</vt:lpstr>
      <vt:lpstr>Сергей Яковлевич  Эфрон-Дурново </vt:lpstr>
      <vt:lpstr>С.Я.Эфрон</vt:lpstr>
      <vt:lpstr>А.А.Блок «О да, любовь вольна, как птица…»</vt:lpstr>
      <vt:lpstr>Любовь Александровна  Андреева-Дельмас</vt:lpstr>
      <vt:lpstr>А.А.Ахматова «Полночные стихи»</vt:lpstr>
      <vt:lpstr>Исайя Берлин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Алекс</dc:creator>
  <cp:lastModifiedBy>Алекс</cp:lastModifiedBy>
  <cp:revision>11</cp:revision>
  <dcterms:created xsi:type="dcterms:W3CDTF">2011-01-15T16:45:11Z</dcterms:created>
  <dcterms:modified xsi:type="dcterms:W3CDTF">2011-01-26T14:13:02Z</dcterms:modified>
</cp:coreProperties>
</file>