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6" r:id="rId3"/>
    <p:sldId id="281" r:id="rId4"/>
    <p:sldId id="272" r:id="rId5"/>
    <p:sldId id="264" r:id="rId6"/>
    <p:sldId id="284" r:id="rId7"/>
    <p:sldId id="280" r:id="rId8"/>
    <p:sldId id="262" r:id="rId9"/>
    <p:sldId id="277" r:id="rId10"/>
    <p:sldId id="271" r:id="rId11"/>
    <p:sldId id="278" r:id="rId12"/>
    <p:sldId id="275" r:id="rId13"/>
    <p:sldId id="256" r:id="rId14"/>
    <p:sldId id="282" r:id="rId15"/>
    <p:sldId id="28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F1208"/>
    <a:srgbClr val="993300"/>
    <a:srgbClr val="A5C26A"/>
    <a:srgbClr val="800000"/>
    <a:srgbClr val="97B953"/>
    <a:srgbClr val="003300"/>
    <a:srgbClr val="008000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BCE8-43AD-4784-809C-6A8BDE6B3DC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C895-ED1A-4A10-9C13-A9E2164A4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"Образовательный портал Мой университет - www.moi-universitet.ru, факультет "Реформа образования" - www.edu-reforma.ru"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90C5-B72B-414F-AB21-2AE32B55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570B-C3DC-4E27-890C-8488811842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F:\208-640-487%20&#1050;&#1091;&#1083;&#1080;&#1082;&#1086;&#1074;&#1072;%20&#1058;.%20&#1053;\&#1055;&#1088;&#1077;&#1079;&#1077;&#1085;&#1090;&#1072;&#1094;&#1080;&#1103;2.pps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esktop\&#1082;&#1086;&#1085;&#1082;&#1091;&#1088;&#1089;%203\NS_KulikovaTN_KonkursMM3\pesnya_kota_leopolda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ienbike.ru/index.php?productID=2101" TargetMode="External"/><Relationship Id="rId13" Type="http://schemas.openxmlformats.org/officeDocument/2006/relationships/hyperlink" Target="http://www.3kita.ru/catalog/27/" TargetMode="External"/><Relationship Id="rId18" Type="http://schemas.openxmlformats.org/officeDocument/2006/relationships/hyperlink" Target="http://www.moscowzoo.ru/galery.asp" TargetMode="External"/><Relationship Id="rId3" Type="http://schemas.openxmlformats.org/officeDocument/2006/relationships/hyperlink" Target="http://www.21sad.info/2010/05/15.html" TargetMode="External"/><Relationship Id="rId7" Type="http://schemas.openxmlformats.org/officeDocument/2006/relationships/hyperlink" Target="http://nnm.ru/blogs/evolk73/kollekciya_sovetskih_multfilmov_disk_14/" TargetMode="External"/><Relationship Id="rId12" Type="http://schemas.openxmlformats.org/officeDocument/2006/relationships/hyperlink" Target="http://djedaj.ru/?p=36http://djedaj.ru/?p=36" TargetMode="External"/><Relationship Id="rId17" Type="http://schemas.openxmlformats.org/officeDocument/2006/relationships/hyperlink" Target="http://www.gumclub.co.uk/node/7" TargetMode="External"/><Relationship Id="rId2" Type="http://schemas.openxmlformats.org/officeDocument/2006/relationships/hyperlink" Target="http://thenews.kz/2010/06/03/389253.html" TargetMode="External"/><Relationship Id="rId16" Type="http://schemas.openxmlformats.org/officeDocument/2006/relationships/hyperlink" Target="http://fisherprice.ru/index.php?categoryID=559&amp;category_slug=igrushki-katalki" TargetMode="External"/><Relationship Id="rId20" Type="http://schemas.openxmlformats.org/officeDocument/2006/relationships/hyperlink" Target="http://fonogramm.net/songs/download/771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tatr.ru/" TargetMode="External"/><Relationship Id="rId11" Type="http://schemas.openxmlformats.org/officeDocument/2006/relationships/hyperlink" Target="http://www.foroffice.ru/products/comp.html" TargetMode="External"/><Relationship Id="rId5" Type="http://schemas.openxmlformats.org/officeDocument/2006/relationships/hyperlink" Target="http://www.korotaev.ru/photo/stilllife/photo260.shtml" TargetMode="External"/><Relationship Id="rId15" Type="http://schemas.openxmlformats.org/officeDocument/2006/relationships/hyperlink" Target="http://www.cosmeticsandhousehold.ru/" TargetMode="External"/><Relationship Id="rId10" Type="http://schemas.openxmlformats.org/officeDocument/2006/relationships/hyperlink" Target="http://www.ledinn.ru/content/5988" TargetMode="External"/><Relationship Id="rId19" Type="http://schemas.openxmlformats.org/officeDocument/2006/relationships/hyperlink" Target="http://lifeglobe.net/blogs/details?id=370" TargetMode="External"/><Relationship Id="rId4" Type="http://schemas.openxmlformats.org/officeDocument/2006/relationships/hyperlink" Target="http://forum.myjane.ru/viewtopic.php?t=19557&amp;start=150" TargetMode="External"/><Relationship Id="rId9" Type="http://schemas.openxmlformats.org/officeDocument/2006/relationships/hyperlink" Target="http://www.jkh-soft.ru/kvartplata/7/08/" TargetMode="External"/><Relationship Id="rId14" Type="http://schemas.openxmlformats.org/officeDocument/2006/relationships/hyperlink" Target="http://www.24au.ru/Details.aspx?LotID=5613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5944" y="4786322"/>
            <a:ext cx="7559762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3175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Составила: Куликова Татьяна Николаевна,</a:t>
            </a:r>
          </a:p>
          <a:p>
            <a:pPr algn="ctr">
              <a:defRPr/>
            </a:pPr>
            <a:r>
              <a:rPr lang="ru-RU" sz="2800" b="1" spc="50" dirty="0">
                <a:ln w="3175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algn="ctr">
              <a:defRPr/>
            </a:pPr>
            <a:r>
              <a:rPr lang="ru-RU" sz="2800" b="1" spc="50" dirty="0">
                <a:ln w="3175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СОШ № 914 г. Москвы,</a:t>
            </a:r>
          </a:p>
          <a:p>
            <a:pPr algn="ctr">
              <a:defRPr/>
            </a:pPr>
            <a:r>
              <a:rPr lang="ru-RU" sz="2800" b="1" spc="50" dirty="0">
                <a:ln w="3175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57166"/>
            <a:ext cx="62343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класс,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sz="44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786058"/>
            <a:ext cx="82244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«Семейный бюджет»</a:t>
            </a:r>
            <a:endParaRPr lang="ru-RU" sz="6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фильм 2">
            <a:hlinkClick r:id="rId3" action="ppaction://hlinkpres?slideindex=1&amp;slidetitle=Слайд 1" highlightClick="1"/>
          </p:cNvPr>
          <p:cNvSpPr/>
          <p:nvPr/>
        </p:nvSpPr>
        <p:spPr>
          <a:xfrm>
            <a:off x="4143372" y="214290"/>
            <a:ext cx="1143008" cy="7143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308610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заяц</a:t>
            </a: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857356" y="642918"/>
            <a:ext cx="492922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жираф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785918" y="1214422"/>
            <a:ext cx="51117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кенгуру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857224" y="1785926"/>
            <a:ext cx="685804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крокодил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571604" y="2143116"/>
            <a:ext cx="5715041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муравей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786050" y="2857496"/>
            <a:ext cx="328614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змея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3000364" y="3429000"/>
            <a:ext cx="3000396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слон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1714480" y="3857628"/>
            <a:ext cx="52864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обезьяна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1928794" y="4643446"/>
            <a:ext cx="4929222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медведь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3" name="pesny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571501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5602" grpId="0"/>
      <p:bldP spid="25602" grpId="1"/>
      <p:bldP spid="25603" grpId="0" animBg="1"/>
      <p:bldP spid="25603" grpId="1" animBg="1"/>
      <p:bldP spid="25604" grpId="0" animBg="1"/>
      <p:bldP spid="25604" grpId="1" animBg="1"/>
      <p:bldP spid="25605" grpId="0" animBg="1"/>
      <p:bldP spid="25605" grpId="1" animBg="1"/>
      <p:bldP spid="25606" grpId="0" animBg="1"/>
      <p:bldP spid="25606" grpId="1" animBg="1"/>
      <p:bldP spid="25607" grpId="0" animBg="1"/>
      <p:bldP spid="25607" grpId="1" animBg="1"/>
      <p:bldP spid="25608" grpId="0" animBg="1"/>
      <p:bldP spid="25608" grpId="1" animBg="1"/>
      <p:bldP spid="25609" grpId="0" animBg="1"/>
      <p:bldP spid="25609" grpId="1" animBg="1"/>
      <p:bldP spid="25610" grpId="0"/>
      <p:bldP spid="256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286808" cy="62179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57256"/>
                <a:gridCol w="4714908"/>
                <a:gridCol w="1428760"/>
                <a:gridCol w="128588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БЫТОВАЯ ХИМИЯ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ВЕЛОСИПЕД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ДИСКИ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i="0" u="none" strike="noStrike">
                          <a:solidFill>
                            <a:srgbClr val="1E1C1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ИГРУШКИ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i="0" u="none" strike="noStrike" dirty="0">
                          <a:solidFill>
                            <a:srgbClr val="1E1C1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ПОХОД В МУЗЕЙ, КИНО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>
                          <a:solidFill>
                            <a:srgbClr val="1E1C1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2800" b="1" i="0" u="none" strike="noStrike" dirty="0" smtClean="0"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КВАРТПЛАТА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i="0" u="none" strike="noStrike">
                          <a:solidFill>
                            <a:srgbClr val="1E1C1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МЕБЕЛЬ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i="0" u="none" strike="noStrike">
                          <a:solidFill>
                            <a:srgbClr val="1E1C1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ОБУВЬ, ОДЕЖДА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ОТДЫХ НА МОРЕ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72260"/>
          <a:ext cx="8001056" cy="5671384"/>
        </p:xfrm>
        <a:graphic>
          <a:graphicData uri="http://schemas.openxmlformats.org/drawingml/2006/table">
            <a:tbl>
              <a:tblPr/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526043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1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9898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28662" y="2643182"/>
            <a:ext cx="5725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57174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257174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2071678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157161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50004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57950" y="257174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2071678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1670" y="2643182"/>
            <a:ext cx="5000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143116"/>
            <a:ext cx="6429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1643050"/>
            <a:ext cx="642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571480"/>
            <a:ext cx="642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43702" y="2571744"/>
            <a:ext cx="642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8148" y="2071678"/>
            <a:ext cx="642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571604" y="214290"/>
            <a:ext cx="5786478" cy="6286544"/>
            <a:chOff x="1571604" y="214290"/>
            <a:chExt cx="5786478" cy="628654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571604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4000496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429388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>
                <a:solidFill>
                  <a:srgbClr val="33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1643042" y="214290"/>
              <a:ext cx="75533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000" dirty="0" smtClean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8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071934" y="214290"/>
              <a:ext cx="77777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000" dirty="0" smtClean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8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429388" y="214290"/>
              <a:ext cx="92525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000" dirty="0" smtClean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8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857232"/>
            <a:ext cx="8286808" cy="51435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kern="1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kern="1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ВНИМАНИЕ  И </a:t>
            </a:r>
          </a:p>
          <a:p>
            <a:pPr algn="ctr"/>
            <a:r>
              <a:rPr lang="ru-RU" sz="5400" kern="1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ХОРОШУЮ РАБОТУ</a:t>
            </a:r>
            <a:endParaRPr lang="ru-RU" sz="5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http://thenews.kz/2010/06/03/389253.html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http://www.21sad.info/2010/05/15.html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колобок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http://forum.myjane.ru/viewtopic.php?t=19557&amp;start=150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деньги в банке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http://www.korotaev.ru/photo/stilllife/photo260.shtml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продукты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http://www.metatr.ru/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диск 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http://nnm.ru/blogs/evolk73/kollekciya_sovetskih_multfilmov_disk_14/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велосипед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http://www.alienbike.ru/index.php?productID=2101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квитанция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http://www.jkh-soft.ru/kvartplata/7/08/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море 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http://www.ledinn.ru/content/5988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http://www.foroffice.ru/products/comp.html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http://djedaj.ru/?p=36http://djedaj.ru/?p=36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мебель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http://www.3kita.ru/catalog/27/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билет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http://www.24au.ru/Details.aspx?LotID=561303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бытовая химия 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http://www.cosmeticsandhousehold.ru/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игрушка 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http://fisherprice.ru/index.php?categoryID=559&amp;category_slug=igrushki-katalki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обувь и одежда 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http://www.gumclub.co.uk/node/7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животные для слайд-шоу   </a:t>
            </a:r>
            <a:r>
              <a:rPr lang="ru-RU" u="sng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http://www.moscowzoo.ru/galery.asp</a:t>
            </a:r>
            <a:endParaRPr lang="ru-RU" dirty="0" smtClean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зоопарк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http://lifeglobe.net/blogs/details?id=370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 кота Леопольда  </a:t>
            </a:r>
            <a:r>
              <a:rPr lang="ru-RU" u="sng" dirty="0" smtClean="0">
                <a:hlinkClick r:id="rId20"/>
              </a:rPr>
              <a:t>http://fonogramm.net/songs/download/77135</a:t>
            </a:r>
            <a:endParaRPr lang="ru-RU" dirty="0" smtClean="0"/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Авербах Бертольд, </a:t>
            </a:r>
          </a:p>
          <a:p>
            <a:pPr algn="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84171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«Приобретение денег требует доблести;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денег требует рассудительности;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трата денег требует искусства»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3000372"/>
            <a:ext cx="4143404" cy="307183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54051">
            <a:off x="448836" y="1050594"/>
            <a:ext cx="3143272" cy="17859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36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492239">
            <a:off x="5773154" y="741706"/>
            <a:ext cx="3143272" cy="1785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36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7992894" cy="2214578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6000" kern="1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СЕМЕЙНЫЙ           БЮДЖЕТ</a:t>
            </a:r>
            <a:endParaRPr lang="ru-RU" sz="6000" kern="1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99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2857496"/>
            <a:ext cx="4143404" cy="307183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2357430"/>
            <a:ext cx="5214974" cy="42862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5572140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ГОНОРАР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28604"/>
            <a:ext cx="2571768" cy="7143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60" y="428604"/>
            <a:ext cx="2571768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5072074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ПОСОБИЕ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4572008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ПРЕМИЯ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4071942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6116" y="3571876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3071810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СТИПЕНДИЯ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2571744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КВАРТПЛАТА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2071678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ПЕНСИЯ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1571612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ЕДА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16" y="1071546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ЗАРПЛАТА</a:t>
            </a:r>
            <a:endParaRPr lang="ru-RU" sz="28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-0.29132 0.029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04185 " pathEditMode="relative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988 L -0.29132 0.009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06289 " pathEditMode="relative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104 L -0.29132 -0.010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11 L 0.29132 -0.083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03145 " pathEditMode="relative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856 L -0.29132 -0.103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-0.05226 " pathEditMode="relative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5 0 " pathEditMode="relative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4143404" cy="3071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500438"/>
            <a:ext cx="4143404" cy="3071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214290"/>
            <a:ext cx="4143404" cy="3071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3500438"/>
            <a:ext cx="4143404" cy="3071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28604"/>
            <a:ext cx="3714776" cy="714380"/>
          </a:xfrm>
          <a:prstGeom prst="roundRect">
            <a:avLst/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семья Солнцевых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428604"/>
            <a:ext cx="3714776" cy="714380"/>
          </a:xfrm>
          <a:prstGeom prst="roundRect">
            <a:avLst/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семья Петуховых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3714752"/>
            <a:ext cx="3714776" cy="714380"/>
          </a:xfrm>
          <a:prstGeom prst="roundRect">
            <a:avLst/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семья Морозовых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3714752"/>
            <a:ext cx="3714776" cy="714380"/>
          </a:xfrm>
          <a:prstGeom prst="roundRect">
            <a:avLst/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семья Зайцевых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1538" y="2357430"/>
            <a:ext cx="271464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93 колобка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2857520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116 колобков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1538" y="5643578"/>
            <a:ext cx="2857520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158 колобков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9256" y="5643578"/>
            <a:ext cx="2857520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120 колобков</a:t>
            </a:r>
            <a:endParaRPr lang="ru-RU" sz="3200" b="1" dirty="0">
              <a:solidFill>
                <a:srgbClr val="0F12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458837" cy="294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286808" cy="62179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57256"/>
                <a:gridCol w="4714908"/>
                <a:gridCol w="1428760"/>
                <a:gridCol w="128588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БЫТОВАЯ ХИМИЯ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ВЕЛОСИПЕД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ДИСКИ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ИГРУШКИ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ПОХОД В МУЗЕЙ, КИНО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КВАРТПЛАТА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МЕБЕЛЬ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ОБУВЬ, ОДЕЖДА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ОТДЫХ НА МОРЕ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2428868"/>
            <a:ext cx="2143140" cy="18573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2500306"/>
            <a:ext cx="1571636" cy="18573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0298" y="214290"/>
            <a:ext cx="1928826" cy="18573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4786322"/>
            <a:ext cx="2143140" cy="185738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214290"/>
            <a:ext cx="2143140" cy="185738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7686" y="4786322"/>
            <a:ext cx="2214578" cy="185738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6578" y="4786322"/>
            <a:ext cx="2143140" cy="1857388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00562" y="214290"/>
            <a:ext cx="2143140" cy="1857388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214290"/>
            <a:ext cx="2143140" cy="1857388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2500306"/>
            <a:ext cx="2143140" cy="1857388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36" y="2500306"/>
            <a:ext cx="2143140" cy="1857388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43174" y="4786322"/>
            <a:ext cx="1428760" cy="1857388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353</Words>
  <Application>Microsoft Office PowerPoint</Application>
  <PresentationFormat>Экран (4:3)</PresentationFormat>
  <Paragraphs>240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229</cp:revision>
  <dcterms:created xsi:type="dcterms:W3CDTF">2010-11-22T20:42:28Z</dcterms:created>
  <dcterms:modified xsi:type="dcterms:W3CDTF">2011-01-14T04:34:01Z</dcterms:modified>
</cp:coreProperties>
</file>