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C148B-89A1-4852-B503-203F8297E973}" type="datetimeFigureOut">
              <a:rPr lang="ru-RU" smtClean="0"/>
              <a:pPr/>
              <a:t>26.06.2009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5BB2D-3E1C-4BF0-9F6D-0BCD5895EE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ru/imgres?imgurl=http://school-sector.relarn.ru/tanya/schoolweb/perm100/mart99/proekt/batal/batal2.GIF&amp;imgrefurl=http://school-sector.relarn.ru/tanya/schoolweb/perm100/mart99/proekt/batal/batalov.html&amp;h=137&amp;w=170&amp;sz=5&amp;tbnid=1URi1x4fXxH3nM::&amp;tbnh=80&amp;tbnw=99&amp;prev=/images?q=%D0%B3%D1%83%D1%81%D0%B8%D0%BD%D0%BE%D0%B5+%D0%BF%D0%B5%D1%80%D0%BE+%D1%84%D0%BE%D1%82%D0%BE&amp;hl=ru&amp;usg=__adYpnW49GtLx_ggRmlKEW_RIlIc=&amp;ei=RfabSaSMA4Ww0AXZu7zcBQ&amp;sa=X&amp;oi=image_result&amp;resnum=4&amp;ct=image&amp;cd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www.google.ru/imgres?imgurl=http://www.guseletov.com/images/256.jpg&amp;imgrefurl=http://www.guseletov.com/2news/pechene-veprevo-koleno&amp;h=398&amp;w=600&amp;sz=49&amp;tbnid=GyLkYZQRoC3KfM::&amp;tbnh=90&amp;tbnw=135&amp;prev=/images?q=%D0%B3%D1%83%D1%81%D0%B8%D0%BD%D0%BE%D0%B5+%D0%BF%D0%B5%D1%80%D0%BE+%D1%84%D0%BE%D1%82%D0%BE&amp;hl=ru&amp;usg=__YidxsX3Fw0koxk-xiZNNS1iDbgo=&amp;ei=RfabSaSMA4Ww0AXZu7zcBQ&amp;sa=X&amp;oi=image_result&amp;resnum=1&amp;ct=image&amp;cd=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image060.mylivepage.com/chunk60/1211371/920/%D0%9A%D0%BE%D1%80%D0%BE%D0%B2%D1%8B%20%D0%BD%D0%B0%20%D0%BF%D0%B5%D1%80%D0%B3%D0%B0%D0%BC%D0%B5%D0%BD%D1%82%D0%B5&amp;imgrefurl=http://t-r-i-n-i-t-y.mylivepage.ru/image/920/6095_%D0%9A%D0%BE%D1%80%D0%BE%D0%B2%D1%8B_%D0%BD%D0%B0_%D0%BF%D0%B5%D1%80%D0%B3%D0%B0%D0%BC%D0%B5%D0%BD%D1%82%D0%B5&amp;usg=__gdAYATPRVctI3ejLMY3v_y9-fYM=&amp;h=768&amp;w=1024&amp;sz=134&amp;hl=ru&amp;start=9&amp;um=1&amp;tbnid=aDXMjZoFlW2q0M:&amp;tbnh=113&amp;tbnw=150&amp;prev=/images?q=%D0%BF%D0%B5%D1%80%D0%B3%D0%B0%D0%BC%D0%B5%D0%BD%D1%82+%D1%84%D0%BE%D1%82%D0%BE&amp;um=1&amp;hl=ru&amp;lr=&amp;newwindow=1&amp;sa=X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hyperlink" Target="http://images.google.ru/imgres?imgurl=http://image060.mylivepage.com/chunk60/1211371/920/%D0%BF%D0%B5%D1%80%D0%B3%D0%B0%D0%BC%D0%B5%D0%BD%D1%82.jpg&amp;imgrefurl=http://t-r-i-n-i-t-y.mylivepage.ru/image/920/11195&amp;usg=__HxlU_y3BMPpuDkX5BIXdxL42kK0=&amp;h=600&amp;w=800&amp;sz=136&amp;hl=ru&amp;start=1&amp;um=1&amp;tbnid=czeX5qzN66-isM:&amp;tbnh=107&amp;tbnw=143&amp;prev=/images?q=%D0%BF%D0%B5%D1%80%D0%B3%D0%B0%D0%BC%D0%B5%D0%BD%D1%82+%D1%84%D0%BE%D1%82%D0%BE&amp;um=1&amp;hl=ru&amp;lr=&amp;newwindow=1&amp;sa=X" TargetMode="Externa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57818" y="214290"/>
            <a:ext cx="3152742" cy="60722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Буквица</a:t>
            </a:r>
            <a:endParaRPr lang="ru-RU" b="1" dirty="0"/>
          </a:p>
        </p:txBody>
      </p:sp>
      <p:pic>
        <p:nvPicPr>
          <p:cNvPr id="5126" name="Picture 6" descr="Буквицы из Остромирова Евангелия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86446" cy="6226642"/>
          </a:xfrm>
          <a:prstGeom prst="rect">
            <a:avLst/>
          </a:prstGeom>
          <a:noFill/>
        </p:spPr>
      </p:pic>
      <p:pic>
        <p:nvPicPr>
          <p:cNvPr id="8" name="Picture 2" descr="http://www.netslova.ru/alan_n_po/b00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285992"/>
            <a:ext cx="4143372" cy="1377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48" y="274638"/>
            <a:ext cx="4400552" cy="939784"/>
          </a:xfrm>
        </p:spPr>
        <p:txBody>
          <a:bodyPr/>
          <a:lstStyle/>
          <a:p>
            <a:r>
              <a:rPr lang="ru-RU" dirty="0" smtClean="0"/>
              <a:t>Гусиное перо</a:t>
            </a:r>
            <a:endParaRPr lang="ru-RU" dirty="0"/>
          </a:p>
        </p:txBody>
      </p:sp>
      <p:pic>
        <p:nvPicPr>
          <p:cNvPr id="3078" name="Picture 6" descr="http://school-sector.relarn.ru/tanya/schoolweb/perm100/mart99/proekt/batal/batalov.html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357298"/>
            <a:ext cx="4067746" cy="3286148"/>
          </a:xfrm>
          <a:prstGeom prst="rect">
            <a:avLst/>
          </a:prstGeom>
          <a:noFill/>
        </p:spPr>
      </p:pic>
      <p:pic>
        <p:nvPicPr>
          <p:cNvPr id="3080" name="Picture 8" descr="http://www.guseletov.com/2news/pechene-veprevo-kolen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214290"/>
            <a:ext cx="3964805" cy="2643206"/>
          </a:xfrm>
          <a:prstGeom prst="rect">
            <a:avLst/>
          </a:prstGeom>
          <a:noFill/>
        </p:spPr>
      </p:pic>
      <p:pic>
        <p:nvPicPr>
          <p:cNvPr id="3082" name="Picture 10" descr="http://popurri.narod.ru/images10/img033/033-0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3286124"/>
            <a:ext cx="3857652" cy="323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142852"/>
            <a:ext cx="2900354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папирус</a:t>
            </a:r>
            <a:endParaRPr lang="ru-RU" dirty="0"/>
          </a:p>
        </p:txBody>
      </p:sp>
      <p:pic>
        <p:nvPicPr>
          <p:cNvPr id="1026" name="Picture 2" descr="Часть Математического папируса Ахмеса (также известен как папирус Ринда; ок. 1550 г. до н.э., Британский музей) включает условия и решения 84 задач, встречающихся в практике, математические вычисления, вычисления площадей и объемов и является наиболее полным египетским задачником, дошедшим до наших дней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46"/>
            <a:ext cx="9145799" cy="54260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926" y="0"/>
            <a:ext cx="2828916" cy="64294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Пергамент</a:t>
            </a:r>
            <a:endParaRPr lang="ru-RU" sz="3600" b="1" dirty="0"/>
          </a:p>
        </p:txBody>
      </p:sp>
      <p:pic>
        <p:nvPicPr>
          <p:cNvPr id="2050" name="Picture 2" descr="Пергамент в формате PS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928638"/>
            <a:ext cx="3857652" cy="5143536"/>
          </a:xfrm>
          <a:prstGeom prst="rect">
            <a:avLst/>
          </a:prstGeom>
          <a:noFill/>
        </p:spPr>
      </p:pic>
      <p:pic>
        <p:nvPicPr>
          <p:cNvPr id="2052" name="Picture 4" descr="http://tbn0.google.com/images?q=tbn:aDXMjZoFlW2q0M:http://image060.mylivepage.com/chunk60/1211371/920/%D0%9A%D0%BE%D1%80%D0%BE%D0%B2%D1%8B%2520%D0%BD%D0%B0%2520%D0%BF%D0%B5%D1%80%D0%B3%D0%B0%D0%BC%D0%B5%D0%BD%D1%82%D0%B5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2643182"/>
            <a:ext cx="5272356" cy="3973797"/>
          </a:xfrm>
          <a:prstGeom prst="rect">
            <a:avLst/>
          </a:prstGeom>
          <a:noFill/>
        </p:spPr>
      </p:pic>
      <p:pic>
        <p:nvPicPr>
          <p:cNvPr id="2054" name="Picture 6" descr="http://tbn3.google.com/images?q=tbn:czeX5qzN66-isM:http://image060.mylivepage.com/chunk60/1211371/920/%D0%BF%D0%B5%D1%80%D0%B3%D0%B0%D0%BC%D0%B5%D0%BD%D1%82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7686" y="642918"/>
            <a:ext cx="4540085" cy="33940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estival.1september.ru/articles/500604/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5</Words>
  <Application>Microsoft Office PowerPoint</Application>
  <PresentationFormat>Экран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Буквица</vt:lpstr>
      <vt:lpstr>Гусиное перо</vt:lpstr>
      <vt:lpstr>папирус</vt:lpstr>
      <vt:lpstr>Пергамент</vt:lpstr>
      <vt:lpstr>Слайд 5</vt:lpstr>
    </vt:vector>
  </TitlesOfParts>
  <Company>First Moscow Gymnasia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Белозёрова</dc:creator>
  <cp:lastModifiedBy>Белозёрова</cp:lastModifiedBy>
  <cp:revision>43</cp:revision>
  <dcterms:created xsi:type="dcterms:W3CDTF">2009-01-26T09:51:26Z</dcterms:created>
  <dcterms:modified xsi:type="dcterms:W3CDTF">2009-06-26T07:13:47Z</dcterms:modified>
</cp:coreProperties>
</file>