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0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07039-E7AF-4B0B-8259-F3AF475E12CC}" type="datetimeFigureOut">
              <a:rPr lang="ru-RU" smtClean="0"/>
              <a:pPr/>
              <a:t>15.12.2010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B3736-5FA4-4956-BCE6-68BAF0C5C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5761" y="190470"/>
            <a:ext cx="6054371" cy="85715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1900" b="1" dirty="0">
                <a:latin typeface="+mj-lt"/>
              </a:rPr>
              <a:t>От бересты до книги</a:t>
            </a:r>
          </a:p>
          <a:p>
            <a:pPr lvl="0"/>
            <a:r>
              <a:rPr lang="ru-RU" sz="1900" b="1" dirty="0" smtClean="0">
                <a:latin typeface="+mj-lt"/>
              </a:rPr>
              <a:t>                    </a:t>
            </a:r>
          </a:p>
          <a:p>
            <a:pPr lvl="0"/>
            <a:r>
              <a:rPr lang="ru-RU" sz="1900" b="1" dirty="0" smtClean="0">
                <a:latin typeface="+mj-lt"/>
              </a:rPr>
              <a:t>           Летописи</a:t>
            </a:r>
            <a:endParaRPr lang="ru-RU" sz="1900" b="1" dirty="0">
              <a:latin typeface="+mj-lt"/>
            </a:endParaRPr>
          </a:p>
          <a:p>
            <a:pPr lvl="0"/>
            <a:endParaRPr lang="ru-RU" sz="1900" b="1" dirty="0" smtClean="0">
              <a:latin typeface="+mj-lt"/>
            </a:endParaRPr>
          </a:p>
          <a:p>
            <a:pPr lvl="0" algn="ctr"/>
            <a:r>
              <a:rPr lang="ru-RU" sz="1900" b="1" dirty="0" smtClean="0">
                <a:latin typeface="+mj-lt"/>
              </a:rPr>
              <a:t>             «</a:t>
            </a:r>
            <a:r>
              <a:rPr lang="ru-RU" sz="1900" b="1" dirty="0">
                <a:latin typeface="+mj-lt"/>
              </a:rPr>
              <a:t>Первая азбука» - возникновение славянской азбуки</a:t>
            </a:r>
          </a:p>
          <a:p>
            <a:pPr lvl="0"/>
            <a:r>
              <a:rPr lang="ru-RU" sz="1900" b="1" dirty="0" smtClean="0">
                <a:latin typeface="+mj-lt"/>
              </a:rPr>
              <a:t>                           </a:t>
            </a:r>
          </a:p>
          <a:p>
            <a:pPr lvl="0" algn="ctr"/>
            <a:r>
              <a:rPr lang="ru-RU" sz="1900" b="1" dirty="0" smtClean="0">
                <a:latin typeface="+mj-lt"/>
              </a:rPr>
              <a:t>                       Изменение </a:t>
            </a:r>
            <a:r>
              <a:rPr lang="ru-RU" sz="1900" b="1" dirty="0">
                <a:latin typeface="+mj-lt"/>
              </a:rPr>
              <a:t>азбуки с момента появления до  </a:t>
            </a:r>
            <a:r>
              <a:rPr lang="ru-RU" sz="1900" b="1" dirty="0" smtClean="0">
                <a:latin typeface="+mj-lt"/>
              </a:rPr>
              <a:t>наших </a:t>
            </a:r>
            <a:r>
              <a:rPr lang="ru-RU" sz="1900" b="1" dirty="0">
                <a:latin typeface="+mj-lt"/>
              </a:rPr>
              <a:t>дней</a:t>
            </a:r>
          </a:p>
          <a:p>
            <a:pPr lvl="0"/>
            <a:endParaRPr lang="ru-RU" sz="1900" b="1" dirty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Первые </a:t>
            </a:r>
            <a:r>
              <a:rPr lang="ru-RU" sz="1900" b="1" dirty="0">
                <a:latin typeface="+mj-lt"/>
              </a:rPr>
              <a:t>школы (от </a:t>
            </a:r>
            <a:r>
              <a:rPr lang="en-US" sz="1900" b="1" dirty="0">
                <a:latin typeface="+mj-lt"/>
              </a:rPr>
              <a:t>IX</a:t>
            </a:r>
            <a:r>
              <a:rPr lang="ru-RU" sz="1900" b="1" dirty="0">
                <a:latin typeface="+mj-lt"/>
              </a:rPr>
              <a:t>  до </a:t>
            </a:r>
            <a:r>
              <a:rPr lang="en-US" sz="1900" b="1" dirty="0">
                <a:latin typeface="+mj-lt"/>
              </a:rPr>
              <a:t>XVII</a:t>
            </a:r>
            <a:r>
              <a:rPr lang="ru-RU" sz="1900" b="1" dirty="0">
                <a:latin typeface="+mj-lt"/>
              </a:rPr>
              <a:t>вв.)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 algn="ctr"/>
            <a:r>
              <a:rPr lang="ru-RU" sz="1900" b="1" dirty="0" smtClean="0">
                <a:latin typeface="+mj-lt"/>
              </a:rPr>
              <a:t>                                   Развитие </a:t>
            </a:r>
            <a:r>
              <a:rPr lang="ru-RU" sz="1900" b="1" dirty="0">
                <a:latin typeface="+mj-lt"/>
              </a:rPr>
              <a:t>школ при Петре </a:t>
            </a:r>
            <a:r>
              <a:rPr lang="en-US" sz="1900" b="1" dirty="0">
                <a:latin typeface="+mj-lt"/>
              </a:rPr>
              <a:t>I</a:t>
            </a:r>
            <a:r>
              <a:rPr lang="ru-RU" sz="1900" b="1" dirty="0">
                <a:latin typeface="+mj-lt"/>
              </a:rPr>
              <a:t> (от </a:t>
            </a:r>
            <a:r>
              <a:rPr lang="en-US" sz="1900" b="1" dirty="0">
                <a:latin typeface="+mj-lt"/>
              </a:rPr>
              <a:t>XVII</a:t>
            </a:r>
            <a:r>
              <a:rPr lang="ru-RU" sz="1900" b="1" dirty="0">
                <a:latin typeface="+mj-lt"/>
              </a:rPr>
              <a:t> до </a:t>
            </a:r>
            <a:r>
              <a:rPr lang="en-US" sz="1900" b="1" dirty="0">
                <a:latin typeface="+mj-lt"/>
              </a:rPr>
              <a:t>XVIII</a:t>
            </a:r>
            <a:r>
              <a:rPr lang="ru-RU" sz="1900" b="1" dirty="0">
                <a:latin typeface="+mj-lt"/>
              </a:rPr>
              <a:t>вв.)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              Первые </a:t>
            </a:r>
            <a:r>
              <a:rPr lang="ru-RU" sz="1900" b="1" dirty="0">
                <a:latin typeface="+mj-lt"/>
              </a:rPr>
              <a:t>журналы и газеты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 algn="ctr"/>
            <a:r>
              <a:rPr lang="ru-RU" sz="1900" b="1" dirty="0" smtClean="0">
                <a:latin typeface="+mj-lt"/>
              </a:rPr>
              <a:t>        Развитие </a:t>
            </a:r>
            <a:r>
              <a:rPr lang="ru-RU" sz="1900" b="1" dirty="0">
                <a:latin typeface="+mj-lt"/>
              </a:rPr>
              <a:t>школ после </a:t>
            </a:r>
            <a:r>
              <a:rPr lang="ru-RU" sz="1900" b="1" dirty="0" smtClean="0">
                <a:latin typeface="+mj-lt"/>
              </a:rPr>
              <a:t>                                        </a:t>
            </a:r>
          </a:p>
          <a:p>
            <a:pPr lvl="0" algn="ctr"/>
            <a:r>
              <a:rPr lang="ru-RU" sz="1900" b="1" dirty="0" smtClean="0">
                <a:latin typeface="+mj-lt"/>
              </a:rPr>
              <a:t>  правления </a:t>
            </a:r>
            <a:r>
              <a:rPr lang="ru-RU" sz="1900" b="1" dirty="0">
                <a:latin typeface="+mj-lt"/>
              </a:rPr>
              <a:t>Петра</a:t>
            </a:r>
            <a:r>
              <a:rPr lang="en-US" sz="1900" b="1" dirty="0" smtClean="0">
                <a:latin typeface="+mj-lt"/>
              </a:rPr>
              <a:t>I</a:t>
            </a:r>
            <a:r>
              <a:rPr lang="ru-RU" sz="1900" b="1" dirty="0">
                <a:latin typeface="+mj-lt"/>
              </a:rPr>
              <a:t> </a:t>
            </a:r>
            <a:r>
              <a:rPr lang="ru-RU" sz="1900" b="1" dirty="0" smtClean="0">
                <a:latin typeface="+mj-lt"/>
              </a:rPr>
              <a:t> </a:t>
            </a:r>
            <a:r>
              <a:rPr lang="ru-RU" sz="1900" b="1" dirty="0">
                <a:latin typeface="+mj-lt"/>
              </a:rPr>
              <a:t>(от </a:t>
            </a:r>
            <a:r>
              <a:rPr lang="en-US" sz="1900" b="1" dirty="0">
                <a:latin typeface="+mj-lt"/>
              </a:rPr>
              <a:t>XVIII</a:t>
            </a:r>
            <a:r>
              <a:rPr lang="ru-RU" sz="1900" b="1" dirty="0">
                <a:latin typeface="+mj-lt"/>
              </a:rPr>
              <a:t> до </a:t>
            </a:r>
            <a:r>
              <a:rPr lang="en-US" sz="1900" b="1" dirty="0">
                <a:latin typeface="+mj-lt"/>
              </a:rPr>
              <a:t>XXI</a:t>
            </a:r>
            <a:r>
              <a:rPr lang="ru-RU" sz="1900" b="1" dirty="0">
                <a:latin typeface="+mj-lt"/>
              </a:rPr>
              <a:t>вв.)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                   Первые </a:t>
            </a:r>
            <a:r>
              <a:rPr lang="ru-RU" sz="1900" b="1" dirty="0">
                <a:latin typeface="+mj-lt"/>
              </a:rPr>
              <a:t>гимназии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       Первые </a:t>
            </a:r>
            <a:r>
              <a:rPr lang="ru-RU" sz="1900" b="1" dirty="0">
                <a:latin typeface="+mj-lt"/>
              </a:rPr>
              <a:t>библиотеки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Первые </a:t>
            </a:r>
            <a:r>
              <a:rPr lang="ru-RU" sz="1900" b="1" dirty="0">
                <a:latin typeface="+mj-lt"/>
              </a:rPr>
              <a:t>университеты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М.В.Ломоносов</a:t>
            </a:r>
            <a:endParaRPr lang="ru-RU" sz="1900" b="1" dirty="0">
              <a:latin typeface="+mj-lt"/>
            </a:endParaRPr>
          </a:p>
          <a:p>
            <a:endParaRPr lang="ru-RU" sz="1900" b="1" dirty="0" smtClean="0">
              <a:latin typeface="+mj-lt"/>
            </a:endParaRPr>
          </a:p>
          <a:p>
            <a:r>
              <a:rPr lang="ru-RU" sz="1900" b="1" dirty="0" smtClean="0">
                <a:latin typeface="+mj-lt"/>
              </a:rPr>
              <a:t>Современные </a:t>
            </a:r>
            <a:r>
              <a:rPr lang="ru-RU" sz="1900" b="1" dirty="0">
                <a:latin typeface="+mj-lt"/>
              </a:rPr>
              <a:t>школы </a:t>
            </a:r>
            <a:r>
              <a:rPr lang="en-US" sz="1900" b="1" dirty="0">
                <a:latin typeface="+mj-lt"/>
              </a:rPr>
              <a:t>XXI</a:t>
            </a:r>
            <a:r>
              <a:rPr lang="ru-RU" sz="1900" b="1" dirty="0">
                <a:latin typeface="+mj-lt"/>
              </a:rPr>
              <a:t>в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16200000" flipH="1">
            <a:off x="1535893" y="607191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1893083" y="1178695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2285992" y="1928794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2893215" y="2964645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107529" y="3536149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2821777" y="6965173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3321843" y="6393669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6200000" flipH="1">
            <a:off x="3750471" y="4964909"/>
            <a:ext cx="356396" cy="142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3464719" y="4393405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>
            <a:off x="3750471" y="575072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2393149" y="753667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1893083" y="8108181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5761" y="190470"/>
            <a:ext cx="6054371" cy="85715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1900" b="1" dirty="0">
                <a:latin typeface="+mj-lt"/>
              </a:rPr>
              <a:t>От бересты до книги</a:t>
            </a:r>
          </a:p>
          <a:p>
            <a:pPr lvl="0"/>
            <a:r>
              <a:rPr lang="ru-RU" sz="1900" b="1" dirty="0" smtClean="0">
                <a:latin typeface="+mj-lt"/>
              </a:rPr>
              <a:t>                    </a:t>
            </a:r>
          </a:p>
          <a:p>
            <a:pPr lvl="0"/>
            <a:r>
              <a:rPr lang="ru-RU" sz="1900" b="1" dirty="0" smtClean="0">
                <a:latin typeface="+mj-lt"/>
              </a:rPr>
              <a:t>           Летописи</a:t>
            </a:r>
            <a:endParaRPr lang="ru-RU" sz="1900" b="1" dirty="0">
              <a:latin typeface="+mj-lt"/>
            </a:endParaRPr>
          </a:p>
          <a:p>
            <a:pPr lvl="0"/>
            <a:endParaRPr lang="ru-RU" sz="1900" b="1" dirty="0" smtClean="0">
              <a:latin typeface="+mj-lt"/>
            </a:endParaRPr>
          </a:p>
          <a:p>
            <a:pPr lvl="0" algn="ctr"/>
            <a:r>
              <a:rPr lang="ru-RU" sz="1900" b="1" dirty="0" smtClean="0">
                <a:latin typeface="+mj-lt"/>
              </a:rPr>
              <a:t>             «</a:t>
            </a:r>
            <a:r>
              <a:rPr lang="ru-RU" sz="1900" b="1" dirty="0">
                <a:latin typeface="+mj-lt"/>
              </a:rPr>
              <a:t>Первая азбука» - возникновение славянской азбуки</a:t>
            </a:r>
          </a:p>
          <a:p>
            <a:pPr lvl="0"/>
            <a:r>
              <a:rPr lang="ru-RU" sz="1900" b="1" dirty="0" smtClean="0">
                <a:latin typeface="+mj-lt"/>
              </a:rPr>
              <a:t>                           </a:t>
            </a:r>
          </a:p>
          <a:p>
            <a:pPr lvl="0" algn="ctr"/>
            <a:r>
              <a:rPr lang="ru-RU" sz="1900" b="1" dirty="0" smtClean="0">
                <a:latin typeface="+mj-lt"/>
              </a:rPr>
              <a:t>                       Изменение </a:t>
            </a:r>
            <a:r>
              <a:rPr lang="ru-RU" sz="1900" b="1" dirty="0">
                <a:latin typeface="+mj-lt"/>
              </a:rPr>
              <a:t>азбуки с момента появления до  </a:t>
            </a:r>
            <a:r>
              <a:rPr lang="ru-RU" sz="1900" b="1" dirty="0" smtClean="0">
                <a:latin typeface="+mj-lt"/>
              </a:rPr>
              <a:t>наших </a:t>
            </a:r>
            <a:r>
              <a:rPr lang="ru-RU" sz="1900" b="1" dirty="0">
                <a:latin typeface="+mj-lt"/>
              </a:rPr>
              <a:t>дней</a:t>
            </a:r>
          </a:p>
          <a:p>
            <a:pPr lvl="0"/>
            <a:endParaRPr lang="ru-RU" sz="1900" b="1" dirty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Первые </a:t>
            </a:r>
            <a:r>
              <a:rPr lang="ru-RU" sz="1900" b="1" dirty="0">
                <a:latin typeface="+mj-lt"/>
              </a:rPr>
              <a:t>школы (от </a:t>
            </a:r>
            <a:r>
              <a:rPr lang="en-US" sz="1900" b="1" dirty="0">
                <a:latin typeface="+mj-lt"/>
              </a:rPr>
              <a:t>IX</a:t>
            </a:r>
            <a:r>
              <a:rPr lang="ru-RU" sz="1900" b="1" dirty="0">
                <a:latin typeface="+mj-lt"/>
              </a:rPr>
              <a:t>  до </a:t>
            </a:r>
            <a:r>
              <a:rPr lang="en-US" sz="1900" b="1" dirty="0">
                <a:latin typeface="+mj-lt"/>
              </a:rPr>
              <a:t>XVII</a:t>
            </a:r>
            <a:r>
              <a:rPr lang="ru-RU" sz="1900" b="1" dirty="0">
                <a:latin typeface="+mj-lt"/>
              </a:rPr>
              <a:t>вв.)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 algn="ctr"/>
            <a:r>
              <a:rPr lang="ru-RU" sz="1900" b="1" dirty="0" smtClean="0">
                <a:latin typeface="+mj-lt"/>
              </a:rPr>
              <a:t>                                   Развитие </a:t>
            </a:r>
            <a:r>
              <a:rPr lang="ru-RU" sz="1900" b="1" dirty="0">
                <a:latin typeface="+mj-lt"/>
              </a:rPr>
              <a:t>школ при Петре </a:t>
            </a:r>
            <a:r>
              <a:rPr lang="en-US" sz="1900" b="1" dirty="0">
                <a:latin typeface="+mj-lt"/>
              </a:rPr>
              <a:t>I</a:t>
            </a:r>
            <a:r>
              <a:rPr lang="ru-RU" sz="1900" b="1" dirty="0">
                <a:latin typeface="+mj-lt"/>
              </a:rPr>
              <a:t> (от </a:t>
            </a:r>
            <a:r>
              <a:rPr lang="en-US" sz="1900" b="1" dirty="0">
                <a:latin typeface="+mj-lt"/>
              </a:rPr>
              <a:t>XVII</a:t>
            </a:r>
            <a:r>
              <a:rPr lang="ru-RU" sz="1900" b="1" dirty="0">
                <a:latin typeface="+mj-lt"/>
              </a:rPr>
              <a:t> до </a:t>
            </a:r>
            <a:r>
              <a:rPr lang="en-US" sz="1900" b="1" dirty="0">
                <a:latin typeface="+mj-lt"/>
              </a:rPr>
              <a:t>XVIII</a:t>
            </a:r>
            <a:r>
              <a:rPr lang="ru-RU" sz="1900" b="1" dirty="0">
                <a:latin typeface="+mj-lt"/>
              </a:rPr>
              <a:t>вв.)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              Первые </a:t>
            </a:r>
            <a:r>
              <a:rPr lang="ru-RU" sz="1900" b="1" dirty="0">
                <a:latin typeface="+mj-lt"/>
              </a:rPr>
              <a:t>журналы и газеты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 algn="ctr"/>
            <a:r>
              <a:rPr lang="ru-RU" sz="1900" b="1" dirty="0" smtClean="0">
                <a:latin typeface="+mj-lt"/>
              </a:rPr>
              <a:t>        Развитие </a:t>
            </a:r>
            <a:r>
              <a:rPr lang="ru-RU" sz="1900" b="1" dirty="0">
                <a:latin typeface="+mj-lt"/>
              </a:rPr>
              <a:t>школ после </a:t>
            </a:r>
            <a:r>
              <a:rPr lang="ru-RU" sz="1900" b="1" dirty="0" smtClean="0">
                <a:latin typeface="+mj-lt"/>
              </a:rPr>
              <a:t>                                        </a:t>
            </a:r>
          </a:p>
          <a:p>
            <a:pPr lvl="0" algn="ctr"/>
            <a:r>
              <a:rPr lang="ru-RU" sz="1900" b="1" dirty="0" smtClean="0">
                <a:latin typeface="+mj-lt"/>
              </a:rPr>
              <a:t>  правления </a:t>
            </a:r>
            <a:r>
              <a:rPr lang="ru-RU" sz="1900" b="1" dirty="0">
                <a:latin typeface="+mj-lt"/>
              </a:rPr>
              <a:t>Петра</a:t>
            </a:r>
            <a:r>
              <a:rPr lang="en-US" sz="1900" b="1" dirty="0" smtClean="0">
                <a:latin typeface="+mj-lt"/>
              </a:rPr>
              <a:t>I</a:t>
            </a:r>
            <a:r>
              <a:rPr lang="ru-RU" sz="1900" b="1" dirty="0">
                <a:latin typeface="+mj-lt"/>
              </a:rPr>
              <a:t> </a:t>
            </a:r>
            <a:r>
              <a:rPr lang="ru-RU" sz="1900" b="1" dirty="0" smtClean="0">
                <a:latin typeface="+mj-lt"/>
              </a:rPr>
              <a:t> </a:t>
            </a:r>
            <a:r>
              <a:rPr lang="ru-RU" sz="1900" b="1" dirty="0">
                <a:latin typeface="+mj-lt"/>
              </a:rPr>
              <a:t>(от </a:t>
            </a:r>
            <a:r>
              <a:rPr lang="en-US" sz="1900" b="1" dirty="0">
                <a:latin typeface="+mj-lt"/>
              </a:rPr>
              <a:t>XVIII</a:t>
            </a:r>
            <a:r>
              <a:rPr lang="ru-RU" sz="1900" b="1" dirty="0">
                <a:latin typeface="+mj-lt"/>
              </a:rPr>
              <a:t> до </a:t>
            </a:r>
            <a:r>
              <a:rPr lang="en-US" sz="1900" b="1" dirty="0">
                <a:latin typeface="+mj-lt"/>
              </a:rPr>
              <a:t>XXI</a:t>
            </a:r>
            <a:r>
              <a:rPr lang="ru-RU" sz="1900" b="1" dirty="0">
                <a:latin typeface="+mj-lt"/>
              </a:rPr>
              <a:t>вв.)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                   Первые </a:t>
            </a:r>
            <a:r>
              <a:rPr lang="ru-RU" sz="1900" b="1" dirty="0">
                <a:latin typeface="+mj-lt"/>
              </a:rPr>
              <a:t>гимназии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          Первые </a:t>
            </a:r>
            <a:r>
              <a:rPr lang="ru-RU" sz="1900" b="1" dirty="0">
                <a:latin typeface="+mj-lt"/>
              </a:rPr>
              <a:t>библиотеки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             Первые </a:t>
            </a:r>
            <a:r>
              <a:rPr lang="ru-RU" sz="1900" b="1" dirty="0">
                <a:latin typeface="+mj-lt"/>
              </a:rPr>
              <a:t>университеты</a:t>
            </a:r>
          </a:p>
          <a:p>
            <a:pPr lvl="0"/>
            <a:endParaRPr lang="ru-RU" sz="1900" b="1" dirty="0" smtClean="0">
              <a:latin typeface="+mj-lt"/>
            </a:endParaRPr>
          </a:p>
          <a:p>
            <a:pPr lvl="0"/>
            <a:r>
              <a:rPr lang="ru-RU" sz="1900" b="1" dirty="0" smtClean="0">
                <a:latin typeface="+mj-lt"/>
              </a:rPr>
              <a:t>                М.В.Ломоносов</a:t>
            </a:r>
            <a:endParaRPr lang="ru-RU" sz="1900" b="1" dirty="0">
              <a:latin typeface="+mj-lt"/>
            </a:endParaRPr>
          </a:p>
          <a:p>
            <a:endParaRPr lang="ru-RU" sz="1900" b="1" dirty="0" smtClean="0">
              <a:latin typeface="+mj-lt"/>
            </a:endParaRPr>
          </a:p>
          <a:p>
            <a:r>
              <a:rPr lang="ru-RU" sz="1900" b="1" dirty="0" smtClean="0">
                <a:latin typeface="+mj-lt"/>
              </a:rPr>
              <a:t>Современные </a:t>
            </a:r>
            <a:r>
              <a:rPr lang="ru-RU" sz="1900" b="1" dirty="0">
                <a:latin typeface="+mj-lt"/>
              </a:rPr>
              <a:t>школы </a:t>
            </a:r>
            <a:r>
              <a:rPr lang="en-US" sz="1900" b="1" dirty="0">
                <a:latin typeface="+mj-lt"/>
              </a:rPr>
              <a:t>XXI</a:t>
            </a:r>
            <a:r>
              <a:rPr lang="ru-RU" sz="1900" b="1" dirty="0">
                <a:latin typeface="+mj-lt"/>
              </a:rPr>
              <a:t>в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16200000" flipH="1">
            <a:off x="1535893" y="607191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1893083" y="1178695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2285992" y="1928794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2893215" y="2964645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107529" y="3536149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2821777" y="6965173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3321843" y="6393669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6200000" flipH="1">
            <a:off x="3750471" y="4964909"/>
            <a:ext cx="356396" cy="142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3464719" y="4393405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>
            <a:off x="3750471" y="575072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2393149" y="753667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1893083" y="8108181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168</Words>
  <Application>Microsoft Office PowerPoint</Application>
  <PresentationFormat>Экран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First Moscow Gymnasia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kapitonova</dc:creator>
  <cp:lastModifiedBy>bracuk </cp:lastModifiedBy>
  <cp:revision>7</cp:revision>
  <dcterms:created xsi:type="dcterms:W3CDTF">2009-05-08T07:07:16Z</dcterms:created>
  <dcterms:modified xsi:type="dcterms:W3CDTF">2010-12-15T15:59:22Z</dcterms:modified>
</cp:coreProperties>
</file>