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333" r:id="rId23"/>
    <p:sldId id="328" r:id="rId24"/>
    <p:sldId id="330" r:id="rId25"/>
    <p:sldId id="331" r:id="rId26"/>
    <p:sldId id="332" r:id="rId27"/>
    <p:sldId id="272" r:id="rId28"/>
    <p:sldId id="273" r:id="rId29"/>
    <p:sldId id="329" r:id="rId30"/>
    <p:sldId id="334" r:id="rId31"/>
    <p:sldId id="335" r:id="rId32"/>
    <p:sldId id="336" r:id="rId33"/>
    <p:sldId id="279" r:id="rId34"/>
    <p:sldId id="280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D1200-7DD6-431B-A8BF-F29C9A368F1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1A4A5E-81D5-4DF3-ACD2-301FD043D6BF}">
      <dgm:prSet phldrT="[Текст]"/>
      <dgm:spPr/>
      <dgm:t>
        <a:bodyPr/>
        <a:lstStyle/>
        <a:p>
          <a:r>
            <a:rPr lang="ru-RU" dirty="0" smtClean="0"/>
            <a:t>растения</a:t>
          </a:r>
          <a:endParaRPr lang="ru-RU" dirty="0"/>
        </a:p>
      </dgm:t>
    </dgm:pt>
    <dgm:pt modelId="{B4D209B7-EE70-4D83-AC19-2ECE2DB46142}" type="parTrans" cxnId="{6D094838-6F61-47FA-922D-00F8CF167A35}">
      <dgm:prSet/>
      <dgm:spPr/>
      <dgm:t>
        <a:bodyPr/>
        <a:lstStyle/>
        <a:p>
          <a:endParaRPr lang="ru-RU"/>
        </a:p>
      </dgm:t>
    </dgm:pt>
    <dgm:pt modelId="{B87C80D5-0BCB-4F5A-AF2A-BD212E8D81EC}" type="sibTrans" cxnId="{6D094838-6F61-47FA-922D-00F8CF167A35}">
      <dgm:prSet/>
      <dgm:spPr/>
      <dgm:t>
        <a:bodyPr/>
        <a:lstStyle/>
        <a:p>
          <a:endParaRPr lang="ru-RU"/>
        </a:p>
      </dgm:t>
    </dgm:pt>
    <dgm:pt modelId="{4906F439-6410-4841-94E9-440FDAEE9A00}">
      <dgm:prSet phldrT="[Текст]"/>
      <dgm:spPr/>
      <dgm:t>
        <a:bodyPr/>
        <a:lstStyle/>
        <a:p>
          <a:r>
            <a:rPr lang="ru-RU" dirty="0" smtClean="0"/>
            <a:t>низшие</a:t>
          </a:r>
          <a:endParaRPr lang="ru-RU" dirty="0"/>
        </a:p>
      </dgm:t>
    </dgm:pt>
    <dgm:pt modelId="{35CE07C1-BB38-43BB-8AA3-F1C4A9CB33CD}" type="parTrans" cxnId="{B5CE9A97-C207-4843-820F-BC8B88A3098E}">
      <dgm:prSet/>
      <dgm:spPr/>
      <dgm:t>
        <a:bodyPr/>
        <a:lstStyle/>
        <a:p>
          <a:endParaRPr lang="ru-RU"/>
        </a:p>
      </dgm:t>
    </dgm:pt>
    <dgm:pt modelId="{6EFF7F8C-2F3C-4CD6-B6EA-A44DC8E6FC6B}" type="sibTrans" cxnId="{B5CE9A97-C207-4843-820F-BC8B88A3098E}">
      <dgm:prSet/>
      <dgm:spPr/>
      <dgm:t>
        <a:bodyPr/>
        <a:lstStyle/>
        <a:p>
          <a:endParaRPr lang="ru-RU"/>
        </a:p>
      </dgm:t>
    </dgm:pt>
    <dgm:pt modelId="{8DC975C3-25FE-4542-B6AF-8E35988E265B}">
      <dgm:prSet phldrT="[Текст]"/>
      <dgm:spPr/>
      <dgm:t>
        <a:bodyPr/>
        <a:lstStyle/>
        <a:p>
          <a:r>
            <a:rPr lang="ru-RU" dirty="0" smtClean="0"/>
            <a:t>водоросли</a:t>
          </a:r>
          <a:endParaRPr lang="ru-RU" dirty="0"/>
        </a:p>
      </dgm:t>
    </dgm:pt>
    <dgm:pt modelId="{3C55E021-39F8-4A35-B92F-CCA0B381349F}" type="parTrans" cxnId="{56F4B639-9AE6-44C7-9A9F-6DFA386234CE}">
      <dgm:prSet/>
      <dgm:spPr/>
      <dgm:t>
        <a:bodyPr/>
        <a:lstStyle/>
        <a:p>
          <a:endParaRPr lang="ru-RU"/>
        </a:p>
      </dgm:t>
    </dgm:pt>
    <dgm:pt modelId="{3D7FD1E7-6182-4782-A3A0-62A209BEE20E}" type="sibTrans" cxnId="{56F4B639-9AE6-44C7-9A9F-6DFA386234CE}">
      <dgm:prSet/>
      <dgm:spPr/>
      <dgm:t>
        <a:bodyPr/>
        <a:lstStyle/>
        <a:p>
          <a:endParaRPr lang="ru-RU"/>
        </a:p>
      </dgm:t>
    </dgm:pt>
    <dgm:pt modelId="{241EA7CE-3FA9-4796-863A-3D4C25A537C5}">
      <dgm:prSet phldrT="[Текст]"/>
      <dgm:spPr/>
      <dgm:t>
        <a:bodyPr/>
        <a:lstStyle/>
        <a:p>
          <a:r>
            <a:rPr lang="ru-RU" dirty="0" smtClean="0"/>
            <a:t>высшие</a:t>
          </a:r>
          <a:endParaRPr lang="ru-RU" dirty="0"/>
        </a:p>
      </dgm:t>
    </dgm:pt>
    <dgm:pt modelId="{17F120A1-CE1F-4863-954B-551D0149605F}" type="parTrans" cxnId="{50C26379-3BE0-479C-AE0F-EEE24F958631}">
      <dgm:prSet/>
      <dgm:spPr/>
      <dgm:t>
        <a:bodyPr/>
        <a:lstStyle/>
        <a:p>
          <a:endParaRPr lang="ru-RU"/>
        </a:p>
      </dgm:t>
    </dgm:pt>
    <dgm:pt modelId="{122D8D44-13B8-4B0F-9054-D98C6C7AD355}" type="sibTrans" cxnId="{50C26379-3BE0-479C-AE0F-EEE24F958631}">
      <dgm:prSet/>
      <dgm:spPr/>
      <dgm:t>
        <a:bodyPr/>
        <a:lstStyle/>
        <a:p>
          <a:endParaRPr lang="ru-RU"/>
        </a:p>
      </dgm:t>
    </dgm:pt>
    <dgm:pt modelId="{0AF30AC9-2044-496E-842D-0A6370BBB654}">
      <dgm:prSet phldrT="[Текст]"/>
      <dgm:spPr/>
      <dgm:t>
        <a:bodyPr/>
        <a:lstStyle/>
        <a:p>
          <a:r>
            <a:rPr lang="ru-RU" dirty="0" smtClean="0"/>
            <a:t>1.Споровые</a:t>
          </a:r>
        </a:p>
        <a:p>
          <a:r>
            <a:rPr lang="ru-RU" dirty="0" smtClean="0"/>
            <a:t>2.Семенные </a:t>
          </a:r>
          <a:endParaRPr lang="ru-RU" dirty="0"/>
        </a:p>
      </dgm:t>
    </dgm:pt>
    <dgm:pt modelId="{8DF81817-0372-469C-85BF-EE8D63F943C5}" type="parTrans" cxnId="{09080F12-9FE3-4341-8114-3F37C84F89DA}">
      <dgm:prSet/>
      <dgm:spPr/>
      <dgm:t>
        <a:bodyPr/>
        <a:lstStyle/>
        <a:p>
          <a:endParaRPr lang="ru-RU"/>
        </a:p>
      </dgm:t>
    </dgm:pt>
    <dgm:pt modelId="{7E1A8F86-E4E7-47CE-876F-3E35908AE02C}" type="sibTrans" cxnId="{09080F12-9FE3-4341-8114-3F37C84F89DA}">
      <dgm:prSet/>
      <dgm:spPr/>
      <dgm:t>
        <a:bodyPr/>
        <a:lstStyle/>
        <a:p>
          <a:endParaRPr lang="ru-RU"/>
        </a:p>
      </dgm:t>
    </dgm:pt>
    <dgm:pt modelId="{57E3A481-785C-4AB8-BB74-E2CAA79941BF}" type="pres">
      <dgm:prSet presAssocID="{209D1200-7DD6-431B-A8BF-F29C9A368F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88D362-5A28-427A-8228-A2BA00840C44}" type="pres">
      <dgm:prSet presAssocID="{E51A4A5E-81D5-4DF3-ACD2-301FD043D6BF}" presName="hierRoot1" presStyleCnt="0"/>
      <dgm:spPr/>
    </dgm:pt>
    <dgm:pt modelId="{8D494A23-399B-4E31-85AD-4DDA812AA950}" type="pres">
      <dgm:prSet presAssocID="{E51A4A5E-81D5-4DF3-ACD2-301FD043D6BF}" presName="composite" presStyleCnt="0"/>
      <dgm:spPr/>
    </dgm:pt>
    <dgm:pt modelId="{C646B72E-5633-4A70-A325-AFBFD2D28CD4}" type="pres">
      <dgm:prSet presAssocID="{E51A4A5E-81D5-4DF3-ACD2-301FD043D6BF}" presName="background" presStyleLbl="node0" presStyleIdx="0" presStyleCnt="1"/>
      <dgm:spPr/>
    </dgm:pt>
    <dgm:pt modelId="{008B883F-6296-49DC-83F7-BBED1C49B2BF}" type="pres">
      <dgm:prSet presAssocID="{E51A4A5E-81D5-4DF3-ACD2-301FD043D6B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64CCD6-5B96-48AC-8407-1EF488567C06}" type="pres">
      <dgm:prSet presAssocID="{E51A4A5E-81D5-4DF3-ACD2-301FD043D6BF}" presName="hierChild2" presStyleCnt="0"/>
      <dgm:spPr/>
    </dgm:pt>
    <dgm:pt modelId="{BB9A2A5D-23AC-4B93-9680-8FBD81EC9DC0}" type="pres">
      <dgm:prSet presAssocID="{35CE07C1-BB38-43BB-8AA3-F1C4A9CB33C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F052ABD-14FB-4C1B-A250-F47A893DBDE4}" type="pres">
      <dgm:prSet presAssocID="{4906F439-6410-4841-94E9-440FDAEE9A00}" presName="hierRoot2" presStyleCnt="0"/>
      <dgm:spPr/>
    </dgm:pt>
    <dgm:pt modelId="{1B5F6FF0-6EAB-428D-B7BD-6403D32B0C5A}" type="pres">
      <dgm:prSet presAssocID="{4906F439-6410-4841-94E9-440FDAEE9A00}" presName="composite2" presStyleCnt="0"/>
      <dgm:spPr/>
    </dgm:pt>
    <dgm:pt modelId="{9EC131B6-3D44-40F7-A4BC-061A2E292DAE}" type="pres">
      <dgm:prSet presAssocID="{4906F439-6410-4841-94E9-440FDAEE9A00}" presName="background2" presStyleLbl="node2" presStyleIdx="0" presStyleCnt="2"/>
      <dgm:spPr/>
    </dgm:pt>
    <dgm:pt modelId="{F2C7C037-F285-42C5-A100-5A427C58B5D6}" type="pres">
      <dgm:prSet presAssocID="{4906F439-6410-4841-94E9-440FDAEE9A0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47B508-D064-4453-8841-8E4514644964}" type="pres">
      <dgm:prSet presAssocID="{4906F439-6410-4841-94E9-440FDAEE9A00}" presName="hierChild3" presStyleCnt="0"/>
      <dgm:spPr/>
    </dgm:pt>
    <dgm:pt modelId="{B1CE6E22-50BA-4A26-A36D-971CE2054A6E}" type="pres">
      <dgm:prSet presAssocID="{3C55E021-39F8-4A35-B92F-CCA0B381349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C9F5826-4C37-4066-8F8C-BEA4CEC80221}" type="pres">
      <dgm:prSet presAssocID="{8DC975C3-25FE-4542-B6AF-8E35988E265B}" presName="hierRoot3" presStyleCnt="0"/>
      <dgm:spPr/>
    </dgm:pt>
    <dgm:pt modelId="{B84CAFDD-91B7-4F35-A21B-2316A4A90AAF}" type="pres">
      <dgm:prSet presAssocID="{8DC975C3-25FE-4542-B6AF-8E35988E265B}" presName="composite3" presStyleCnt="0"/>
      <dgm:spPr/>
    </dgm:pt>
    <dgm:pt modelId="{99A41E1C-2E3E-4912-93D6-9A3D369FB0A6}" type="pres">
      <dgm:prSet presAssocID="{8DC975C3-25FE-4542-B6AF-8E35988E265B}" presName="background3" presStyleLbl="node3" presStyleIdx="0" presStyleCnt="2"/>
      <dgm:spPr/>
    </dgm:pt>
    <dgm:pt modelId="{8664BEB3-0912-4AFD-9EEF-A0C9EFB52D03}" type="pres">
      <dgm:prSet presAssocID="{8DC975C3-25FE-4542-B6AF-8E35988E265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AE2E2-39A7-411F-89E2-FA41B5EA7604}" type="pres">
      <dgm:prSet presAssocID="{8DC975C3-25FE-4542-B6AF-8E35988E265B}" presName="hierChild4" presStyleCnt="0"/>
      <dgm:spPr/>
    </dgm:pt>
    <dgm:pt modelId="{BF080D92-4FE4-45A2-A20E-A76B66E9508A}" type="pres">
      <dgm:prSet presAssocID="{17F120A1-CE1F-4863-954B-551D0149605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0129DB4-4DDB-41F5-94F5-8F79453D0531}" type="pres">
      <dgm:prSet presAssocID="{241EA7CE-3FA9-4796-863A-3D4C25A537C5}" presName="hierRoot2" presStyleCnt="0"/>
      <dgm:spPr/>
    </dgm:pt>
    <dgm:pt modelId="{6C39ACF7-45C8-462B-83D4-D91C14A7B508}" type="pres">
      <dgm:prSet presAssocID="{241EA7CE-3FA9-4796-863A-3D4C25A537C5}" presName="composite2" presStyleCnt="0"/>
      <dgm:spPr/>
    </dgm:pt>
    <dgm:pt modelId="{DCF402E6-DF13-4714-BC7F-F3D423DD2367}" type="pres">
      <dgm:prSet presAssocID="{241EA7CE-3FA9-4796-863A-3D4C25A537C5}" presName="background2" presStyleLbl="node2" presStyleIdx="1" presStyleCnt="2"/>
      <dgm:spPr/>
    </dgm:pt>
    <dgm:pt modelId="{C8C0B7F8-81EA-4A6C-9D76-0E50A42FDCC7}" type="pres">
      <dgm:prSet presAssocID="{241EA7CE-3FA9-4796-863A-3D4C25A537C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0FD63-2C92-44A9-B772-6BD0C013B7F7}" type="pres">
      <dgm:prSet presAssocID="{241EA7CE-3FA9-4796-863A-3D4C25A537C5}" presName="hierChild3" presStyleCnt="0"/>
      <dgm:spPr/>
    </dgm:pt>
    <dgm:pt modelId="{F2BEDA04-B7AF-40A4-B5D2-6B10083A9E7B}" type="pres">
      <dgm:prSet presAssocID="{8DF81817-0372-469C-85BF-EE8D63F943C5}" presName="Name17" presStyleLbl="parChTrans1D3" presStyleIdx="1" presStyleCnt="2"/>
      <dgm:spPr/>
      <dgm:t>
        <a:bodyPr/>
        <a:lstStyle/>
        <a:p>
          <a:endParaRPr lang="ru-RU"/>
        </a:p>
      </dgm:t>
    </dgm:pt>
    <dgm:pt modelId="{A4BAB068-F4D0-4E42-9455-25A4A2A8F86E}" type="pres">
      <dgm:prSet presAssocID="{0AF30AC9-2044-496E-842D-0A6370BBB654}" presName="hierRoot3" presStyleCnt="0"/>
      <dgm:spPr/>
    </dgm:pt>
    <dgm:pt modelId="{A2BC11A7-7C46-4164-9D12-FA379728C937}" type="pres">
      <dgm:prSet presAssocID="{0AF30AC9-2044-496E-842D-0A6370BBB654}" presName="composite3" presStyleCnt="0"/>
      <dgm:spPr/>
    </dgm:pt>
    <dgm:pt modelId="{1653E915-4BA9-493C-A37E-BE06ECDD4C23}" type="pres">
      <dgm:prSet presAssocID="{0AF30AC9-2044-496E-842D-0A6370BBB654}" presName="background3" presStyleLbl="node3" presStyleIdx="1" presStyleCnt="2"/>
      <dgm:spPr/>
    </dgm:pt>
    <dgm:pt modelId="{93A49176-5374-4E90-87DA-9DDDE16348C3}" type="pres">
      <dgm:prSet presAssocID="{0AF30AC9-2044-496E-842D-0A6370BBB65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237BAD-D28E-491E-A70F-A488F15F0ECC}" type="pres">
      <dgm:prSet presAssocID="{0AF30AC9-2044-496E-842D-0A6370BBB654}" presName="hierChild4" presStyleCnt="0"/>
      <dgm:spPr/>
    </dgm:pt>
  </dgm:ptLst>
  <dgm:cxnLst>
    <dgm:cxn modelId="{3F31960D-5054-415E-957B-59D84D22B198}" type="presOf" srcId="{241EA7CE-3FA9-4796-863A-3D4C25A537C5}" destId="{C8C0B7F8-81EA-4A6C-9D76-0E50A42FDCC7}" srcOrd="0" destOrd="0" presId="urn:microsoft.com/office/officeart/2005/8/layout/hierarchy1"/>
    <dgm:cxn modelId="{84576A68-5B53-4E68-9327-F36F29CB2E71}" type="presOf" srcId="{E51A4A5E-81D5-4DF3-ACD2-301FD043D6BF}" destId="{008B883F-6296-49DC-83F7-BBED1C49B2BF}" srcOrd="0" destOrd="0" presId="urn:microsoft.com/office/officeart/2005/8/layout/hierarchy1"/>
    <dgm:cxn modelId="{09080F12-9FE3-4341-8114-3F37C84F89DA}" srcId="{241EA7CE-3FA9-4796-863A-3D4C25A537C5}" destId="{0AF30AC9-2044-496E-842D-0A6370BBB654}" srcOrd="0" destOrd="0" parTransId="{8DF81817-0372-469C-85BF-EE8D63F943C5}" sibTransId="{7E1A8F86-E4E7-47CE-876F-3E35908AE02C}"/>
    <dgm:cxn modelId="{4AB8A3C1-7297-4792-B067-AA7F3C0D123E}" type="presOf" srcId="{17F120A1-CE1F-4863-954B-551D0149605F}" destId="{BF080D92-4FE4-45A2-A20E-A76B66E9508A}" srcOrd="0" destOrd="0" presId="urn:microsoft.com/office/officeart/2005/8/layout/hierarchy1"/>
    <dgm:cxn modelId="{64D61E76-BB53-41F9-B1DA-643F6B502D2B}" type="presOf" srcId="{4906F439-6410-4841-94E9-440FDAEE9A00}" destId="{F2C7C037-F285-42C5-A100-5A427C58B5D6}" srcOrd="0" destOrd="0" presId="urn:microsoft.com/office/officeart/2005/8/layout/hierarchy1"/>
    <dgm:cxn modelId="{B5CE9A97-C207-4843-820F-BC8B88A3098E}" srcId="{E51A4A5E-81D5-4DF3-ACD2-301FD043D6BF}" destId="{4906F439-6410-4841-94E9-440FDAEE9A00}" srcOrd="0" destOrd="0" parTransId="{35CE07C1-BB38-43BB-8AA3-F1C4A9CB33CD}" sibTransId="{6EFF7F8C-2F3C-4CD6-B6EA-A44DC8E6FC6B}"/>
    <dgm:cxn modelId="{46AB5FC4-D095-478D-8A1C-FD9EDF4B6CEC}" type="presOf" srcId="{209D1200-7DD6-431B-A8BF-F29C9A368F17}" destId="{57E3A481-785C-4AB8-BB74-E2CAA79941BF}" srcOrd="0" destOrd="0" presId="urn:microsoft.com/office/officeart/2005/8/layout/hierarchy1"/>
    <dgm:cxn modelId="{1A4A922E-DE1F-42EF-AD62-5002E66D2D36}" type="presOf" srcId="{0AF30AC9-2044-496E-842D-0A6370BBB654}" destId="{93A49176-5374-4E90-87DA-9DDDE16348C3}" srcOrd="0" destOrd="0" presId="urn:microsoft.com/office/officeart/2005/8/layout/hierarchy1"/>
    <dgm:cxn modelId="{6D094838-6F61-47FA-922D-00F8CF167A35}" srcId="{209D1200-7DD6-431B-A8BF-F29C9A368F17}" destId="{E51A4A5E-81D5-4DF3-ACD2-301FD043D6BF}" srcOrd="0" destOrd="0" parTransId="{B4D209B7-EE70-4D83-AC19-2ECE2DB46142}" sibTransId="{B87C80D5-0BCB-4F5A-AF2A-BD212E8D81EC}"/>
    <dgm:cxn modelId="{56F4B639-9AE6-44C7-9A9F-6DFA386234CE}" srcId="{4906F439-6410-4841-94E9-440FDAEE9A00}" destId="{8DC975C3-25FE-4542-B6AF-8E35988E265B}" srcOrd="0" destOrd="0" parTransId="{3C55E021-39F8-4A35-B92F-CCA0B381349F}" sibTransId="{3D7FD1E7-6182-4782-A3A0-62A209BEE20E}"/>
    <dgm:cxn modelId="{50C26379-3BE0-479C-AE0F-EEE24F958631}" srcId="{E51A4A5E-81D5-4DF3-ACD2-301FD043D6BF}" destId="{241EA7CE-3FA9-4796-863A-3D4C25A537C5}" srcOrd="1" destOrd="0" parTransId="{17F120A1-CE1F-4863-954B-551D0149605F}" sibTransId="{122D8D44-13B8-4B0F-9054-D98C6C7AD355}"/>
    <dgm:cxn modelId="{3DF6E177-FBE2-4C88-9520-39FED00401F6}" type="presOf" srcId="{35CE07C1-BB38-43BB-8AA3-F1C4A9CB33CD}" destId="{BB9A2A5D-23AC-4B93-9680-8FBD81EC9DC0}" srcOrd="0" destOrd="0" presId="urn:microsoft.com/office/officeart/2005/8/layout/hierarchy1"/>
    <dgm:cxn modelId="{76E91439-5AB6-4493-8DCE-2923C018BACC}" type="presOf" srcId="{8DF81817-0372-469C-85BF-EE8D63F943C5}" destId="{F2BEDA04-B7AF-40A4-B5D2-6B10083A9E7B}" srcOrd="0" destOrd="0" presId="urn:microsoft.com/office/officeart/2005/8/layout/hierarchy1"/>
    <dgm:cxn modelId="{5AACC26E-94C1-4EA9-986B-D367AE513A75}" type="presOf" srcId="{8DC975C3-25FE-4542-B6AF-8E35988E265B}" destId="{8664BEB3-0912-4AFD-9EEF-A0C9EFB52D03}" srcOrd="0" destOrd="0" presId="urn:microsoft.com/office/officeart/2005/8/layout/hierarchy1"/>
    <dgm:cxn modelId="{23292812-DAB5-48A0-9E70-31F271FF2DE5}" type="presOf" srcId="{3C55E021-39F8-4A35-B92F-CCA0B381349F}" destId="{B1CE6E22-50BA-4A26-A36D-971CE2054A6E}" srcOrd="0" destOrd="0" presId="urn:microsoft.com/office/officeart/2005/8/layout/hierarchy1"/>
    <dgm:cxn modelId="{2D56E241-E986-4F29-856B-C203F817ED80}" type="presParOf" srcId="{57E3A481-785C-4AB8-BB74-E2CAA79941BF}" destId="{E088D362-5A28-427A-8228-A2BA00840C44}" srcOrd="0" destOrd="0" presId="urn:microsoft.com/office/officeart/2005/8/layout/hierarchy1"/>
    <dgm:cxn modelId="{1FB45751-FFE7-4445-81CA-77B812390714}" type="presParOf" srcId="{E088D362-5A28-427A-8228-A2BA00840C44}" destId="{8D494A23-399B-4E31-85AD-4DDA812AA950}" srcOrd="0" destOrd="0" presId="urn:microsoft.com/office/officeart/2005/8/layout/hierarchy1"/>
    <dgm:cxn modelId="{1B3FC10E-D372-418D-A8E0-D4166C072DFC}" type="presParOf" srcId="{8D494A23-399B-4E31-85AD-4DDA812AA950}" destId="{C646B72E-5633-4A70-A325-AFBFD2D28CD4}" srcOrd="0" destOrd="0" presId="urn:microsoft.com/office/officeart/2005/8/layout/hierarchy1"/>
    <dgm:cxn modelId="{0505C10A-3E40-45E5-9113-AED21468BBA5}" type="presParOf" srcId="{8D494A23-399B-4E31-85AD-4DDA812AA950}" destId="{008B883F-6296-49DC-83F7-BBED1C49B2BF}" srcOrd="1" destOrd="0" presId="urn:microsoft.com/office/officeart/2005/8/layout/hierarchy1"/>
    <dgm:cxn modelId="{5479679A-1F9C-49B4-B2C4-172E893B3FF6}" type="presParOf" srcId="{E088D362-5A28-427A-8228-A2BA00840C44}" destId="{8464CCD6-5B96-48AC-8407-1EF488567C06}" srcOrd="1" destOrd="0" presId="urn:microsoft.com/office/officeart/2005/8/layout/hierarchy1"/>
    <dgm:cxn modelId="{D8808CF7-918E-452C-BCB0-14F737D96260}" type="presParOf" srcId="{8464CCD6-5B96-48AC-8407-1EF488567C06}" destId="{BB9A2A5D-23AC-4B93-9680-8FBD81EC9DC0}" srcOrd="0" destOrd="0" presId="urn:microsoft.com/office/officeart/2005/8/layout/hierarchy1"/>
    <dgm:cxn modelId="{71297E1F-4853-42FC-B4CE-6D123D2D7828}" type="presParOf" srcId="{8464CCD6-5B96-48AC-8407-1EF488567C06}" destId="{5F052ABD-14FB-4C1B-A250-F47A893DBDE4}" srcOrd="1" destOrd="0" presId="urn:microsoft.com/office/officeart/2005/8/layout/hierarchy1"/>
    <dgm:cxn modelId="{22FFC020-0DFC-49F4-A324-3585D86D7A99}" type="presParOf" srcId="{5F052ABD-14FB-4C1B-A250-F47A893DBDE4}" destId="{1B5F6FF0-6EAB-428D-B7BD-6403D32B0C5A}" srcOrd="0" destOrd="0" presId="urn:microsoft.com/office/officeart/2005/8/layout/hierarchy1"/>
    <dgm:cxn modelId="{1B06D610-F3B9-491E-BC62-A90DBB17BF35}" type="presParOf" srcId="{1B5F6FF0-6EAB-428D-B7BD-6403D32B0C5A}" destId="{9EC131B6-3D44-40F7-A4BC-061A2E292DAE}" srcOrd="0" destOrd="0" presId="urn:microsoft.com/office/officeart/2005/8/layout/hierarchy1"/>
    <dgm:cxn modelId="{0BEC7FA5-611C-461C-90E7-375DC537F8EA}" type="presParOf" srcId="{1B5F6FF0-6EAB-428D-B7BD-6403D32B0C5A}" destId="{F2C7C037-F285-42C5-A100-5A427C58B5D6}" srcOrd="1" destOrd="0" presId="urn:microsoft.com/office/officeart/2005/8/layout/hierarchy1"/>
    <dgm:cxn modelId="{1891063F-EA94-48D8-8CF7-7EA3EF4E8273}" type="presParOf" srcId="{5F052ABD-14FB-4C1B-A250-F47A893DBDE4}" destId="{B847B508-D064-4453-8841-8E4514644964}" srcOrd="1" destOrd="0" presId="urn:microsoft.com/office/officeart/2005/8/layout/hierarchy1"/>
    <dgm:cxn modelId="{5310F26D-59E7-4E0B-BB03-50A32DB93F39}" type="presParOf" srcId="{B847B508-D064-4453-8841-8E4514644964}" destId="{B1CE6E22-50BA-4A26-A36D-971CE2054A6E}" srcOrd="0" destOrd="0" presId="urn:microsoft.com/office/officeart/2005/8/layout/hierarchy1"/>
    <dgm:cxn modelId="{CA00C3DD-F150-4092-8CD3-AF9E8F45C53D}" type="presParOf" srcId="{B847B508-D064-4453-8841-8E4514644964}" destId="{6C9F5826-4C37-4066-8F8C-BEA4CEC80221}" srcOrd="1" destOrd="0" presId="urn:microsoft.com/office/officeart/2005/8/layout/hierarchy1"/>
    <dgm:cxn modelId="{16652E82-6A1C-4500-B8EF-8B730A45B1B1}" type="presParOf" srcId="{6C9F5826-4C37-4066-8F8C-BEA4CEC80221}" destId="{B84CAFDD-91B7-4F35-A21B-2316A4A90AAF}" srcOrd="0" destOrd="0" presId="urn:microsoft.com/office/officeart/2005/8/layout/hierarchy1"/>
    <dgm:cxn modelId="{F9CF2B68-350D-4805-8B68-772F22367559}" type="presParOf" srcId="{B84CAFDD-91B7-4F35-A21B-2316A4A90AAF}" destId="{99A41E1C-2E3E-4912-93D6-9A3D369FB0A6}" srcOrd="0" destOrd="0" presId="urn:microsoft.com/office/officeart/2005/8/layout/hierarchy1"/>
    <dgm:cxn modelId="{20524EDE-E42B-4B26-954C-80CD176EF353}" type="presParOf" srcId="{B84CAFDD-91B7-4F35-A21B-2316A4A90AAF}" destId="{8664BEB3-0912-4AFD-9EEF-A0C9EFB52D03}" srcOrd="1" destOrd="0" presId="urn:microsoft.com/office/officeart/2005/8/layout/hierarchy1"/>
    <dgm:cxn modelId="{882464B6-40B9-4D8B-B3E9-69B886A43492}" type="presParOf" srcId="{6C9F5826-4C37-4066-8F8C-BEA4CEC80221}" destId="{CBBAE2E2-39A7-411F-89E2-FA41B5EA7604}" srcOrd="1" destOrd="0" presId="urn:microsoft.com/office/officeart/2005/8/layout/hierarchy1"/>
    <dgm:cxn modelId="{4F3515A6-811F-44AB-B76F-DC33490FB8F0}" type="presParOf" srcId="{8464CCD6-5B96-48AC-8407-1EF488567C06}" destId="{BF080D92-4FE4-45A2-A20E-A76B66E9508A}" srcOrd="2" destOrd="0" presId="urn:microsoft.com/office/officeart/2005/8/layout/hierarchy1"/>
    <dgm:cxn modelId="{252D3025-9CB7-424F-A5D7-5ABA469EC44B}" type="presParOf" srcId="{8464CCD6-5B96-48AC-8407-1EF488567C06}" destId="{B0129DB4-4DDB-41F5-94F5-8F79453D0531}" srcOrd="3" destOrd="0" presId="urn:microsoft.com/office/officeart/2005/8/layout/hierarchy1"/>
    <dgm:cxn modelId="{977A2E9F-8F1C-480D-B579-5CA6005D5790}" type="presParOf" srcId="{B0129DB4-4DDB-41F5-94F5-8F79453D0531}" destId="{6C39ACF7-45C8-462B-83D4-D91C14A7B508}" srcOrd="0" destOrd="0" presId="urn:microsoft.com/office/officeart/2005/8/layout/hierarchy1"/>
    <dgm:cxn modelId="{F2BA2A1E-5BA4-4A37-BA2F-2AA9F1A6E97F}" type="presParOf" srcId="{6C39ACF7-45C8-462B-83D4-D91C14A7B508}" destId="{DCF402E6-DF13-4714-BC7F-F3D423DD2367}" srcOrd="0" destOrd="0" presId="urn:microsoft.com/office/officeart/2005/8/layout/hierarchy1"/>
    <dgm:cxn modelId="{C90227F4-C49B-4776-9430-1201BEA6CDD7}" type="presParOf" srcId="{6C39ACF7-45C8-462B-83D4-D91C14A7B508}" destId="{C8C0B7F8-81EA-4A6C-9D76-0E50A42FDCC7}" srcOrd="1" destOrd="0" presId="urn:microsoft.com/office/officeart/2005/8/layout/hierarchy1"/>
    <dgm:cxn modelId="{E6D4EDF1-F7B6-403A-9A6C-2F352D66F25E}" type="presParOf" srcId="{B0129DB4-4DDB-41F5-94F5-8F79453D0531}" destId="{C980FD63-2C92-44A9-B772-6BD0C013B7F7}" srcOrd="1" destOrd="0" presId="urn:microsoft.com/office/officeart/2005/8/layout/hierarchy1"/>
    <dgm:cxn modelId="{52717121-85C8-4E53-85AB-7FFF18884297}" type="presParOf" srcId="{C980FD63-2C92-44A9-B772-6BD0C013B7F7}" destId="{F2BEDA04-B7AF-40A4-B5D2-6B10083A9E7B}" srcOrd="0" destOrd="0" presId="urn:microsoft.com/office/officeart/2005/8/layout/hierarchy1"/>
    <dgm:cxn modelId="{7168CC9D-CF19-4529-913E-3FAF271B3B78}" type="presParOf" srcId="{C980FD63-2C92-44A9-B772-6BD0C013B7F7}" destId="{A4BAB068-F4D0-4E42-9455-25A4A2A8F86E}" srcOrd="1" destOrd="0" presId="urn:microsoft.com/office/officeart/2005/8/layout/hierarchy1"/>
    <dgm:cxn modelId="{80AB3226-484E-4077-B135-1C26ECDD2853}" type="presParOf" srcId="{A4BAB068-F4D0-4E42-9455-25A4A2A8F86E}" destId="{A2BC11A7-7C46-4164-9D12-FA379728C937}" srcOrd="0" destOrd="0" presId="urn:microsoft.com/office/officeart/2005/8/layout/hierarchy1"/>
    <dgm:cxn modelId="{DA5E24A9-057A-42B9-8314-67C483297D48}" type="presParOf" srcId="{A2BC11A7-7C46-4164-9D12-FA379728C937}" destId="{1653E915-4BA9-493C-A37E-BE06ECDD4C23}" srcOrd="0" destOrd="0" presId="urn:microsoft.com/office/officeart/2005/8/layout/hierarchy1"/>
    <dgm:cxn modelId="{2BC17B5F-91BC-49A7-B032-A940E14F51BA}" type="presParOf" srcId="{A2BC11A7-7C46-4164-9D12-FA379728C937}" destId="{93A49176-5374-4E90-87DA-9DDDE16348C3}" srcOrd="1" destOrd="0" presId="urn:microsoft.com/office/officeart/2005/8/layout/hierarchy1"/>
    <dgm:cxn modelId="{4FCB7AE6-972A-4582-9D85-2DF623BA4932}" type="presParOf" srcId="{A4BAB068-F4D0-4E42-9455-25A4A2A8F86E}" destId="{90237BAD-D28E-491E-A70F-A488F15F0E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BEDA04-B7AF-40A4-B5D2-6B10083A9E7B}">
      <dsp:nvSpPr>
        <dsp:cNvPr id="0" name=""/>
        <dsp:cNvSpPr/>
      </dsp:nvSpPr>
      <dsp:spPr>
        <a:xfrm>
          <a:off x="5612078" y="3655603"/>
          <a:ext cx="91440" cy="680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0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80D92-4FE4-45A2-A20E-A76B66E9508A}">
      <dsp:nvSpPr>
        <dsp:cNvPr id="0" name=""/>
        <dsp:cNvSpPr/>
      </dsp:nvSpPr>
      <dsp:spPr>
        <a:xfrm>
          <a:off x="4227709" y="1489018"/>
          <a:ext cx="1430088" cy="68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03"/>
              </a:lnTo>
              <a:lnTo>
                <a:pt x="1430088" y="463803"/>
              </a:lnTo>
              <a:lnTo>
                <a:pt x="1430088" y="6805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E6E22-50BA-4A26-A36D-971CE2054A6E}">
      <dsp:nvSpPr>
        <dsp:cNvPr id="0" name=""/>
        <dsp:cNvSpPr/>
      </dsp:nvSpPr>
      <dsp:spPr>
        <a:xfrm>
          <a:off x="2751900" y="3655603"/>
          <a:ext cx="91440" cy="680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0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A2A5D-23AC-4B93-9680-8FBD81EC9DC0}">
      <dsp:nvSpPr>
        <dsp:cNvPr id="0" name=""/>
        <dsp:cNvSpPr/>
      </dsp:nvSpPr>
      <dsp:spPr>
        <a:xfrm>
          <a:off x="2797620" y="1489018"/>
          <a:ext cx="1430088" cy="680592"/>
        </a:xfrm>
        <a:custGeom>
          <a:avLst/>
          <a:gdLst/>
          <a:ahLst/>
          <a:cxnLst/>
          <a:rect l="0" t="0" r="0" b="0"/>
          <a:pathLst>
            <a:path>
              <a:moveTo>
                <a:pt x="1430088" y="0"/>
              </a:moveTo>
              <a:lnTo>
                <a:pt x="1430088" y="463803"/>
              </a:lnTo>
              <a:lnTo>
                <a:pt x="0" y="463803"/>
              </a:lnTo>
              <a:lnTo>
                <a:pt x="0" y="6805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6B72E-5633-4A70-A325-AFBFD2D28CD4}">
      <dsp:nvSpPr>
        <dsp:cNvPr id="0" name=""/>
        <dsp:cNvSpPr/>
      </dsp:nvSpPr>
      <dsp:spPr>
        <a:xfrm>
          <a:off x="3057637" y="3026"/>
          <a:ext cx="2340145" cy="1485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B883F-6296-49DC-83F7-BBED1C49B2BF}">
      <dsp:nvSpPr>
        <dsp:cNvPr id="0" name=""/>
        <dsp:cNvSpPr/>
      </dsp:nvSpPr>
      <dsp:spPr>
        <a:xfrm>
          <a:off x="3317653" y="250041"/>
          <a:ext cx="2340145" cy="1485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растения</a:t>
          </a:r>
          <a:endParaRPr lang="ru-RU" sz="2800" kern="1200" dirty="0"/>
        </a:p>
      </dsp:txBody>
      <dsp:txXfrm>
        <a:off x="3317653" y="250041"/>
        <a:ext cx="2340145" cy="1485992"/>
      </dsp:txXfrm>
    </dsp:sp>
    <dsp:sp modelId="{9EC131B6-3D44-40F7-A4BC-061A2E292DAE}">
      <dsp:nvSpPr>
        <dsp:cNvPr id="0" name=""/>
        <dsp:cNvSpPr/>
      </dsp:nvSpPr>
      <dsp:spPr>
        <a:xfrm>
          <a:off x="1627548" y="2169611"/>
          <a:ext cx="2340145" cy="1485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7C037-F285-42C5-A100-5A427C58B5D6}">
      <dsp:nvSpPr>
        <dsp:cNvPr id="0" name=""/>
        <dsp:cNvSpPr/>
      </dsp:nvSpPr>
      <dsp:spPr>
        <a:xfrm>
          <a:off x="1887564" y="2416626"/>
          <a:ext cx="2340145" cy="1485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низшие</a:t>
          </a:r>
          <a:endParaRPr lang="ru-RU" sz="2800" kern="1200" dirty="0"/>
        </a:p>
      </dsp:txBody>
      <dsp:txXfrm>
        <a:off x="1887564" y="2416626"/>
        <a:ext cx="2340145" cy="1485992"/>
      </dsp:txXfrm>
    </dsp:sp>
    <dsp:sp modelId="{99A41E1C-2E3E-4912-93D6-9A3D369FB0A6}">
      <dsp:nvSpPr>
        <dsp:cNvPr id="0" name=""/>
        <dsp:cNvSpPr/>
      </dsp:nvSpPr>
      <dsp:spPr>
        <a:xfrm>
          <a:off x="1627548" y="4336195"/>
          <a:ext cx="2340145" cy="1485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4BEB3-0912-4AFD-9EEF-A0C9EFB52D03}">
      <dsp:nvSpPr>
        <dsp:cNvPr id="0" name=""/>
        <dsp:cNvSpPr/>
      </dsp:nvSpPr>
      <dsp:spPr>
        <a:xfrm>
          <a:off x="1887564" y="4583211"/>
          <a:ext cx="2340145" cy="1485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водоросли</a:t>
          </a:r>
          <a:endParaRPr lang="ru-RU" sz="2800" kern="1200" dirty="0"/>
        </a:p>
      </dsp:txBody>
      <dsp:txXfrm>
        <a:off x="1887564" y="4583211"/>
        <a:ext cx="2340145" cy="1485992"/>
      </dsp:txXfrm>
    </dsp:sp>
    <dsp:sp modelId="{DCF402E6-DF13-4714-BC7F-F3D423DD2367}">
      <dsp:nvSpPr>
        <dsp:cNvPr id="0" name=""/>
        <dsp:cNvSpPr/>
      </dsp:nvSpPr>
      <dsp:spPr>
        <a:xfrm>
          <a:off x="4487726" y="2169611"/>
          <a:ext cx="2340145" cy="1485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0B7F8-81EA-4A6C-9D76-0E50A42FDCC7}">
      <dsp:nvSpPr>
        <dsp:cNvPr id="0" name=""/>
        <dsp:cNvSpPr/>
      </dsp:nvSpPr>
      <dsp:spPr>
        <a:xfrm>
          <a:off x="4747742" y="2416626"/>
          <a:ext cx="2340145" cy="1485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высшие</a:t>
          </a:r>
          <a:endParaRPr lang="ru-RU" sz="2800" kern="1200" dirty="0"/>
        </a:p>
      </dsp:txBody>
      <dsp:txXfrm>
        <a:off x="4747742" y="2416626"/>
        <a:ext cx="2340145" cy="1485992"/>
      </dsp:txXfrm>
    </dsp:sp>
    <dsp:sp modelId="{1653E915-4BA9-493C-A37E-BE06ECDD4C23}">
      <dsp:nvSpPr>
        <dsp:cNvPr id="0" name=""/>
        <dsp:cNvSpPr/>
      </dsp:nvSpPr>
      <dsp:spPr>
        <a:xfrm>
          <a:off x="4487726" y="4336195"/>
          <a:ext cx="2340145" cy="1485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49176-5374-4E90-87DA-9DDDE16348C3}">
      <dsp:nvSpPr>
        <dsp:cNvPr id="0" name=""/>
        <dsp:cNvSpPr/>
      </dsp:nvSpPr>
      <dsp:spPr>
        <a:xfrm>
          <a:off x="4747742" y="4583211"/>
          <a:ext cx="2340145" cy="1485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1.Споровые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2.Семенные </a:t>
          </a:r>
          <a:endParaRPr lang="ru-RU" sz="2800" kern="1200" dirty="0"/>
        </a:p>
      </dsp:txBody>
      <dsp:txXfrm>
        <a:off x="4747742" y="4583211"/>
        <a:ext cx="2340145" cy="1485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609600"/>
            <a:ext cx="21145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1912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DF5B1-F023-47C8-86B8-E8783E4EB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55F80-B16C-49BF-BAA3-68BC10B05F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5BB21-6F86-4D50-BB9B-5BB3571504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2E8D0-7203-4609-A550-E2E1C442F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B5F95-A92C-48AF-81F9-924F09A11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620A6-8656-4366-A157-A24E4C7D8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2255E-EC46-46FB-ABCE-FA1B3E9B3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FD5-C841-464C-9B73-E6C8B8B77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9C86B-1491-4D1C-8AF1-C189B624E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779B9-AD0B-4CFC-BE5A-1D6D11400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7C74-D237-4708-B85C-F8096CFFD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49CC2-13D5-4670-9D0F-E8B3E13E2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0C0BB-3DA7-4827-B3F4-635C5FE24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6B44F-E10D-4908-888F-2CB1A7EB3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9ED58-0126-4AFE-A896-5DD2D9CA4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493B8-D947-47AF-9616-3AD6740CC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08743-9D56-4E30-B164-0180E403F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DE215-14D4-4A3D-A9BD-1AFCC2610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65709-F884-40D1-94C8-18EC8AE3C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D3CA7-F789-40DC-8FB9-1DF481EBD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EE326-1554-417E-AA28-A00301EAEC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76400"/>
            <a:ext cx="188595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676400"/>
            <a:ext cx="550545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F7CF-F99E-42C0-A896-1060C9B99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2050C-64CB-417D-A1B9-435CA40B0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A5BD-E125-4400-B9C3-5E566B899C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9591-8B5F-4CB9-9D4F-24CF18664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F7A1A-4DFB-4896-A162-9F291ADC9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96FBF-BCE1-4391-8025-33D55B5AB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F44D5-1EF9-4FBC-87AF-B766E5156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0C18-C67E-4701-893C-0E20B61F7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16C8B-D990-48CF-9B01-A97EA1CD1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8B2F2-1A9E-476C-BF01-B6C67568F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BEBCE-9C59-41B7-8013-8EE209AFA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609600"/>
            <a:ext cx="21145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1912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4CF22-8747-4D9B-B1B1-62E7CCDCA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F459A-C5FB-45B1-844C-64CA8C7D1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0E45F-FD71-498F-B83F-4A87B6FE9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84C70-FF1C-4E27-95A1-4B556E07D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F6181-3BEB-4C05-9B1E-27D988EDE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49C2E-8B1A-40EB-AC5F-5EE37CF3D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68786-D58D-4CD8-AC34-E64CF1A779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E8DBB-0481-4B4B-B89C-15ECEA0C1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68B46-1735-4267-8119-E570CA0964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7E247-9031-43A7-9630-A1014B9A6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6136E-927F-433E-86E6-A922D6BE6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2D81F-CE6C-4E6A-8B50-74544AC79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AB60-3F3C-4A6E-9B87-9A07CFFA7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55257-841F-43A0-AE05-EE6326F5A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4340-EAA7-4B17-9604-F45D11C5F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707A0-9E5F-4090-B3BF-CAD4C5D00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DCF4F-FCED-4ACF-96FB-ECB1B66C5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A0D23-BC95-4114-A7C3-5A4FAB346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7BA50-E6B2-451C-879B-2C3BE9B34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8CA4C-EDB4-4FD5-A3F2-F742C7C91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96C09-575C-4193-B811-9A884C004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5BD6-A4FF-4F6A-A6E1-E95126D4F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76400"/>
            <a:ext cx="188595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676400"/>
            <a:ext cx="550545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5406C-B1C2-4405-B4F3-D57FECB30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54A82-1FBD-42F5-9BE3-0784CA9F7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6668-55B0-4E12-AB7E-49245BA22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F6CBF-BD6F-4194-A735-9D5066DD4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AA11C-EE7E-4FFA-B1B6-73D8E433F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60DC4-E272-491F-86F2-5C132E84A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4A1E-01A8-4CA9-A618-F28FCAF8A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40E13-44EA-42C4-8FD2-457356070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E8C61-492C-4741-9CC7-6EA8354B6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F6F0-7501-41B3-B469-35BFA29C9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E61D3-FC47-4261-9DF8-9B6B42E2D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609600"/>
            <a:ext cx="21145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1912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EF0A7-BCE1-4AE0-A509-8068E33FB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22146-43A0-4CC3-863D-EEE79971C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86A91-2C9B-41E1-8EE4-7939BB3B3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0A34A-2CA1-4AD1-AA14-D25D958C7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10700-F006-436E-A538-D3095F2B9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717F1-D1B8-4CC7-9500-3ACCB1594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E005F-AF38-4030-A021-F155A3CE5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D251C-C4B8-4E9E-B1DB-6EDC43243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9709C-ECF3-4C8A-8BDB-7BB946106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C8E55-56DE-4AB9-A2DC-F1F1177CD8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32ED7-30BC-4C02-8F30-0CFEDFF8D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0F09-4AFE-4E89-B0E0-3EAB24EAA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0251-3FAA-4F05-ADFB-45D142798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B0C07-E22A-40B3-BF3A-A149F2D76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AD785-00A7-464E-8425-4833ED9F5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4891D-8E01-4FD2-9A2A-51E655745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C7E81-7B39-4300-A492-5A7C9877C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0AE40-3B21-4201-ABC7-205E2C5A8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58918-3A98-430D-8604-9CF755735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CC6A-ED98-4FD8-A081-6726B5051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2D45-B010-414E-8162-60714F768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85073-1382-401E-81DC-1365BDBA8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76400"/>
            <a:ext cx="188595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676400"/>
            <a:ext cx="550545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64D04-C0FC-4CDB-AD2D-467BC4D10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82296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988778D-8E89-46B4-89B9-7C30022E9A8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9F08B6-8DC2-4628-8A99-4940B7CC1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80441C-6F1C-4D7E-93BC-A3EDB2980D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676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EC7EBF-14EE-4388-B526-F40D7B88CF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82296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43D546-E482-4647-AD16-F53546663D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3BC023-2231-46BC-B795-15F94CEEB4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676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294D08-8D4D-4D56-94BC-1607FD7D0D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82296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8AB043-B983-4256-9FFB-52CE6AFD6A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ED79DD-AF51-4A99-BCC7-8475082560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676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2DD3E-33BA-4A95-AACC-E78E901676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МНОГООБРАЗИЕ ЖИВЫХ ОРГАНИЗМОВ</a:t>
            </a:r>
            <a:endParaRPr lang="ru-RU" sz="6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380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3" name="Рисунок 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001024" cy="636559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357422" y="6000768"/>
            <a:ext cx="4071966" cy="677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Поиск трюфелей с собакой.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58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857232"/>
            <a:ext cx="8328144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Рыжик. 2. Волнушка. </a:t>
            </a:r>
          </a:p>
          <a:p>
            <a:pPr marL="914400" marR="0" lvl="0" indent="-914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Груздь.</a:t>
            </a:r>
          </a:p>
          <a:p>
            <a:pPr marL="914400" marR="0" lvl="0" indent="-914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4. Валуй. 5. Шампиньон. </a:t>
            </a:r>
          </a:p>
          <a:p>
            <a:pPr marL="914400" marR="0" lvl="0" indent="-914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6—7. Сыроежки. 8.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Вешенка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914400" marR="0" lvl="0" indent="-914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 Опёнок осенний.</a:t>
            </a:r>
          </a:p>
          <a:p>
            <a:pPr marL="914400" marR="0" lvl="0" indent="-914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 Лисичка.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57678" cy="362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57224" y="4214818"/>
            <a:ext cx="7715272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ЯДОВИТЫЕ ГРИБЫ: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Бледная поганка (белая и зелёная формы). 2. Ложнодождевик обыкновенный. 3.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Ложноопёнок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серно-жёлтый.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Говорушка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восковатая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5. Красный мухомор.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Рисунок 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001024" cy="5300499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36147" y="5288340"/>
            <a:ext cx="6907853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ЛИШАЙНИКИ: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Ксантория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постенная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2. Ягель (олений мох).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Пармелия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козлиная. 4.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Гипогимния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Центрария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(«исландский мох»). 6.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Эверния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7151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643710"/>
            <a:ext cx="6400800" cy="7143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357166"/>
          <a:ext cx="871543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ВОДОРОСЛИ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15436" cy="1071570"/>
          </a:xfrm>
        </p:spPr>
        <p:txBody>
          <a:bodyPr/>
          <a:lstStyle/>
          <a:p>
            <a:r>
              <a:rPr lang="ru-RU" dirty="0"/>
              <a:t>Ботаники насчитывают около 30 тыс. видов водорослей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429132"/>
            <a:ext cx="242335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428868"/>
            <a:ext cx="1752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286124"/>
            <a:ext cx="3171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1643073"/>
          </a:xfrm>
        </p:spPr>
        <p:txBody>
          <a:bodyPr>
            <a:normAutofit/>
          </a:bodyPr>
          <a:lstStyle/>
          <a:p>
            <a:r>
              <a:rPr lang="ru-RU" dirty="0" smtClean="0"/>
              <a:t>Мхи, плауны, </a:t>
            </a:r>
            <a:br>
              <a:rPr lang="ru-RU" dirty="0" smtClean="0"/>
            </a:br>
            <a:r>
              <a:rPr lang="ru-RU" dirty="0" smtClean="0"/>
              <a:t>(высшие споровые растения)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2857520" cy="43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3357586" cy="431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07919"/>
            <a:ext cx="3143240" cy="54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5148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Хвощи, папоротники</a:t>
            </a:r>
            <a:br>
              <a:rPr lang="ru-RU" sz="3600" dirty="0" smtClean="0"/>
            </a:br>
            <a:r>
              <a:rPr lang="ru-RU" sz="3600" dirty="0" smtClean="0"/>
              <a:t>(высшие споровые растения)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Рисунок 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7200"/>
            <a:ext cx="8286808" cy="5269366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85918" y="5715016"/>
            <a:ext cx="5643601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Раффлезия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Арнольди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растение с самым крупным цветком.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8358214" cy="6858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                </a:t>
            </a:r>
            <a:r>
              <a:rPr lang="ru-RU" b="1" dirty="0" smtClean="0">
                <a:solidFill>
                  <a:srgbClr val="FF0000"/>
                </a:solidFill>
              </a:rPr>
              <a:t>ОРГАНИЗМЫ: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u="sng" dirty="0" smtClean="0"/>
              <a:t>1.Внеклеточные (вирусы)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u="sng" dirty="0" smtClean="0"/>
              <a:t>2.Клеточные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- безъядерные (бактерии)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- ядерные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 а) одноклеточные (простейшие)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 б) многоклеточные ( водоросли,   </a:t>
            </a:r>
            <a:r>
              <a:rPr lang="en-US" sz="4000" dirty="0" smtClean="0">
                <a:solidFill>
                  <a:srgbClr val="FF0000"/>
                </a:solidFill>
              </a:rPr>
              <a:t>   </a:t>
            </a:r>
            <a:r>
              <a:rPr lang="ru-RU" sz="4000" dirty="0" smtClean="0">
                <a:solidFill>
                  <a:srgbClr val="FF0000"/>
                </a:solidFill>
              </a:rPr>
              <a:t>грибы, мхи, лишайники, растения,     животные)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572272"/>
            <a:ext cx="64008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842965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388" y="5429264"/>
            <a:ext cx="2278381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Ствол секвойи.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Жизненные формы растений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929718" cy="121444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                       Кустарники           Травы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Цветы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285852" y="12858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786314" y="1571612"/>
            <a:ext cx="484632" cy="6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429520" y="12144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Alex\Рабочий стол\МАМА\рисунки биология\00A0940119FD_3ED54A49_505CCA9D_000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143248"/>
            <a:ext cx="2404373" cy="3095630"/>
          </a:xfrm>
          <a:prstGeom prst="rect">
            <a:avLst/>
          </a:prstGeom>
          <a:noFill/>
        </p:spPr>
      </p:pic>
      <p:pic>
        <p:nvPicPr>
          <p:cNvPr id="10" name="Рисунок 9" descr="C:\Documents and Settings\Alex\Рабочий стол\МАМА\рисунки биология\00A09400AC41_D910107B_505CC776_0004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714752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lex\Рабочий стол\МАМА\рисунки биология\00A0940260BF_217.24.176.230_10.254.84.2_0003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3238500" cy="307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3574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Голосеменные растения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/>
              <a:t>Семена голосеменных</a:t>
            </a:r>
            <a:br>
              <a:rPr lang="ru-RU" sz="2800" b="1" dirty="0"/>
            </a:br>
            <a:r>
              <a:rPr lang="ru-RU" sz="2800" b="1" dirty="0"/>
              <a:t>не заключены в плоды, а лежат открыто, «</a:t>
            </a:r>
            <a:r>
              <a:rPr lang="ru-RU" sz="2800" b="1" dirty="0" smtClean="0"/>
              <a:t>голо</a:t>
            </a:r>
            <a:r>
              <a:rPr lang="ru-RU" sz="2800" b="1" dirty="0"/>
              <a:t>» — отсюда и название этого отдела растений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57958"/>
            <a:ext cx="64008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257176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57356" y="5572140"/>
            <a:ext cx="178591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Саговник.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6072206"/>
            <a:ext cx="2059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</a:t>
            </a:r>
            <a:r>
              <a:rPr lang="ru-RU" dirty="0" smtClean="0"/>
              <a:t>хлебное дерево».</a:t>
            </a:r>
            <a:endParaRPr lang="ru-RU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292895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429256" y="5643578"/>
            <a:ext cx="238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/>
              <a:t>Гинкго</a:t>
            </a:r>
            <a:r>
              <a:rPr lang="ru-RU" b="1" i="1" dirty="0"/>
              <a:t> двулопастной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6215082"/>
            <a:ext cx="2597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«серебряный абрикос».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Хвойные растения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81847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142976" y="6000768"/>
            <a:ext cx="1285852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Сосна.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3337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715008" y="5929330"/>
            <a:ext cx="1428728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Развитие 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78060"/>
            <a:ext cx="2357454" cy="363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4282" y="6000768"/>
            <a:ext cx="171448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Пихта испанская.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1" y="214290"/>
            <a:ext cx="36316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429256" y="5214950"/>
            <a:ext cx="3429024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Лиственница.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</a:rPr>
              <a:t>Национальное дерево России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44" y="500042"/>
            <a:ext cx="800105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6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2928958" cy="4988182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71604" y="6457890"/>
            <a:ext cx="1327928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Росянка.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4" name="Рисунок 6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4143404" cy="3286148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968609" y="5214950"/>
            <a:ext cx="5175391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Росянка, тянущаяся к кусочку мяса,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прикреплённому на нитке к иголке.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Однодольные цветковые растения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7143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Злаки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25622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71678"/>
            <a:ext cx="18192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214554"/>
            <a:ext cx="43910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60016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Однодольные растения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Лилейные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Documents and Settings\Alex\Рабочий стол\МАМА\рисунки биология\природа\00A09401288B_89.188.102.132_10.254.189.84_00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2674937" cy="20066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00240"/>
            <a:ext cx="16668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2095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214554"/>
            <a:ext cx="17049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1600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Двудольные - Розоцветные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14356"/>
            <a:ext cx="6400800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143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143248"/>
            <a:ext cx="14954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142984"/>
            <a:ext cx="20764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928934"/>
            <a:ext cx="21812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8929718" cy="6858000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ВИРУСЫ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/>
              <a:t>Строение вируса табачной мозаики. Нить РНК окружают «кирпичики» белка.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64370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786190"/>
            <a:ext cx="300039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Двудольные - Паслёновые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072074"/>
            <a:ext cx="4414846" cy="14287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перец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2643206" cy="401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282" y="4929198"/>
            <a:ext cx="2857488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Картофель.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На растении — один из главных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вредителей картофеля,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колорадский жук, и его личинка.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1" y="1285860"/>
            <a:ext cx="3429025" cy="374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Двудольные - Крестоцветные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86520"/>
            <a:ext cx="6400800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00438"/>
            <a:ext cx="1714512" cy="26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596" y="5786454"/>
            <a:ext cx="1071570" cy="8617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Горчица.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00109"/>
            <a:ext cx="19526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857232"/>
            <a:ext cx="4929190" cy="399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786182" y="5286388"/>
            <a:ext cx="519629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Дикая однолетняя.   2. Кочанная.   3. Цветная.   4. Кольраби. 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5. Брюссельская.   6. Савойская.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Двудольные - Бобовые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929718" cy="114300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Бобовые  - насчитывают около 13 тыс. видов. Цветки бобовых похожи на парусные лодочки или мотыльков. Плод бобовых, как нетрудно догадаться, — боб.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18954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29"/>
            <a:ext cx="2357454" cy="421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857364"/>
            <a:ext cx="3000396" cy="356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5214950"/>
            <a:ext cx="7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600076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клевер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5715016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фасоль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Двудольные - Сложноцветные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29396"/>
            <a:ext cx="6400800" cy="28575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209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42918"/>
            <a:ext cx="12382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714752"/>
            <a:ext cx="21907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23812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785926"/>
            <a:ext cx="2600328" cy="325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000760" y="5214950"/>
            <a:ext cx="2500330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Нивяник обыкновенный,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или поповник (слева).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Жёлтая ромашка,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или пупавка (справа).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ЖИВОТНЫЕ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428992" y="1571612"/>
            <a:ext cx="307183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БЕСПОЗВОНОЧНЫЕ  (ГУБКИ)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714379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000232" y="0"/>
            <a:ext cx="3260123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КИШЕЧНОПОЛОСТНЫЕ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6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4143372" cy="4214842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42910" y="5286388"/>
            <a:ext cx="14195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коралл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37862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09" name="Рисунок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358114" cy="592933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00298" y="5929330"/>
            <a:ext cx="53752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Рыбки – клоуны в актинии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33" name="Рисунок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0042"/>
            <a:ext cx="5572164" cy="5199617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28860" y="5214950"/>
            <a:ext cx="5625066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Медуза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корнерот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мелкие рыбы,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находящие защиту рядом с её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ядовитыми щупальцами.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643306" y="0"/>
            <a:ext cx="1476686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ЧЕРВИ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8" name="Рисунок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2" y="477938"/>
            <a:ext cx="3318222" cy="3927365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5143512"/>
            <a:ext cx="4262705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Плоские черви: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лунгия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(слева)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псевдоцерос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61" name="Рисунок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602" y="357166"/>
            <a:ext cx="3081860" cy="4714908"/>
          </a:xfrm>
          <a:prstGeom prst="rect">
            <a:avLst/>
          </a:prstGeom>
          <a:noFill/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643570" y="5000636"/>
            <a:ext cx="2245808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Человек,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поражённый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риштой.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14348" y="857232"/>
            <a:ext cx="1675459" cy="8617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ПИЯВКИ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1" name="Рисунок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03114"/>
            <a:ext cx="3500462" cy="3935753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3" name="Рисунок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14752"/>
            <a:ext cx="3028950" cy="2124075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715008" y="2357430"/>
            <a:ext cx="2851935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«Челюсть» пиявки.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643709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БАКТЕРИИ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i="1" dirty="0"/>
              <a:t>Строение бактерии.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В </a:t>
            </a:r>
            <a:r>
              <a:rPr lang="ru-RU" sz="2800" b="1" i="1" dirty="0"/>
              <a:t>центре клетки —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ДНК</a:t>
            </a:r>
            <a:r>
              <a:rPr lang="ru-RU" sz="2800" b="1" i="1" dirty="0"/>
              <a:t>, свёрнутая в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кольцо</a:t>
            </a:r>
            <a:r>
              <a:rPr lang="ru-RU" sz="2800" b="1" i="1" dirty="0"/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71678"/>
            <a:ext cx="339694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500430" y="0"/>
            <a:ext cx="2418034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МОЛЛЮСКИ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7105" name="Рисунок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2986739" cy="2328867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71472" y="5429264"/>
            <a:ext cx="1739579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Слизень.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108" name="Рисунок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7697" y="3286124"/>
            <a:ext cx="4159031" cy="3286148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429124" y="1785926"/>
            <a:ext cx="348961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Раковина жемчужницы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двумя жемчужинами.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4393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3" name="Рисунок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072230" cy="592933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357554" y="5786454"/>
            <a:ext cx="193193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Осьминог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1873718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ИГЛОКОЖИЕ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7" name="Рисунок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57200"/>
            <a:ext cx="5286412" cy="6186510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85720" y="6000768"/>
            <a:ext cx="2086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Морские звезды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1" name="Рисунок 8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071538" y="648096"/>
            <a:ext cx="5286380" cy="6209904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143636" y="6072206"/>
            <a:ext cx="2101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Морской ёж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6155788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ЧЛЕНИСТОНОГИЕ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2226" name="Рисунок 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7554" cy="2811422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2819400"/>
            <a:ext cx="963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Краб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9" name="Рисунок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04"/>
            <a:ext cx="2364107" cy="2643206"/>
          </a:xfrm>
          <a:prstGeom prst="rect">
            <a:avLst/>
          </a:prstGeom>
          <a:noFill/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500826" y="3214686"/>
            <a:ext cx="1106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Омар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32" name="Рисунок 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00438"/>
            <a:ext cx="3214710" cy="2885016"/>
          </a:xfrm>
          <a:prstGeom prst="rect">
            <a:avLst/>
          </a:prstGeom>
          <a:noFill/>
        </p:spPr>
      </p:pic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5072066" y="6072206"/>
            <a:ext cx="1799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Креветка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3249" name="Рисунок 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6"/>
            <a:ext cx="3608233" cy="3043243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357818" y="6072206"/>
            <a:ext cx="3472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Скорпион с детенышами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3252" name="Рисунок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840616" cy="4400560"/>
          </a:xfrm>
          <a:prstGeom prst="rect">
            <a:avLst/>
          </a:prstGeom>
          <a:noFill/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928662" y="5572140"/>
            <a:ext cx="2443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Паук – скакунчик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3" name="Рисунок 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580874" cy="5000636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301468" y="4500570"/>
            <a:ext cx="7842532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Таёжный клещ на травинке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тропический клещ рода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амблиома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5297" name="Рисунок 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7620373" cy="5043502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43240" y="5286388"/>
            <a:ext cx="5590120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НОЧНЫЕ БАБОЧКИ: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Большой ночной павлиний глаз.  2. Гусеница бражника.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3. Бражник «мёртвая голова». 4. Олеандровый бражник.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Медведица быстрая.  6.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Хоботник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скабиозный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Клеточница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малая.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5824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6369072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</a:rPr>
              <a:t>ПРОСТЕЙШИЕ</a:t>
            </a:r>
            <a:r>
              <a:rPr lang="ru-RU" sz="4800" dirty="0">
                <a:solidFill>
                  <a:srgbClr val="FF0000"/>
                </a:solidFill>
              </a:rPr>
              <a:t/>
            </a:r>
            <a:br>
              <a:rPr lang="ru-RU" sz="4800" dirty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1447800" cy="218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240601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428604"/>
            <a:ext cx="8984704" cy="5816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ДНЕВНЫЕ БАБОЧКИ: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Аполлон.  2.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Переливница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малая.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Дневной павлиний глаз.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Лимонница.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Крупноглазка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6. Траурница.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Перламутровка красная.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Большая лесная перламутровка.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9. Адмирал.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10.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Зеринтия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(поликсена).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11. Зорька.   12. Голубянка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369" name="Рисунок 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143248"/>
            <a:ext cx="3162300" cy="339090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572264" y="2357430"/>
            <a:ext cx="1555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Богомол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72" name="Рисунок 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071934" cy="4443517"/>
          </a:xfrm>
          <a:prstGeom prst="rect">
            <a:avLst/>
          </a:prstGeo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85786" y="4857760"/>
            <a:ext cx="4384534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Обыкновенный комар (справа)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малярийный.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Вверху — их личинки.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357554" y="428604"/>
            <a:ext cx="1560042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РЫБЫ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9394" name="Рисунок 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716" y="2500306"/>
            <a:ext cx="4384644" cy="3257557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429388" y="6000768"/>
            <a:ext cx="2471061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Акула-молот.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9397" name="Рисунок 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1214422"/>
            <a:ext cx="4199945" cy="3643338"/>
          </a:xfrm>
          <a:prstGeom prst="rect">
            <a:avLst/>
          </a:prstGeom>
          <a:noFill/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85720" y="5643578"/>
            <a:ext cx="5842497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Кархародон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(большая белая акула).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7" name="Рисунок 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4829188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285984" y="6000768"/>
            <a:ext cx="6017288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Размеры человека и китовой акулы.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41" name="Рисунок 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944818" cy="5186378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5715016"/>
            <a:ext cx="8171981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Слева направо: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палочкохвост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 удильщики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галатеатаума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линофрина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5" name="Рисунок 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889887" cy="5257816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20980" y="6000768"/>
            <a:ext cx="822302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Самец и самка колюшки во время откладки икры.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3489" name="Рисунок 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0"/>
            <a:ext cx="4734615" cy="5715016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786050" y="5572140"/>
            <a:ext cx="4432624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Морской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конёк с потомством.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357422" y="0"/>
            <a:ext cx="467801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ЗЕМНОВОДНЫЕ (АМФИБИИ)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4" name="Рисунок 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058702" cy="3862400"/>
          </a:xfrm>
          <a:prstGeom prst="rect">
            <a:avLst/>
          </a:prstGeom>
          <a:noFill/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85720" y="5572140"/>
            <a:ext cx="3855351" cy="677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Яванская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летающая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лягушка.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7" name="Рисунок 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49365"/>
            <a:ext cx="3643338" cy="4608635"/>
          </a:xfrm>
          <a:prstGeom prst="rect">
            <a:avLst/>
          </a:prstGeom>
          <a:noFill/>
        </p:spPr>
      </p:pic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809702" y="928670"/>
            <a:ext cx="633429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Лягушка хватает добычу с помощью языка.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5537" name="Рисунок 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5591"/>
            <a:ext cx="4000496" cy="4232409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142984"/>
            <a:ext cx="3746154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Самец двуцветного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листолаза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переносит головастиков.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5540" name="Рисунок 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3790957" cy="3857652"/>
          </a:xfrm>
          <a:prstGeom prst="rect">
            <a:avLst/>
          </a:prstGeom>
          <a:noFill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143504" y="4929198"/>
            <a:ext cx="2986587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Волосатая лягушка.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000232" y="0"/>
            <a:ext cx="4363759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ПРЕСМЫКАЮЩИЕСЯ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C:\Мои документы\gra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92971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4071966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273050"/>
            <a:ext cx="471462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57818" y="357166"/>
            <a:ext cx="3214710" cy="5853113"/>
          </a:xfrm>
        </p:spPr>
        <p:txBody>
          <a:bodyPr>
            <a:normAutofit fontScale="92500" lnSpcReduction="10000"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r>
              <a:rPr lang="ru-RU" sz="2800" b="1" i="1" dirty="0" smtClean="0"/>
              <a:t>Трипаносомы </a:t>
            </a:r>
            <a:r>
              <a:rPr lang="ru-RU" sz="2800" b="1" i="1" dirty="0"/>
              <a:t>в крови.</a:t>
            </a:r>
            <a:endParaRPr lang="ru-RU" sz="2800" dirty="0"/>
          </a:p>
          <a:p>
            <a:r>
              <a:rPr lang="ru-RU" sz="2800" b="1" i="1" dirty="0"/>
              <a:t>Внизу: больной сонной болезнью.</a:t>
            </a:r>
            <a:endParaRPr lang="ru-RU" sz="2800" dirty="0"/>
          </a:p>
          <a:p>
            <a:pPr>
              <a:buNone/>
            </a:pPr>
            <a:r>
              <a:rPr lang="ru-RU" sz="2800" b="1" dirty="0"/>
              <a:t> </a:t>
            </a:r>
            <a:endParaRPr lang="ru-RU" sz="28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034" y="6715148"/>
            <a:ext cx="45719" cy="14285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00034" y="357166"/>
            <a:ext cx="838870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Птеранодон.  2. Протоцератопс.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3. Рамфоринх.  4.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Маменшизавр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Игуанодон.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Цератопс.   7.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Корифозавр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Стегозавр.  9.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Дилофозавр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Ламбеозавр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 11.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Тиранозавр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Плезиозавр.   13.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Летозавр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Паразауролоф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15. Анкилозавр. 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16. Ихтиозавр.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609" name="Рисунок 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00108"/>
            <a:ext cx="2552700" cy="3771900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643570" y="5643578"/>
            <a:ext cx="285482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Слоновая черепаха.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612" name="Рисунок 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708" y="880209"/>
            <a:ext cx="4887022" cy="5191997"/>
          </a:xfrm>
          <a:prstGeom prst="rect">
            <a:avLst/>
          </a:prstGeom>
          <a:noFill/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214290"/>
            <a:ext cx="62499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Дерущиеся бенгальские вараны.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2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8072462" cy="5021884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438382" y="5657671"/>
            <a:ext cx="6705618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Ушастая круглоголовка в позе устрашения.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Армянская партеногенетическая ящерица.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Молох.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0657" name="Рисунок 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7200"/>
            <a:ext cx="9144000" cy="5686444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539243" y="6180892"/>
            <a:ext cx="6604757" cy="677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Очковая змея.  2.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Куфия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3. Капская гадюка.   4. Гюрза.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857488" y="0"/>
            <a:ext cx="1677062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2" name="Рисунок 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6357950" cy="5269294"/>
          </a:xfrm>
          <a:prstGeom prst="rect">
            <a:avLst/>
          </a:prstGeom>
          <a:noFill/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643702" y="5429264"/>
            <a:ext cx="2122184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Археоптерикс.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05" name="Рисунок 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358214" cy="5345369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00034" y="5534561"/>
            <a:ext cx="8643966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Обыкновенная сорока.   2. Серая ворона похищает яйцо у певчего дрозда.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3. Ворон.   4. Галка.   5. Грач.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3729" name="Рисунок 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3122638" cy="3543304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857224" y="6072206"/>
            <a:ext cx="404707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Обыкновенный скворец.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3732" name="Рисунок 3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247" y="1500174"/>
            <a:ext cx="6095753" cy="4233870"/>
          </a:xfrm>
          <a:prstGeom prst="rect">
            <a:avLst/>
          </a:prstGeom>
          <a:noFill/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214810" y="642918"/>
            <a:ext cx="3920498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Розовый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скворец, клюющий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саранчу (на заднем плане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молодая птица).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5"/>
            <a:ext cx="7000924" cy="578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285984" y="0"/>
            <a:ext cx="323999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ВЫМЕРШИЕ ЗВЕРИ: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785786" y="1214422"/>
            <a:ext cx="8358214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Мастодонт.   2. Мамонт. 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3. Пещерный медведь.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Индрикотерий.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5. Динотерий.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Уинтатерий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Саблезубый тигр.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428728" y="0"/>
            <a:ext cx="444326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ЯЙЦЕКЛАДУЩИЕ ЗВЕРИ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6802" name="Рисунок 3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997821" cy="3262317"/>
          </a:xfrm>
          <a:prstGeom prst="rect">
            <a:avLst/>
          </a:prstGeom>
          <a:noFill/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642910" y="5500702"/>
            <a:ext cx="138531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Ехидна.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6805" name="Рисунок 3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13297"/>
            <a:ext cx="4143404" cy="4211329"/>
          </a:xfrm>
          <a:prstGeom prst="rect">
            <a:avLst/>
          </a:prstGeom>
          <a:noFill/>
        </p:spPr>
      </p:pic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6143636" y="1428736"/>
            <a:ext cx="1646669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Утконос.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2504" b="22504"/>
          <a:stretch>
            <a:fillRect/>
          </a:stretch>
        </p:blipFill>
        <p:spPr bwMode="auto">
          <a:xfrm>
            <a:off x="2071670" y="500042"/>
            <a:ext cx="54864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571868" y="0"/>
            <a:ext cx="2419765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СУМЧАТЫЕ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26" name="Рисунок 3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71678"/>
            <a:ext cx="3880553" cy="3171829"/>
          </a:xfrm>
          <a:prstGeom prst="rect">
            <a:avLst/>
          </a:prstGeom>
          <a:noFill/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5429264"/>
            <a:ext cx="3770904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Сумчатые волки.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7829" name="Рисунок 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4104"/>
            <a:ext cx="3786214" cy="4783896"/>
          </a:xfrm>
          <a:prstGeom prst="rect">
            <a:avLst/>
          </a:prstGeom>
          <a:noFill/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4857752" y="1500174"/>
            <a:ext cx="383271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Кенгуру с детёнышем.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7897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ПЛАЦЕНТАРНЫЕ  МЛЕКОПИТАЮЩИЕ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38576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73" name="Рисунок 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572396" cy="5862500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428992" y="6334780"/>
            <a:ext cx="383823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Полосатые дельфины.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897" name="Рисунок 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929190" cy="4114808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714348" y="4643446"/>
            <a:ext cx="350128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Южный морской котик.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00" name="Рисунок 4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3714752"/>
            <a:ext cx="4305300" cy="2971806"/>
          </a:xfrm>
          <a:prstGeom prst="rect">
            <a:avLst/>
          </a:prstGeom>
          <a:noFill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715140" y="2786058"/>
            <a:ext cx="1372107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Хохлач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1" name="Рисунок 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3085" cy="5715016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071538" y="5929330"/>
            <a:ext cx="1972015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Бегемоты.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4" name="Рисунок 4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000528" cy="5988742"/>
          </a:xfrm>
          <a:prstGeom prst="rect">
            <a:avLst/>
          </a:prstGeom>
          <a:noFill/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143372" y="6072206"/>
            <a:ext cx="465294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Африканский слон со слонёнком.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2945" name="Рисунок 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626" y="785794"/>
            <a:ext cx="3916374" cy="5000660"/>
          </a:xfrm>
          <a:prstGeom prst="rect">
            <a:avLst/>
          </a:prstGeom>
          <a:noFill/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86314" y="5786454"/>
            <a:ext cx="3499741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Дикая лесная кошка.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948" name="Рисунок 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06337"/>
            <a:ext cx="3929090" cy="4518131"/>
          </a:xfrm>
          <a:prstGeom prst="rect">
            <a:avLst/>
          </a:prstGeom>
          <a:noFill/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28596" y="6072206"/>
            <a:ext cx="2713243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Белый медведь.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3969" name="Рисунок 4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2357422" cy="5328246"/>
          </a:xfrm>
          <a:prstGeom prst="rect">
            <a:avLst/>
          </a:prstGeom>
          <a:noFill/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42910" y="6119336"/>
            <a:ext cx="3342453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Долгопят-привидение.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3972" name="Рисунок 5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71480"/>
            <a:ext cx="4786346" cy="5247681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071935" y="5857892"/>
            <a:ext cx="3791423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Орангутан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детёнышем.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ГРИБЫ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9"/>
            <a:ext cx="650085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1</a:t>
            </a:r>
            <a:r>
              <a:rPr lang="ru-RU" b="1" i="1" dirty="0"/>
              <a:t>. Желчный гриб (несъедобен). 2. Маслёнок. 3. Подосиновик. 4. Дубовик. 5. Моховик.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6. Подберёзовик. 7. Сатанинский гриб (несъедобен). 8. Белый гриб (две формы).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und rectangle bevel">
  <a:themeElements>
    <a:clrScheme name="round rectangle bevel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ound rectangle bevel">
  <a:themeElements>
    <a:clrScheme name="1_round rectangle bevel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round rectangle bevel">
  <a:themeElements>
    <a:clrScheme name="2_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159</Template>
  <TotalTime>38</TotalTime>
  <Words>837</Words>
  <Application>Microsoft Office PowerPoint</Application>
  <PresentationFormat>Экран (4:3)</PresentationFormat>
  <Paragraphs>198</Paragraphs>
  <Slides>76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76</vt:i4>
      </vt:variant>
    </vt:vector>
  </HeadingPairs>
  <TitlesOfParts>
    <vt:vector size="85" baseType="lpstr">
      <vt:lpstr>round rectangle bevel</vt:lpstr>
      <vt:lpstr>1_colormaster</vt:lpstr>
      <vt:lpstr>2_colormaster</vt:lpstr>
      <vt:lpstr>1_round rectangle bevel</vt:lpstr>
      <vt:lpstr>3_colormaster</vt:lpstr>
      <vt:lpstr>4_colormaster</vt:lpstr>
      <vt:lpstr>2_round rectangle bevel</vt:lpstr>
      <vt:lpstr>5_colormaster</vt:lpstr>
      <vt:lpstr>6_colormaster</vt:lpstr>
      <vt:lpstr>МНОГООБРАЗИЕ ЖИВЫХ ОРГАНИЗМОВ</vt:lpstr>
      <vt:lpstr>                ОРГАНИЗМЫ: 1.Внеклеточные (вирусы) 2.Клеточные - безъядерные (бактерии) - ядерные   а) одноклеточные (простейшие)   б) многоклеточные ( водоросли,      грибы, мхи, лишайники, растения,     животные)</vt:lpstr>
      <vt:lpstr>ВИРУСЫ Строение вируса табачной мозаики. Нить РНК окружают «кирпичики» белка.   </vt:lpstr>
      <vt:lpstr>БАКТЕРИИ Строение бактерии.  В центре клетки —  ДНК, свёрнутая в  кольцо.  </vt:lpstr>
      <vt:lpstr>                                               ПРОСТЕЙШИЕ </vt:lpstr>
      <vt:lpstr>Слайд 6</vt:lpstr>
      <vt:lpstr>Слайд 7</vt:lpstr>
      <vt:lpstr> ГРИБЫ </vt:lpstr>
      <vt:lpstr>  1. Желчный гриб (несъедобен). 2. Маслёнок. 3. Подосиновик. 4. Дубовик. 5. Моховик. 6. Подберёзовик. 7. Сатанинский гриб (несъедобен). 8. Белый гриб (две формы). </vt:lpstr>
      <vt:lpstr>Слайд 10</vt:lpstr>
      <vt:lpstr>Слайд 11</vt:lpstr>
      <vt:lpstr>Слайд 12</vt:lpstr>
      <vt:lpstr>Слайд 13</vt:lpstr>
      <vt:lpstr>Слайд 14</vt:lpstr>
      <vt:lpstr>Слайд 15</vt:lpstr>
      <vt:lpstr>ВОДОРОСЛИ</vt:lpstr>
      <vt:lpstr>Мхи, плауны,  (высшие споровые растения)</vt:lpstr>
      <vt:lpstr>Слайд 18</vt:lpstr>
      <vt:lpstr>Слайд 19</vt:lpstr>
      <vt:lpstr>Слайд 20</vt:lpstr>
      <vt:lpstr>Жизненные формы растений</vt:lpstr>
      <vt:lpstr>Голосеменные растения Семена голосеменных не заключены в плоды, а лежат открыто, «голо» — отсюда и название этого отдела растений</vt:lpstr>
      <vt:lpstr>Хвойные растения</vt:lpstr>
      <vt:lpstr>Слайд 24</vt:lpstr>
      <vt:lpstr>Слайд 25</vt:lpstr>
      <vt:lpstr>Слайд 26</vt:lpstr>
      <vt:lpstr>Однодольные цветковые растения</vt:lpstr>
      <vt:lpstr>Однодольные растения</vt:lpstr>
      <vt:lpstr>Двудольные - Розоцветные </vt:lpstr>
      <vt:lpstr>Двудольные - Паслёновые </vt:lpstr>
      <vt:lpstr>Двудольные - Крестоцветные </vt:lpstr>
      <vt:lpstr>Двудольные - Бобовые </vt:lpstr>
      <vt:lpstr>Двудольные - Сложноцветные </vt:lpstr>
      <vt:lpstr>ЖИВОТНЫЕ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ЖИВЫХ ОРГАНИЗМОВ</dc:title>
  <dc:creator>Admin</dc:creator>
  <cp:lastModifiedBy>Admin</cp:lastModifiedBy>
  <cp:revision>6</cp:revision>
  <dcterms:created xsi:type="dcterms:W3CDTF">2010-12-21T20:43:38Z</dcterms:created>
  <dcterms:modified xsi:type="dcterms:W3CDTF">2010-12-22T02:23:21Z</dcterms:modified>
</cp:coreProperties>
</file>