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76" r:id="rId4"/>
    <p:sldId id="259" r:id="rId5"/>
    <p:sldId id="260" r:id="rId6"/>
    <p:sldId id="261" r:id="rId7"/>
    <p:sldId id="262" r:id="rId8"/>
    <p:sldId id="264" r:id="rId9"/>
    <p:sldId id="273" r:id="rId10"/>
    <p:sldId id="271" r:id="rId11"/>
    <p:sldId id="265" r:id="rId12"/>
    <p:sldId id="266" r:id="rId13"/>
    <p:sldId id="263" r:id="rId14"/>
    <p:sldId id="267" r:id="rId15"/>
    <p:sldId id="272" r:id="rId16"/>
    <p:sldId id="277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5D24E"/>
    <a:srgbClr val="EAEAEA"/>
    <a:srgbClr val="FFFF99"/>
    <a:srgbClr val="FFCC00"/>
    <a:srgbClr val="F2BC8A"/>
    <a:srgbClr val="E3E4A6"/>
    <a:srgbClr val="F0E6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E65EA-B98D-4374-9574-EB9A521A194C}" type="doc">
      <dgm:prSet loTypeId="urn:microsoft.com/office/officeart/2005/8/layout/target3" loCatId="relationship" qsTypeId="urn:microsoft.com/office/officeart/2005/8/quickstyle/simple1#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DB5DB66-62A4-404F-A226-54C0C9408ED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Стекло</a:t>
          </a:r>
          <a:endParaRPr lang="ru-RU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1BD77CD-868E-4E76-97D0-255CBC122078}" type="parTrans" cxnId="{63DB2B71-B6B0-4BBA-88E5-7B16B12E897B}">
      <dgm:prSet/>
      <dgm:spPr/>
      <dgm:t>
        <a:bodyPr/>
        <a:lstStyle/>
        <a:p>
          <a:endParaRPr lang="ru-RU"/>
        </a:p>
      </dgm:t>
    </dgm:pt>
    <dgm:pt modelId="{E497878E-2E1B-44EF-9035-5806DB3263F3}" type="sibTrans" cxnId="{63DB2B71-B6B0-4BBA-88E5-7B16B12E897B}">
      <dgm:prSet/>
      <dgm:spPr/>
      <dgm:t>
        <a:bodyPr/>
        <a:lstStyle/>
        <a:p>
          <a:endParaRPr lang="ru-RU"/>
        </a:p>
      </dgm:t>
    </dgm:pt>
    <dgm:pt modelId="{ACC09E4C-F079-4E53-9F9D-3AD0810A53A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Оконное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6F704E-ACC3-4B40-BC64-200487C1833E}" type="parTrans" cxnId="{AED717E2-923D-45F2-B551-819F1989A0D6}">
      <dgm:prSet/>
      <dgm:spPr/>
      <dgm:t>
        <a:bodyPr/>
        <a:lstStyle/>
        <a:p>
          <a:endParaRPr lang="ru-RU"/>
        </a:p>
      </dgm:t>
    </dgm:pt>
    <dgm:pt modelId="{D5778E1A-DB0B-4D09-89DC-8BEAD49E060D}" type="sibTrans" cxnId="{AED717E2-923D-45F2-B551-819F1989A0D6}">
      <dgm:prSet/>
      <dgm:spPr/>
      <dgm:t>
        <a:bodyPr/>
        <a:lstStyle/>
        <a:p>
          <a:endParaRPr lang="ru-RU"/>
        </a:p>
      </dgm:t>
    </dgm:pt>
    <dgm:pt modelId="{212857FD-177B-44C3-AFBB-0733DDA5029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Цветное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B1790B4-FCAB-44C8-97F9-0A2B651EA985}" type="parTrans" cxnId="{7B6A7038-0AEF-499C-AD70-FBAF60FC9BB2}">
      <dgm:prSet/>
      <dgm:spPr/>
      <dgm:t>
        <a:bodyPr/>
        <a:lstStyle/>
        <a:p>
          <a:endParaRPr lang="ru-RU"/>
        </a:p>
      </dgm:t>
    </dgm:pt>
    <dgm:pt modelId="{0603F4B1-7EDC-4A07-B2E9-32C9D5D84692}" type="sibTrans" cxnId="{7B6A7038-0AEF-499C-AD70-FBAF60FC9BB2}">
      <dgm:prSet/>
      <dgm:spPr/>
      <dgm:t>
        <a:bodyPr/>
        <a:lstStyle/>
        <a:p>
          <a:endParaRPr lang="ru-RU"/>
        </a:p>
      </dgm:t>
    </dgm:pt>
    <dgm:pt modelId="{30FAB61A-32D3-426C-BB4D-C69A3DA01998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Керамика</a:t>
          </a:r>
          <a:endParaRPr lang="ru-RU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86B66D-EB77-4FC5-9184-8E31CA28C779}" type="parTrans" cxnId="{3582DB10-CB81-4B85-8C02-C20F13ABB572}">
      <dgm:prSet/>
      <dgm:spPr/>
      <dgm:t>
        <a:bodyPr/>
        <a:lstStyle/>
        <a:p>
          <a:endParaRPr lang="ru-RU"/>
        </a:p>
      </dgm:t>
    </dgm:pt>
    <dgm:pt modelId="{DFA9034D-A430-4329-AB55-0855B3367FD2}" type="sibTrans" cxnId="{3582DB10-CB81-4B85-8C02-C20F13ABB572}">
      <dgm:prSet/>
      <dgm:spPr/>
      <dgm:t>
        <a:bodyPr/>
        <a:lstStyle/>
        <a:p>
          <a:endParaRPr lang="ru-RU"/>
        </a:p>
      </dgm:t>
    </dgm:pt>
    <dgm:pt modelId="{F2709EDA-FCEE-493A-8F7E-A6274ED45B5C}">
      <dgm:prSet phldrT="[Текст]"/>
      <dgm:spPr/>
      <dgm:t>
        <a:bodyPr/>
        <a:lstStyle/>
        <a:p>
          <a:r>
            <a:rPr lang="ru-RU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Фарфор</a:t>
          </a:r>
          <a:endParaRPr lang="ru-RU" b="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5C5AFC-83B3-41C4-AFCC-796BA6171549}" type="parTrans" cxnId="{BAECBCB7-DCFC-40AC-B052-83F9A950C78E}">
      <dgm:prSet/>
      <dgm:spPr/>
      <dgm:t>
        <a:bodyPr/>
        <a:lstStyle/>
        <a:p>
          <a:endParaRPr lang="ru-RU"/>
        </a:p>
      </dgm:t>
    </dgm:pt>
    <dgm:pt modelId="{D61EDB1E-4DE6-45CD-BE31-1CC75ABB4621}" type="sibTrans" cxnId="{BAECBCB7-DCFC-40AC-B052-83F9A950C78E}">
      <dgm:prSet/>
      <dgm:spPr/>
      <dgm:t>
        <a:bodyPr/>
        <a:lstStyle/>
        <a:p>
          <a:endParaRPr lang="ru-RU"/>
        </a:p>
      </dgm:t>
    </dgm:pt>
    <dgm:pt modelId="{B3AF0512-83D5-414B-8509-1B4A7366217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Цемент</a:t>
          </a:r>
          <a:endParaRPr lang="ru-RU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041744-4BB2-4889-B5C7-9803EB4A28FC}" type="parTrans" cxnId="{9079A42B-DE19-4EEA-9198-F689A59DD121}">
      <dgm:prSet/>
      <dgm:spPr/>
      <dgm:t>
        <a:bodyPr/>
        <a:lstStyle/>
        <a:p>
          <a:endParaRPr lang="ru-RU"/>
        </a:p>
      </dgm:t>
    </dgm:pt>
    <dgm:pt modelId="{F1924355-1425-4265-A8AC-69665C306947}" type="sibTrans" cxnId="{9079A42B-DE19-4EEA-9198-F689A59DD121}">
      <dgm:prSet/>
      <dgm:spPr/>
      <dgm:t>
        <a:bodyPr/>
        <a:lstStyle/>
        <a:p>
          <a:endParaRPr lang="ru-RU"/>
        </a:p>
      </dgm:t>
    </dgm:pt>
    <dgm:pt modelId="{D096AEF7-FF2E-464C-B1FD-BB9FDFB8717B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Бетон</a:t>
          </a:r>
          <a:endParaRPr lang="ru-RU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32BD0D1-2382-47D9-AC4C-D9E7902A9763}" type="parTrans" cxnId="{9CE86ECE-5AE1-45FD-AB34-B9982E748749}">
      <dgm:prSet/>
      <dgm:spPr/>
      <dgm:t>
        <a:bodyPr/>
        <a:lstStyle/>
        <a:p>
          <a:endParaRPr lang="ru-RU"/>
        </a:p>
      </dgm:t>
    </dgm:pt>
    <dgm:pt modelId="{30590573-B94C-4DC6-A122-D6CEFE3A1138}" type="sibTrans" cxnId="{9CE86ECE-5AE1-45FD-AB34-B9982E748749}">
      <dgm:prSet/>
      <dgm:spPr/>
      <dgm:t>
        <a:bodyPr/>
        <a:lstStyle/>
        <a:p>
          <a:endParaRPr lang="ru-RU"/>
        </a:p>
      </dgm:t>
    </dgm:pt>
    <dgm:pt modelId="{C64AC797-0E38-4052-A43D-E0F62AD5EB05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Шлакобетон</a:t>
          </a:r>
          <a:endParaRPr lang="ru-RU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6950CC6-EF37-431E-B26A-79F31C3970F6}" type="parTrans" cxnId="{6D68A890-E60F-4A53-B49D-A7B22929B3DC}">
      <dgm:prSet/>
      <dgm:spPr/>
      <dgm:t>
        <a:bodyPr/>
        <a:lstStyle/>
        <a:p>
          <a:endParaRPr lang="ru-RU"/>
        </a:p>
      </dgm:t>
    </dgm:pt>
    <dgm:pt modelId="{F9EA77F4-DF29-4C8F-A9B3-3A194D735A24}" type="sibTrans" cxnId="{6D68A890-E60F-4A53-B49D-A7B22929B3DC}">
      <dgm:prSet/>
      <dgm:spPr/>
      <dgm:t>
        <a:bodyPr/>
        <a:lstStyle/>
        <a:p>
          <a:endParaRPr lang="ru-RU"/>
        </a:p>
      </dgm:t>
    </dgm:pt>
    <dgm:pt modelId="{EC10B941-B044-45F0-B7D6-FD69653928B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Хрустальное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8A5C6C-3130-4720-BD6B-42DD86A314D5}" type="parTrans" cxnId="{3F4EF807-5051-46A4-990C-C0FE2CCA27FE}">
      <dgm:prSet/>
      <dgm:spPr/>
      <dgm:t>
        <a:bodyPr/>
        <a:lstStyle/>
        <a:p>
          <a:endParaRPr lang="ru-RU"/>
        </a:p>
      </dgm:t>
    </dgm:pt>
    <dgm:pt modelId="{2520D2BC-592C-414E-9787-370987445E7A}" type="sibTrans" cxnId="{3F4EF807-5051-46A4-990C-C0FE2CCA27FE}">
      <dgm:prSet/>
      <dgm:spPr/>
      <dgm:t>
        <a:bodyPr/>
        <a:lstStyle/>
        <a:p>
          <a:endParaRPr lang="ru-RU"/>
        </a:p>
      </dgm:t>
    </dgm:pt>
    <dgm:pt modelId="{82501803-CEF8-448E-AC8F-01CA97EF5CF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Химическое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8213D-8920-4FFC-B89A-306D3144A3E7}" type="parTrans" cxnId="{235B2D07-1A4E-4A23-BEF3-5768BD8ACAE4}">
      <dgm:prSet/>
      <dgm:spPr/>
      <dgm:t>
        <a:bodyPr/>
        <a:lstStyle/>
        <a:p>
          <a:endParaRPr lang="ru-RU"/>
        </a:p>
      </dgm:t>
    </dgm:pt>
    <dgm:pt modelId="{2F83FF54-72CB-4D62-A803-9846DC5AB54C}" type="sibTrans" cxnId="{235B2D07-1A4E-4A23-BEF3-5768BD8ACAE4}">
      <dgm:prSet/>
      <dgm:spPr/>
      <dgm:t>
        <a:bodyPr/>
        <a:lstStyle/>
        <a:p>
          <a:endParaRPr lang="ru-RU"/>
        </a:p>
      </dgm:t>
    </dgm:pt>
    <dgm:pt modelId="{A0EBDB8C-07D5-4DCB-9F26-B8158F374B76}">
      <dgm:prSet phldrT="[Текст]"/>
      <dgm:spPr/>
      <dgm:t>
        <a:bodyPr/>
        <a:lstStyle/>
        <a:p>
          <a:r>
            <a:rPr lang="ru-RU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Фаянс</a:t>
          </a:r>
          <a:endParaRPr lang="ru-RU" b="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074F89E-B109-4827-9502-5ABF24AB2A2D}" type="parTrans" cxnId="{191FC663-205B-4879-AC35-D3B77480751E}">
      <dgm:prSet/>
      <dgm:spPr/>
      <dgm:t>
        <a:bodyPr/>
        <a:lstStyle/>
        <a:p>
          <a:endParaRPr lang="ru-RU"/>
        </a:p>
      </dgm:t>
    </dgm:pt>
    <dgm:pt modelId="{8644D69A-412B-4530-B226-A5166E4BE6AA}" type="sibTrans" cxnId="{191FC663-205B-4879-AC35-D3B77480751E}">
      <dgm:prSet/>
      <dgm:spPr/>
      <dgm:t>
        <a:bodyPr/>
        <a:lstStyle/>
        <a:p>
          <a:endParaRPr lang="ru-RU"/>
        </a:p>
      </dgm:t>
    </dgm:pt>
    <dgm:pt modelId="{76C5959C-BA5B-4E29-A930-A55EBCD592B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Железобетон</a:t>
          </a:r>
          <a:endParaRPr lang="ru-RU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4A79760-CD7F-43B0-BCFE-FF824EE5F064}" type="parTrans" cxnId="{929F8CBC-BC89-4882-A294-8A7E0333698F}">
      <dgm:prSet/>
      <dgm:spPr/>
      <dgm:t>
        <a:bodyPr/>
        <a:lstStyle/>
        <a:p>
          <a:endParaRPr lang="ru-RU"/>
        </a:p>
      </dgm:t>
    </dgm:pt>
    <dgm:pt modelId="{EE0E8E17-E055-4649-AFDC-FEAC6822551D}" type="sibTrans" cxnId="{929F8CBC-BC89-4882-A294-8A7E0333698F}">
      <dgm:prSet/>
      <dgm:spPr/>
      <dgm:t>
        <a:bodyPr/>
        <a:lstStyle/>
        <a:p>
          <a:endParaRPr lang="ru-RU"/>
        </a:p>
      </dgm:t>
    </dgm:pt>
    <dgm:pt modelId="{56598E24-2801-40EA-A818-2D1F57E167A1}">
      <dgm:prSet phldrT="[Текст]"/>
      <dgm:spPr/>
      <dgm:t>
        <a:bodyPr/>
        <a:lstStyle/>
        <a:p>
          <a:r>
            <a:rPr lang="ru-RU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Кирпич</a:t>
          </a:r>
          <a:endParaRPr lang="ru-RU" b="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469466-FFA0-4EFC-A9DE-9E7E9EB18A82}" type="parTrans" cxnId="{ABB64542-3A9B-4ABA-A58D-DAEE889C1EDF}">
      <dgm:prSet/>
      <dgm:spPr/>
      <dgm:t>
        <a:bodyPr/>
        <a:lstStyle/>
        <a:p>
          <a:endParaRPr lang="ru-RU"/>
        </a:p>
      </dgm:t>
    </dgm:pt>
    <dgm:pt modelId="{9B6C6DF6-A04C-4BCC-968F-833E0C66E20C}" type="sibTrans" cxnId="{ABB64542-3A9B-4ABA-A58D-DAEE889C1EDF}">
      <dgm:prSet/>
      <dgm:spPr/>
      <dgm:t>
        <a:bodyPr/>
        <a:lstStyle/>
        <a:p>
          <a:endParaRPr lang="ru-RU"/>
        </a:p>
      </dgm:t>
    </dgm:pt>
    <dgm:pt modelId="{F79E94E4-19C2-423D-9538-6982DEDC53AC}">
      <dgm:prSet phldrT="[Текст]"/>
      <dgm:spPr/>
      <dgm:t>
        <a:bodyPr/>
        <a:lstStyle/>
        <a:p>
          <a:r>
            <a:rPr lang="ru-RU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Черепица </a:t>
          </a:r>
          <a:endParaRPr lang="ru-RU" b="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12B6231-AE5A-4847-A24C-8AFE963820B5}" type="parTrans" cxnId="{D60BC193-39A4-423D-B119-EA07888FE9A3}">
      <dgm:prSet/>
      <dgm:spPr/>
      <dgm:t>
        <a:bodyPr/>
        <a:lstStyle/>
        <a:p>
          <a:endParaRPr lang="ru-RU"/>
        </a:p>
      </dgm:t>
    </dgm:pt>
    <dgm:pt modelId="{EE14AD76-08F7-49A5-BACC-1DD941E476BC}" type="sibTrans" cxnId="{D60BC193-39A4-423D-B119-EA07888FE9A3}">
      <dgm:prSet/>
      <dgm:spPr/>
      <dgm:t>
        <a:bodyPr/>
        <a:lstStyle/>
        <a:p>
          <a:endParaRPr lang="ru-RU"/>
        </a:p>
      </dgm:t>
    </dgm:pt>
    <dgm:pt modelId="{26C93606-F8C9-44D3-A03D-957722AC6CB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Кварцевое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A54B5AF-452D-4311-ABC7-68472AAC1F1B}" type="parTrans" cxnId="{11704EFB-F422-424E-8745-62E8394BC641}">
      <dgm:prSet/>
      <dgm:spPr/>
      <dgm:t>
        <a:bodyPr/>
        <a:lstStyle/>
        <a:p>
          <a:endParaRPr lang="ru-RU"/>
        </a:p>
      </dgm:t>
    </dgm:pt>
    <dgm:pt modelId="{653107B0-3EF4-433C-A7DA-05FCFDF67CBC}" type="sibTrans" cxnId="{11704EFB-F422-424E-8745-62E8394BC641}">
      <dgm:prSet/>
      <dgm:spPr/>
      <dgm:t>
        <a:bodyPr/>
        <a:lstStyle/>
        <a:p>
          <a:endParaRPr lang="ru-RU"/>
        </a:p>
      </dgm:t>
    </dgm:pt>
    <dgm:pt modelId="{24CB52C1-E21C-4035-B98D-9AA5E091D3B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Стекловолокн</a:t>
          </a:r>
          <a:r>
            <a:rPr lang="ru-RU" sz="13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 </a:t>
          </a:r>
          <a:endParaRPr lang="ru-RU" sz="13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13C9BC-0CA5-4996-A05C-DAC33A454BD5}" type="parTrans" cxnId="{364820EE-5E8D-4DEE-9280-7BB9D10CB66F}">
      <dgm:prSet/>
      <dgm:spPr/>
      <dgm:t>
        <a:bodyPr/>
        <a:lstStyle/>
        <a:p>
          <a:endParaRPr lang="ru-RU"/>
        </a:p>
      </dgm:t>
    </dgm:pt>
    <dgm:pt modelId="{693267AE-3B62-4140-B0D9-310E72DFD584}" type="sibTrans" cxnId="{364820EE-5E8D-4DEE-9280-7BB9D10CB66F}">
      <dgm:prSet/>
      <dgm:spPr/>
      <dgm:t>
        <a:bodyPr/>
        <a:lstStyle/>
        <a:p>
          <a:endParaRPr lang="ru-RU"/>
        </a:p>
      </dgm:t>
    </dgm:pt>
    <dgm:pt modelId="{E1AF88CC-2C47-4AE7-96C7-156E7B5846E9}" type="pres">
      <dgm:prSet presAssocID="{448E65EA-B98D-4374-9574-EB9A521A194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FB3AB4-EC41-4CDE-8433-E546C8F16275}" type="pres">
      <dgm:prSet presAssocID="{9DB5DB66-62A4-404F-A226-54C0C9408ED7}" presName="circle1" presStyleLbl="node1" presStyleIdx="0" presStyleCnt="3"/>
      <dgm:spPr/>
    </dgm:pt>
    <dgm:pt modelId="{98D68483-42D9-4C00-B67B-474876E44B25}" type="pres">
      <dgm:prSet presAssocID="{9DB5DB66-62A4-404F-A226-54C0C9408ED7}" presName="space" presStyleCnt="0"/>
      <dgm:spPr/>
    </dgm:pt>
    <dgm:pt modelId="{B937D789-E9FA-4CC5-A495-5E1B4461CC4F}" type="pres">
      <dgm:prSet presAssocID="{9DB5DB66-62A4-404F-A226-54C0C9408ED7}" presName="rect1" presStyleLbl="alignAcc1" presStyleIdx="0" presStyleCnt="3"/>
      <dgm:spPr/>
      <dgm:t>
        <a:bodyPr/>
        <a:lstStyle/>
        <a:p>
          <a:endParaRPr lang="ru-RU"/>
        </a:p>
      </dgm:t>
    </dgm:pt>
    <dgm:pt modelId="{4E0DF83A-FA76-4A69-87AE-553475FCFDEC}" type="pres">
      <dgm:prSet presAssocID="{30FAB61A-32D3-426C-BB4D-C69A3DA01998}" presName="vertSpace2" presStyleLbl="node1" presStyleIdx="0" presStyleCnt="3"/>
      <dgm:spPr/>
    </dgm:pt>
    <dgm:pt modelId="{73F1EB93-6FCD-43D1-A243-F7B9CE3F99CA}" type="pres">
      <dgm:prSet presAssocID="{30FAB61A-32D3-426C-BB4D-C69A3DA01998}" presName="circle2" presStyleLbl="node1" presStyleIdx="1" presStyleCnt="3"/>
      <dgm:spPr/>
    </dgm:pt>
    <dgm:pt modelId="{26F03EC1-54F5-4FF1-9C18-F41E20786238}" type="pres">
      <dgm:prSet presAssocID="{30FAB61A-32D3-426C-BB4D-C69A3DA01998}" presName="rect2" presStyleLbl="alignAcc1" presStyleIdx="1" presStyleCnt="3" custLinFactNeighborX="-93" custLinFactNeighborY="-988"/>
      <dgm:spPr/>
      <dgm:t>
        <a:bodyPr/>
        <a:lstStyle/>
        <a:p>
          <a:endParaRPr lang="ru-RU"/>
        </a:p>
      </dgm:t>
    </dgm:pt>
    <dgm:pt modelId="{F0827F35-0165-4C55-B527-DE5A6AB14511}" type="pres">
      <dgm:prSet presAssocID="{B3AF0512-83D5-414B-8509-1B4A73662174}" presName="vertSpace3" presStyleLbl="node1" presStyleIdx="1" presStyleCnt="3"/>
      <dgm:spPr/>
    </dgm:pt>
    <dgm:pt modelId="{4B82C217-D175-44E5-B022-D4453CCFF5BE}" type="pres">
      <dgm:prSet presAssocID="{B3AF0512-83D5-414B-8509-1B4A73662174}" presName="circle3" presStyleLbl="node1" presStyleIdx="2" presStyleCnt="3"/>
      <dgm:spPr/>
    </dgm:pt>
    <dgm:pt modelId="{5A344B52-1457-465C-AA51-7ED416A35881}" type="pres">
      <dgm:prSet presAssocID="{B3AF0512-83D5-414B-8509-1B4A73662174}" presName="rect3" presStyleLbl="alignAcc1" presStyleIdx="2" presStyleCnt="3" custLinFactNeighborX="-93" custLinFactNeighborY="18871"/>
      <dgm:spPr/>
      <dgm:t>
        <a:bodyPr/>
        <a:lstStyle/>
        <a:p>
          <a:endParaRPr lang="ru-RU"/>
        </a:p>
      </dgm:t>
    </dgm:pt>
    <dgm:pt modelId="{5A962E3D-D7ED-44C5-847D-83790C72C4EB}" type="pres">
      <dgm:prSet presAssocID="{9DB5DB66-62A4-404F-A226-54C0C9408E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6A759-9613-4AF7-BD29-80318345EE2A}" type="pres">
      <dgm:prSet presAssocID="{9DB5DB66-62A4-404F-A226-54C0C9408ED7}" presName="rect1ChTx" presStyleLbl="alignAcc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18960-667E-41EA-8F47-E64E85E07863}" type="pres">
      <dgm:prSet presAssocID="{30FAB61A-32D3-426C-BB4D-C69A3DA0199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0FA71-33A5-4BDC-B11A-67449D0E646F}" type="pres">
      <dgm:prSet presAssocID="{30FAB61A-32D3-426C-BB4D-C69A3DA0199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E0295-9EEB-4E07-953E-1835D3303A9B}" type="pres">
      <dgm:prSet presAssocID="{B3AF0512-83D5-414B-8509-1B4A7366217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C4FC4-F819-4BCD-92AC-5951386AE0AA}" type="pres">
      <dgm:prSet presAssocID="{B3AF0512-83D5-414B-8509-1B4A73662174}" presName="rect3ChTx" presStyleLbl="alignAcc1" presStyleIdx="2" presStyleCnt="3" custScaleX="100000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820EE-5E8D-4DEE-9280-7BB9D10CB66F}" srcId="{9DB5DB66-62A4-404F-A226-54C0C9408ED7}" destId="{24CB52C1-E21C-4035-B98D-9AA5E091D3B1}" srcOrd="5" destOrd="0" parTransId="{4713C9BC-0CA5-4996-A05C-DAC33A454BD5}" sibTransId="{693267AE-3B62-4140-B0D9-310E72DFD584}"/>
    <dgm:cxn modelId="{9079A42B-DE19-4EEA-9198-F689A59DD121}" srcId="{448E65EA-B98D-4374-9574-EB9A521A194C}" destId="{B3AF0512-83D5-414B-8509-1B4A73662174}" srcOrd="2" destOrd="0" parTransId="{1A041744-4BB2-4889-B5C7-9803EB4A28FC}" sibTransId="{F1924355-1425-4265-A8AC-69665C306947}"/>
    <dgm:cxn modelId="{235B2D07-1A4E-4A23-BEF3-5768BD8ACAE4}" srcId="{9DB5DB66-62A4-404F-A226-54C0C9408ED7}" destId="{82501803-CEF8-448E-AC8F-01CA97EF5CF2}" srcOrd="3" destOrd="0" parTransId="{BD28213D-8920-4FFC-B89A-306D3144A3E7}" sibTransId="{2F83FF54-72CB-4D62-A803-9846DC5AB54C}"/>
    <dgm:cxn modelId="{11704EFB-F422-424E-8745-62E8394BC641}" srcId="{9DB5DB66-62A4-404F-A226-54C0C9408ED7}" destId="{26C93606-F8C9-44D3-A03D-957722AC6CB7}" srcOrd="4" destOrd="0" parTransId="{6A54B5AF-452D-4311-ABC7-68472AAC1F1B}" sibTransId="{653107B0-3EF4-433C-A7DA-05FCFDF67CBC}"/>
    <dgm:cxn modelId="{36A14E7D-3522-4E3D-A642-552743857046}" type="presOf" srcId="{D096AEF7-FF2E-464C-B1FD-BB9FDFB8717B}" destId="{1D6C4FC4-F819-4BCD-92AC-5951386AE0AA}" srcOrd="0" destOrd="0" presId="urn:microsoft.com/office/officeart/2005/8/layout/target3"/>
    <dgm:cxn modelId="{6D68A890-E60F-4A53-B49D-A7B22929B3DC}" srcId="{B3AF0512-83D5-414B-8509-1B4A73662174}" destId="{C64AC797-0E38-4052-A43D-E0F62AD5EB05}" srcOrd="1" destOrd="0" parTransId="{36950CC6-EF37-431E-B26A-79F31C3970F6}" sibTransId="{F9EA77F4-DF29-4C8F-A9B3-3A194D735A24}"/>
    <dgm:cxn modelId="{BAECBCB7-DCFC-40AC-B052-83F9A950C78E}" srcId="{30FAB61A-32D3-426C-BB4D-C69A3DA01998}" destId="{F2709EDA-FCEE-493A-8F7E-A6274ED45B5C}" srcOrd="0" destOrd="0" parTransId="{3F5C5AFC-83B3-41C4-AFCC-796BA6171549}" sibTransId="{D61EDB1E-4DE6-45CD-BE31-1CC75ABB4621}"/>
    <dgm:cxn modelId="{9CE86ECE-5AE1-45FD-AB34-B9982E748749}" srcId="{B3AF0512-83D5-414B-8509-1B4A73662174}" destId="{D096AEF7-FF2E-464C-B1FD-BB9FDFB8717B}" srcOrd="0" destOrd="0" parTransId="{632BD0D1-2382-47D9-AC4C-D9E7902A9763}" sibTransId="{30590573-B94C-4DC6-A122-D6CEFE3A1138}"/>
    <dgm:cxn modelId="{929F8CBC-BC89-4882-A294-8A7E0333698F}" srcId="{B3AF0512-83D5-414B-8509-1B4A73662174}" destId="{76C5959C-BA5B-4E29-A930-A55EBCD592BE}" srcOrd="2" destOrd="0" parTransId="{84A79760-CD7F-43B0-BCFE-FF824EE5F064}" sibTransId="{EE0E8E17-E055-4649-AFDC-FEAC6822551D}"/>
    <dgm:cxn modelId="{99A628D0-B1AE-48C8-B9E1-2120B9178C20}" type="presOf" srcId="{B3AF0512-83D5-414B-8509-1B4A73662174}" destId="{25FE0295-9EEB-4E07-953E-1835D3303A9B}" srcOrd="1" destOrd="0" presId="urn:microsoft.com/office/officeart/2005/8/layout/target3"/>
    <dgm:cxn modelId="{E42866C2-CCDD-4348-8522-3D1AB7280D06}" type="presOf" srcId="{F2709EDA-FCEE-493A-8F7E-A6274ED45B5C}" destId="{3320FA71-33A5-4BDC-B11A-67449D0E646F}" srcOrd="0" destOrd="0" presId="urn:microsoft.com/office/officeart/2005/8/layout/target3"/>
    <dgm:cxn modelId="{3582DB10-CB81-4B85-8C02-C20F13ABB572}" srcId="{448E65EA-B98D-4374-9574-EB9A521A194C}" destId="{30FAB61A-32D3-426C-BB4D-C69A3DA01998}" srcOrd="1" destOrd="0" parTransId="{D686B66D-EB77-4FC5-9184-8E31CA28C779}" sibTransId="{DFA9034D-A430-4329-AB55-0855B3367FD2}"/>
    <dgm:cxn modelId="{6573310A-DE2C-4999-8218-9375793B62F4}" type="presOf" srcId="{F79E94E4-19C2-423D-9538-6982DEDC53AC}" destId="{3320FA71-33A5-4BDC-B11A-67449D0E646F}" srcOrd="0" destOrd="3" presId="urn:microsoft.com/office/officeart/2005/8/layout/target3"/>
    <dgm:cxn modelId="{3F4EF807-5051-46A4-990C-C0FE2CCA27FE}" srcId="{9DB5DB66-62A4-404F-A226-54C0C9408ED7}" destId="{EC10B941-B044-45F0-B7D6-FD69653928BB}" srcOrd="1" destOrd="0" parTransId="{C18A5C6C-3130-4720-BD6B-42DD86A314D5}" sibTransId="{2520D2BC-592C-414E-9787-370987445E7A}"/>
    <dgm:cxn modelId="{F4967D88-548A-42E9-AF8C-E03DEF88ACA7}" type="presOf" srcId="{26C93606-F8C9-44D3-A03D-957722AC6CB7}" destId="{BEA6A759-9613-4AF7-BD29-80318345EE2A}" srcOrd="0" destOrd="4" presId="urn:microsoft.com/office/officeart/2005/8/layout/target3"/>
    <dgm:cxn modelId="{4DC43D48-BFBF-4998-B584-B48C4DD4C2FC}" type="presOf" srcId="{448E65EA-B98D-4374-9574-EB9A521A194C}" destId="{E1AF88CC-2C47-4AE7-96C7-156E7B5846E9}" srcOrd="0" destOrd="0" presId="urn:microsoft.com/office/officeart/2005/8/layout/target3"/>
    <dgm:cxn modelId="{B3B0E7D9-3B48-4458-A1A1-3C0C5755EEA2}" type="presOf" srcId="{56598E24-2801-40EA-A818-2D1F57E167A1}" destId="{3320FA71-33A5-4BDC-B11A-67449D0E646F}" srcOrd="0" destOrd="2" presId="urn:microsoft.com/office/officeart/2005/8/layout/target3"/>
    <dgm:cxn modelId="{B335460B-AA64-4F14-AE13-DBF935C48C1C}" type="presOf" srcId="{30FAB61A-32D3-426C-BB4D-C69A3DA01998}" destId="{EA418960-667E-41EA-8F47-E64E85E07863}" srcOrd="1" destOrd="0" presId="urn:microsoft.com/office/officeart/2005/8/layout/target3"/>
    <dgm:cxn modelId="{D60BC193-39A4-423D-B119-EA07888FE9A3}" srcId="{30FAB61A-32D3-426C-BB4D-C69A3DA01998}" destId="{F79E94E4-19C2-423D-9538-6982DEDC53AC}" srcOrd="3" destOrd="0" parTransId="{812B6231-AE5A-4847-A24C-8AFE963820B5}" sibTransId="{EE14AD76-08F7-49A5-BACC-1DD941E476BC}"/>
    <dgm:cxn modelId="{AED717E2-923D-45F2-B551-819F1989A0D6}" srcId="{9DB5DB66-62A4-404F-A226-54C0C9408ED7}" destId="{ACC09E4C-F079-4E53-9F9D-3AD0810A53AF}" srcOrd="0" destOrd="0" parTransId="{736F704E-ACC3-4B40-BC64-200487C1833E}" sibTransId="{D5778E1A-DB0B-4D09-89DC-8BEAD49E060D}"/>
    <dgm:cxn modelId="{13107EF0-E4AB-4003-8A2C-965E539214C6}" type="presOf" srcId="{9DB5DB66-62A4-404F-A226-54C0C9408ED7}" destId="{5A962E3D-D7ED-44C5-847D-83790C72C4EB}" srcOrd="1" destOrd="0" presId="urn:microsoft.com/office/officeart/2005/8/layout/target3"/>
    <dgm:cxn modelId="{7B6A7038-0AEF-499C-AD70-FBAF60FC9BB2}" srcId="{9DB5DB66-62A4-404F-A226-54C0C9408ED7}" destId="{212857FD-177B-44C3-AFBB-0733DDA50297}" srcOrd="2" destOrd="0" parTransId="{4B1790B4-FCAB-44C8-97F9-0A2B651EA985}" sibTransId="{0603F4B1-7EDC-4A07-B2E9-32C9D5D84692}"/>
    <dgm:cxn modelId="{A37164E2-B3B1-4D66-88B2-AA64F33E7F6F}" type="presOf" srcId="{C64AC797-0E38-4052-A43D-E0F62AD5EB05}" destId="{1D6C4FC4-F819-4BCD-92AC-5951386AE0AA}" srcOrd="0" destOrd="1" presId="urn:microsoft.com/office/officeart/2005/8/layout/target3"/>
    <dgm:cxn modelId="{F81C9B43-64D6-4A7C-9A80-4439418F52EB}" type="presOf" srcId="{82501803-CEF8-448E-AC8F-01CA97EF5CF2}" destId="{BEA6A759-9613-4AF7-BD29-80318345EE2A}" srcOrd="0" destOrd="3" presId="urn:microsoft.com/office/officeart/2005/8/layout/target3"/>
    <dgm:cxn modelId="{E9C9FF0F-BA61-4BB1-A5A3-FBC855485C1F}" type="presOf" srcId="{212857FD-177B-44C3-AFBB-0733DDA50297}" destId="{BEA6A759-9613-4AF7-BD29-80318345EE2A}" srcOrd="0" destOrd="2" presId="urn:microsoft.com/office/officeart/2005/8/layout/target3"/>
    <dgm:cxn modelId="{D7EADE1D-B00E-4BB3-BFB8-8D746305BFD2}" type="presOf" srcId="{EC10B941-B044-45F0-B7D6-FD69653928BB}" destId="{BEA6A759-9613-4AF7-BD29-80318345EE2A}" srcOrd="0" destOrd="1" presId="urn:microsoft.com/office/officeart/2005/8/layout/target3"/>
    <dgm:cxn modelId="{F6EA4BE8-19E7-49C9-813B-5F6C75877B1B}" type="presOf" srcId="{9DB5DB66-62A4-404F-A226-54C0C9408ED7}" destId="{B937D789-E9FA-4CC5-A495-5E1B4461CC4F}" srcOrd="0" destOrd="0" presId="urn:microsoft.com/office/officeart/2005/8/layout/target3"/>
    <dgm:cxn modelId="{CA247A93-D6D8-418A-8C0D-311AEC46C71F}" type="presOf" srcId="{ACC09E4C-F079-4E53-9F9D-3AD0810A53AF}" destId="{BEA6A759-9613-4AF7-BD29-80318345EE2A}" srcOrd="0" destOrd="0" presId="urn:microsoft.com/office/officeart/2005/8/layout/target3"/>
    <dgm:cxn modelId="{BCEF6527-2394-4999-8E1A-B68D083461B1}" type="presOf" srcId="{30FAB61A-32D3-426C-BB4D-C69A3DA01998}" destId="{26F03EC1-54F5-4FF1-9C18-F41E20786238}" srcOrd="0" destOrd="0" presId="urn:microsoft.com/office/officeart/2005/8/layout/target3"/>
    <dgm:cxn modelId="{191FC663-205B-4879-AC35-D3B77480751E}" srcId="{30FAB61A-32D3-426C-BB4D-C69A3DA01998}" destId="{A0EBDB8C-07D5-4DCB-9F26-B8158F374B76}" srcOrd="1" destOrd="0" parTransId="{D074F89E-B109-4827-9502-5ABF24AB2A2D}" sibTransId="{8644D69A-412B-4530-B226-A5166E4BE6AA}"/>
    <dgm:cxn modelId="{ABB64542-3A9B-4ABA-A58D-DAEE889C1EDF}" srcId="{30FAB61A-32D3-426C-BB4D-C69A3DA01998}" destId="{56598E24-2801-40EA-A818-2D1F57E167A1}" srcOrd="2" destOrd="0" parTransId="{17469466-FFA0-4EFC-A9DE-9E7E9EB18A82}" sibTransId="{9B6C6DF6-A04C-4BCC-968F-833E0C66E20C}"/>
    <dgm:cxn modelId="{9C6D3BC4-A2E2-413E-A1FE-5E3EC88320D7}" type="presOf" srcId="{B3AF0512-83D5-414B-8509-1B4A73662174}" destId="{5A344B52-1457-465C-AA51-7ED416A35881}" srcOrd="0" destOrd="0" presId="urn:microsoft.com/office/officeart/2005/8/layout/target3"/>
    <dgm:cxn modelId="{E1309B94-1624-4155-A291-5765A3DE3287}" type="presOf" srcId="{76C5959C-BA5B-4E29-A930-A55EBCD592BE}" destId="{1D6C4FC4-F819-4BCD-92AC-5951386AE0AA}" srcOrd="0" destOrd="2" presId="urn:microsoft.com/office/officeart/2005/8/layout/target3"/>
    <dgm:cxn modelId="{63DB2B71-B6B0-4BBA-88E5-7B16B12E897B}" srcId="{448E65EA-B98D-4374-9574-EB9A521A194C}" destId="{9DB5DB66-62A4-404F-A226-54C0C9408ED7}" srcOrd="0" destOrd="0" parTransId="{21BD77CD-868E-4E76-97D0-255CBC122078}" sibTransId="{E497878E-2E1B-44EF-9035-5806DB3263F3}"/>
    <dgm:cxn modelId="{8C641C57-EB5B-491C-A82D-35EBF1BED01D}" type="presOf" srcId="{24CB52C1-E21C-4035-B98D-9AA5E091D3B1}" destId="{BEA6A759-9613-4AF7-BD29-80318345EE2A}" srcOrd="0" destOrd="5" presId="urn:microsoft.com/office/officeart/2005/8/layout/target3"/>
    <dgm:cxn modelId="{3129191C-2188-41EA-B80B-D6C35C7CD726}" type="presOf" srcId="{A0EBDB8C-07D5-4DCB-9F26-B8158F374B76}" destId="{3320FA71-33A5-4BDC-B11A-67449D0E646F}" srcOrd="0" destOrd="1" presId="urn:microsoft.com/office/officeart/2005/8/layout/target3"/>
    <dgm:cxn modelId="{DF19F036-C6DD-4DC3-B878-9B0E1AC2D4F6}" type="presParOf" srcId="{E1AF88CC-2C47-4AE7-96C7-156E7B5846E9}" destId="{D1FB3AB4-EC41-4CDE-8433-E546C8F16275}" srcOrd="0" destOrd="0" presId="urn:microsoft.com/office/officeart/2005/8/layout/target3"/>
    <dgm:cxn modelId="{E4092FB1-7AEC-4776-AC27-1862A9C03172}" type="presParOf" srcId="{E1AF88CC-2C47-4AE7-96C7-156E7B5846E9}" destId="{98D68483-42D9-4C00-B67B-474876E44B25}" srcOrd="1" destOrd="0" presId="urn:microsoft.com/office/officeart/2005/8/layout/target3"/>
    <dgm:cxn modelId="{7D17F7EE-6497-4F6B-BE14-6B7516962472}" type="presParOf" srcId="{E1AF88CC-2C47-4AE7-96C7-156E7B5846E9}" destId="{B937D789-E9FA-4CC5-A495-5E1B4461CC4F}" srcOrd="2" destOrd="0" presId="urn:microsoft.com/office/officeart/2005/8/layout/target3"/>
    <dgm:cxn modelId="{193A6FFD-3188-4029-90A5-A52AC74FB409}" type="presParOf" srcId="{E1AF88CC-2C47-4AE7-96C7-156E7B5846E9}" destId="{4E0DF83A-FA76-4A69-87AE-553475FCFDEC}" srcOrd="3" destOrd="0" presId="urn:microsoft.com/office/officeart/2005/8/layout/target3"/>
    <dgm:cxn modelId="{C5FC8EA1-7F9F-4611-8B21-7AC16452229D}" type="presParOf" srcId="{E1AF88CC-2C47-4AE7-96C7-156E7B5846E9}" destId="{73F1EB93-6FCD-43D1-A243-F7B9CE3F99CA}" srcOrd="4" destOrd="0" presId="urn:microsoft.com/office/officeart/2005/8/layout/target3"/>
    <dgm:cxn modelId="{1E67AB89-80DF-4812-A052-DFD7B9EF4890}" type="presParOf" srcId="{E1AF88CC-2C47-4AE7-96C7-156E7B5846E9}" destId="{26F03EC1-54F5-4FF1-9C18-F41E20786238}" srcOrd="5" destOrd="0" presId="urn:microsoft.com/office/officeart/2005/8/layout/target3"/>
    <dgm:cxn modelId="{69A506DA-F672-4029-BC41-4E356E6E4286}" type="presParOf" srcId="{E1AF88CC-2C47-4AE7-96C7-156E7B5846E9}" destId="{F0827F35-0165-4C55-B527-DE5A6AB14511}" srcOrd="6" destOrd="0" presId="urn:microsoft.com/office/officeart/2005/8/layout/target3"/>
    <dgm:cxn modelId="{0E0D6884-1142-4708-B1C7-DCD44FB4F2A1}" type="presParOf" srcId="{E1AF88CC-2C47-4AE7-96C7-156E7B5846E9}" destId="{4B82C217-D175-44E5-B022-D4453CCFF5BE}" srcOrd="7" destOrd="0" presId="urn:microsoft.com/office/officeart/2005/8/layout/target3"/>
    <dgm:cxn modelId="{8FC85A3F-19F0-4A48-A087-EE2F1F20B09A}" type="presParOf" srcId="{E1AF88CC-2C47-4AE7-96C7-156E7B5846E9}" destId="{5A344B52-1457-465C-AA51-7ED416A35881}" srcOrd="8" destOrd="0" presId="urn:microsoft.com/office/officeart/2005/8/layout/target3"/>
    <dgm:cxn modelId="{B52CF01F-055E-432F-88DD-B5C488043C53}" type="presParOf" srcId="{E1AF88CC-2C47-4AE7-96C7-156E7B5846E9}" destId="{5A962E3D-D7ED-44C5-847D-83790C72C4EB}" srcOrd="9" destOrd="0" presId="urn:microsoft.com/office/officeart/2005/8/layout/target3"/>
    <dgm:cxn modelId="{8E7D91D4-7007-4AB7-977B-CDFB2F31748E}" type="presParOf" srcId="{E1AF88CC-2C47-4AE7-96C7-156E7B5846E9}" destId="{BEA6A759-9613-4AF7-BD29-80318345EE2A}" srcOrd="10" destOrd="0" presId="urn:microsoft.com/office/officeart/2005/8/layout/target3"/>
    <dgm:cxn modelId="{9318AC08-512E-4E57-B415-0B1731BA7290}" type="presParOf" srcId="{E1AF88CC-2C47-4AE7-96C7-156E7B5846E9}" destId="{EA418960-667E-41EA-8F47-E64E85E07863}" srcOrd="11" destOrd="0" presId="urn:microsoft.com/office/officeart/2005/8/layout/target3"/>
    <dgm:cxn modelId="{4B47A195-5851-41EB-8714-B79038B2F5CE}" type="presParOf" srcId="{E1AF88CC-2C47-4AE7-96C7-156E7B5846E9}" destId="{3320FA71-33A5-4BDC-B11A-67449D0E646F}" srcOrd="12" destOrd="0" presId="urn:microsoft.com/office/officeart/2005/8/layout/target3"/>
    <dgm:cxn modelId="{235E1A5F-F81F-4B4D-BDEA-28DEDA7BC9F5}" type="presParOf" srcId="{E1AF88CC-2C47-4AE7-96C7-156E7B5846E9}" destId="{25FE0295-9EEB-4E07-953E-1835D3303A9B}" srcOrd="13" destOrd="0" presId="urn:microsoft.com/office/officeart/2005/8/layout/target3"/>
    <dgm:cxn modelId="{7CAA0C81-770A-490A-9FEF-B7444564E531}" type="presParOf" srcId="{E1AF88CC-2C47-4AE7-96C7-156E7B5846E9}" destId="{1D6C4FC4-F819-4BCD-92AC-5951386AE0A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3966C-76D4-498E-BA52-D4E529713105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7063-5A62-408B-AC01-0D138C9173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2F7A9-F87B-4C6F-8DFD-D74DF0B4FF5F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C605E-EFF9-4568-9039-BF56167E50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9E6E9-AD23-4C55-892D-843947F0D497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137D1-20B8-49BF-9057-468D9A0552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BB80D-9824-4B01-BAB7-781203C2CA04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DC64A-8201-463E-9D59-BAFEA2E07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7F008-06D4-44A9-95AE-3376E28BF414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B7A14-2AAF-4057-8BDD-D82E27CC2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5BE74-0608-4CAF-BB03-3A0A5F9C0129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FD0F-3FBE-4CDC-A7EC-72DAE35703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899DD-05C7-4DFC-94AD-DAF8EE033CFB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C7642-0DA4-4C11-9E88-8AADE74EF9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85B21-2764-44F9-AE93-D5BC023AAC00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B5DAB-493F-4776-9E58-2D763C9A62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EDE79-7698-494C-8AD5-DD4CA5D8A97A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4E92-F640-4018-87DB-9FF39C3D0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DCEB4-8CF1-4938-82EF-522471C2048A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49FDC-1C21-49E1-AF3A-7C56B3DD8A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24DA34-078F-4691-941E-A5318FD9185A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AA473-A945-4EC5-9338-FEFE001405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29C218-D83F-454C-B06D-AD1762A3419D}" type="datetimeFigureOut">
              <a:rPr lang="ru-RU" smtClean="0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E698B3-5ECE-49A4-A867-6BC82E59B2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2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кремния к стеклу, фарфору, кирпичу…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5724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Презентация к уроку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214950"/>
            <a:ext cx="588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Гербер Ольга Павловна</a:t>
            </a:r>
            <a:r>
              <a:rPr lang="ru-RU" smtClean="0"/>
              <a:t>, учитель химии,   		      228-383-405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285728"/>
            <a:ext cx="787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МОУ «Ключиковская СОШ» </a:t>
            </a:r>
            <a:r>
              <a:rPr lang="ru-RU" dirty="0" err="1" smtClean="0"/>
              <a:t>Сузунского</a:t>
            </a:r>
            <a:r>
              <a:rPr lang="ru-RU" dirty="0" smtClean="0"/>
              <a:t> района Новосибирской области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3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4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4.bmp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714348" y="785794"/>
            <a:ext cx="3770770" cy="5286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Содержимое 10" descr="6.bmp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57752" y="1071546"/>
            <a:ext cx="3679607" cy="5286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lomonosov-rz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28860" y="500042"/>
            <a:ext cx="3714776" cy="492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142976" y="5572140"/>
            <a:ext cx="6896100" cy="10715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Пою перед Тобой в восторге похвалу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камням дорогим, ни злату, но стеклу»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М.В.Ломоносов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929313"/>
            <a:ext cx="7729538" cy="428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Мозаичная картина «Петр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 М.В.Ломоносов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F:\мозаичн Петр 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5984" y="214290"/>
            <a:ext cx="4000528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7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86454"/>
            <a:ext cx="7943850" cy="107154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Мозаика «Полтавская баталия» (4х6,44 м) находится в здании Российской Академии наук в Санкт-Петербурге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F:\полтавская баталия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28728" y="214290"/>
            <a:ext cx="6215106" cy="553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14347" y="142852"/>
            <a:ext cx="7983565" cy="10715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Былая слава русского фарфора</a:t>
            </a:r>
          </a:p>
        </p:txBody>
      </p:sp>
      <p:pic>
        <p:nvPicPr>
          <p:cNvPr id="5" name="Содержимое 4" descr="7.bmp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785918" y="1142984"/>
            <a:ext cx="5486974" cy="53578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6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Старый русский фаянс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рис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42844" y="1357298"/>
            <a:ext cx="4143404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Содержимое 9" descr="рис 001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786282" y="2143116"/>
            <a:ext cx="4357718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>
            <a:off x="1071538" y="5643578"/>
            <a:ext cx="2004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Горшочек.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Завод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Поскочина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1817 - 1812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1285860"/>
            <a:ext cx="1402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Чашка.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Завод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Отто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1801 - 1812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рис 002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14348" y="214290"/>
            <a:ext cx="3714776" cy="5825444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рис 003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143504" y="797991"/>
            <a:ext cx="3429024" cy="585443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2910" y="6027003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Кувшин.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«бронзовая посуда»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Гжель. 1833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142852"/>
            <a:ext cx="2025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Ваза.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Гжель. 1820 - 1830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рис 004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57158" y="714356"/>
            <a:ext cx="4500594" cy="3706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Содержимое 10" descr="рис 005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143504" y="1714488"/>
            <a:ext cx="357190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2910" y="471488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Сахарница.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Завод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Барминых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	   Середина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XIX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542926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Чашка.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Завод Федяшина.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Вторая половина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XIX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4368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Успехов в  работе!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7243754" cy="430055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…Прозрачный шар, сверкающий на солнце,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красивый, пёстрого рисунка агат, яркой игры опал,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чистый песок на берегу моря…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красиво  огранённые груды горного хрусталя,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таинственный рисунок фантастической яшмы,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окаменелое дерево, превращённое в камень,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грубо обработанный наконечник стрелы  древнего человека ...-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всё это одно и то же химическое соединение кремния с кислородом.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А.В.Ферсман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кварц1 стекло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214282" y="142852"/>
            <a:ext cx="171451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агат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2643182"/>
            <a:ext cx="171451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горный хрусталь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000892" y="4857760"/>
            <a:ext cx="164307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опал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14348" y="5072074"/>
            <a:ext cx="1714512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халцедон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14876" y="4429132"/>
            <a:ext cx="1690686" cy="1690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кварц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43174" y="3357562"/>
            <a:ext cx="1611306" cy="1611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15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Строение атома кремния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467600" cy="4873752"/>
          </a:xfrm>
          <a:noFill/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 +14  )</a:t>
            </a:r>
            <a:r>
              <a:rPr lang="en-US" sz="4400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en-US" sz="4400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en-US" sz="4400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5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2P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3P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98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0006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Распространение соединений кремния в природе</a:t>
            </a:r>
          </a:p>
        </p:txBody>
      </p:sp>
      <p:pic>
        <p:nvPicPr>
          <p:cNvPr id="16386" name="Содержимое 3" descr="губка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158" y="1357298"/>
            <a:ext cx="2571750" cy="3700462"/>
          </a:xfrm>
        </p:spPr>
      </p:pic>
      <p:pic>
        <p:nvPicPr>
          <p:cNvPr id="16387" name="Picture 2" descr="F:\пшениц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857232"/>
            <a:ext cx="31432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F:\осо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785794"/>
            <a:ext cx="23574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F:\хвощи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3786190"/>
            <a:ext cx="30003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5357826"/>
            <a:ext cx="82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Губка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4500570"/>
            <a:ext cx="98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Осока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6286520"/>
            <a:ext cx="95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Хвощи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3429000"/>
            <a:ext cx="122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Пшеница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Разновидности кварца</a:t>
            </a:r>
          </a:p>
        </p:txBody>
      </p:sp>
      <p:pic>
        <p:nvPicPr>
          <p:cNvPr id="17410" name="Picture 2" descr="F:\морион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42938" y="4071938"/>
            <a:ext cx="2214562" cy="2214562"/>
          </a:xfrm>
        </p:spPr>
      </p:pic>
      <p:pic>
        <p:nvPicPr>
          <p:cNvPr id="17411" name="Picture 3" descr="F:\кварц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5" y="1214405"/>
            <a:ext cx="2357453" cy="23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:\агат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88" y="4071938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:\обсидиан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1214429"/>
            <a:ext cx="2428884" cy="24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F:\опал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72" y="1214422"/>
            <a:ext cx="2325703" cy="232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F:\горный хрусталь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03938" y="4071938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7620" y="635795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агат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6273225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горный хрусталь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635795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морион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364331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халцедон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364331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обсидиан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364331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друза кварца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9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Силикатная промышленность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21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3857652" cy="128589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Химизм варки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стекла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071938"/>
            <a:ext cx="8229600" cy="18573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═  Na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  CO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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CaCO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 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═  CaSiO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  CO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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+CaSiO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+4SiO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═Na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·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·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Picture 5" descr="6 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571500"/>
            <a:ext cx="2735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Поэзия стекла</a:t>
            </a:r>
          </a:p>
        </p:txBody>
      </p:sp>
      <p:pic>
        <p:nvPicPr>
          <p:cNvPr id="5" name="Содержимое 4" descr="1.bmp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571744"/>
            <a:ext cx="4071966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4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000240"/>
            <a:ext cx="3929090" cy="36455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5.bmp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4282" y="857232"/>
            <a:ext cx="4195469" cy="4500594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Содержимое 15" descr="3.bmp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429124" y="642918"/>
            <a:ext cx="4525263" cy="4493426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2.7|2.1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2.2|2.2|2.8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2.4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5|3.2|2.6|2.6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219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От кремния к стеклу, фарфору, кирпичу…</vt:lpstr>
      <vt:lpstr>Слайд 2</vt:lpstr>
      <vt:lpstr>Строение атома кремния</vt:lpstr>
      <vt:lpstr>Распространение соединений кремния в природе</vt:lpstr>
      <vt:lpstr>Разновидности кварца</vt:lpstr>
      <vt:lpstr>Силикатная промышленность</vt:lpstr>
      <vt:lpstr>Химизм варки  стекла</vt:lpstr>
      <vt:lpstr>Поэзия стекла</vt:lpstr>
      <vt:lpstr>Слайд 9</vt:lpstr>
      <vt:lpstr>Слайд 10</vt:lpstr>
      <vt:lpstr>Слайд 11</vt:lpstr>
      <vt:lpstr>Мозаичная картина «Петр I».  Автор М.В.Ломоносов</vt:lpstr>
      <vt:lpstr>Мозаика «Полтавская баталия» (4х6,44 м) находится в здании Российской Академии наук в Санкт-Петербурге</vt:lpstr>
      <vt:lpstr>Былая слава русского фарфора</vt:lpstr>
      <vt:lpstr>Старый русский фаянс</vt:lpstr>
      <vt:lpstr>Слайд 16</vt:lpstr>
      <vt:lpstr>Слайд 17</vt:lpstr>
      <vt:lpstr>Спасибо за внимание! Успехов в  работе! </vt:lpstr>
    </vt:vector>
  </TitlesOfParts>
  <Company>МОУ Ключиковская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Tata</cp:lastModifiedBy>
  <cp:revision>85</cp:revision>
  <dcterms:created xsi:type="dcterms:W3CDTF">2010-11-19T07:20:15Z</dcterms:created>
  <dcterms:modified xsi:type="dcterms:W3CDTF">2011-03-09T18:05:42Z</dcterms:modified>
</cp:coreProperties>
</file>