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11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B3B0A7-8DE1-451B-B656-9A90970FA71E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8A12EC-964E-430A-996D-82BE3C5D43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8934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780E89-D0C3-4933-A884-BA5E9259B9DF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6866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68A12EC-964E-430A-996D-82BE3C5D43BA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886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56793"/>
            <a:ext cx="7772400" cy="2043658"/>
          </a:xfrm>
        </p:spPr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002060"/>
                </a:solidFill>
              </a:rPr>
              <a:t>Птицы</a:t>
            </a:r>
            <a:endParaRPr lang="ru-RU" sz="6000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1800" y="3886200"/>
            <a:ext cx="5976664" cy="1752600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7030A0"/>
                </a:solidFill>
              </a:rPr>
              <a:t>Составила: Сафонова Марина Михайловна, учитель начальных классов,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 руководитель дошкольных групп</a:t>
            </a:r>
          </a:p>
          <a:p>
            <a:r>
              <a:rPr lang="ru-RU" sz="2400" dirty="0" smtClean="0">
                <a:solidFill>
                  <a:srgbClr val="7030A0"/>
                </a:solidFill>
              </a:rPr>
              <a:t>МОУ «ООШ №57» г Перми</a:t>
            </a:r>
            <a:endParaRPr lang="ru-RU" sz="2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1755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Перелетные птицы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85" y="1196752"/>
            <a:ext cx="3777582" cy="249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196751"/>
            <a:ext cx="3593976" cy="253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38420" y="4005064"/>
            <a:ext cx="3826068" cy="272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86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386" y="4120554"/>
            <a:ext cx="3777582" cy="2548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55232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2060"/>
                </a:solidFill>
              </a:rPr>
              <a:t>Грачи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7221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Ласточки</a:t>
            </a: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81382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Дикие утки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6149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Оседлые</a:t>
            </a:r>
            <a:br>
              <a:rPr lang="ru-RU" dirty="0"/>
            </a:br>
            <a:r>
              <a:rPr lang="ru-RU" dirty="0"/>
              <a:t> птицы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76156" y="620688"/>
            <a:ext cx="1944216" cy="239977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6672"/>
            <a:ext cx="3312368" cy="3020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3624064" cy="3385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834757"/>
            <a:ext cx="4464496" cy="2908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9537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Воробьи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77284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Серая ворона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8111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Голубь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600200"/>
            <a:ext cx="396044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210" y="1412776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7610" y="1565176"/>
            <a:ext cx="4953000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59885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Кочующие птицы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33264" y="3501008"/>
            <a:ext cx="3106688" cy="20776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96952"/>
            <a:ext cx="3995935" cy="317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76820"/>
            <a:ext cx="3528392" cy="284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06758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Синицы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0750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Строение птиц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Шея</a:t>
            </a:r>
          </a:p>
          <a:p>
            <a:r>
              <a:rPr lang="ru-RU" dirty="0" smtClean="0"/>
              <a:t>Хвост</a:t>
            </a:r>
          </a:p>
          <a:p>
            <a:r>
              <a:rPr lang="ru-RU" dirty="0" smtClean="0"/>
              <a:t>Ноги</a:t>
            </a:r>
          </a:p>
          <a:p>
            <a:r>
              <a:rPr lang="ru-RU" dirty="0" smtClean="0"/>
              <a:t>Туловище</a:t>
            </a:r>
          </a:p>
          <a:p>
            <a:r>
              <a:rPr lang="ru-RU" dirty="0" smtClean="0"/>
              <a:t>Голова</a:t>
            </a:r>
          </a:p>
          <a:p>
            <a:r>
              <a:rPr lang="ru-RU" dirty="0" smtClean="0"/>
              <a:t>Крылья</a:t>
            </a:r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00808"/>
            <a:ext cx="4392488" cy="4536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2902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Снегири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309018" y="1600200"/>
            <a:ext cx="452596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3078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Помощь птицам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539902"/>
            <a:ext cx="8264474" cy="4619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558502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27784" y="1916831"/>
            <a:ext cx="3744416" cy="376006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24744"/>
            <a:ext cx="6048672" cy="519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2521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Крылья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639687"/>
            <a:ext cx="468052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5918482" cy="5082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628176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Глаза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5736" y="1772816"/>
            <a:ext cx="4917232" cy="381642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628800"/>
            <a:ext cx="5715000" cy="43582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5529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ru-RU" dirty="0" smtClean="0"/>
              <a:t>Клюв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0" y="164040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408" y="260648"/>
            <a:ext cx="5221088" cy="619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01358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Ноги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38393"/>
            <a:ext cx="4330824" cy="254888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48880"/>
            <a:ext cx="3596131" cy="427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56792"/>
            <a:ext cx="4838400" cy="30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07310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Птичий дом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600200"/>
            <a:ext cx="5400600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81125" y="1556792"/>
            <a:ext cx="6381750" cy="4608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68612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Виды птиц нашего города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400" dirty="0">
                <a:solidFill>
                  <a:srgbClr val="7030A0"/>
                </a:solidFill>
              </a:rPr>
              <a:t>Перелётные</a:t>
            </a:r>
            <a:r>
              <a:rPr lang="ru-RU" dirty="0">
                <a:solidFill>
                  <a:srgbClr val="002060"/>
                </a:solidFill>
              </a:rPr>
              <a:t>: грачи, ласточки, дикие утки.</a:t>
            </a:r>
          </a:p>
          <a:p>
            <a:r>
              <a:rPr lang="ru-RU" sz="4400" dirty="0" err="1">
                <a:solidFill>
                  <a:srgbClr val="7030A0"/>
                </a:solidFill>
              </a:rPr>
              <a:t>Осёдлые</a:t>
            </a:r>
            <a:r>
              <a:rPr lang="ru-RU" dirty="0">
                <a:solidFill>
                  <a:srgbClr val="002060"/>
                </a:solidFill>
              </a:rPr>
              <a:t>: воробьи, сороки, вороны.</a:t>
            </a:r>
          </a:p>
          <a:p>
            <a:r>
              <a:rPr lang="ru-RU" sz="4400" dirty="0">
                <a:solidFill>
                  <a:srgbClr val="7030A0"/>
                </a:solidFill>
              </a:rPr>
              <a:t>Кочующие</a:t>
            </a:r>
            <a:r>
              <a:rPr lang="ru-RU" dirty="0">
                <a:solidFill>
                  <a:srgbClr val="002060"/>
                </a:solidFill>
              </a:rPr>
              <a:t>: синицы, дятлы, снегири, клесты, свиристели.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89679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</Words>
  <Application>Microsoft Office PowerPoint</Application>
  <PresentationFormat>Экран (4:3)</PresentationFormat>
  <Paragraphs>35</Paragraphs>
  <Slides>21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Птицы</vt:lpstr>
      <vt:lpstr>Строение птиц</vt:lpstr>
      <vt:lpstr>Перья</vt:lpstr>
      <vt:lpstr>Крылья</vt:lpstr>
      <vt:lpstr>Глаза</vt:lpstr>
      <vt:lpstr>Клюв</vt:lpstr>
      <vt:lpstr>Ноги</vt:lpstr>
      <vt:lpstr>Птичий дом</vt:lpstr>
      <vt:lpstr>Виды птиц нашего города</vt:lpstr>
      <vt:lpstr>Перелетные птицы</vt:lpstr>
      <vt:lpstr>Грачи</vt:lpstr>
      <vt:lpstr>Ласточки</vt:lpstr>
      <vt:lpstr>Дикие утки</vt:lpstr>
      <vt:lpstr>Оседлые  птицы</vt:lpstr>
      <vt:lpstr>Воробьи</vt:lpstr>
      <vt:lpstr>Серая ворона</vt:lpstr>
      <vt:lpstr>Голубь</vt:lpstr>
      <vt:lpstr>Кочующие птицы</vt:lpstr>
      <vt:lpstr>Синицы</vt:lpstr>
      <vt:lpstr>Снегири</vt:lpstr>
      <vt:lpstr>Помощь птицам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Птицы</dc:title>
  <cp:lastModifiedBy>Roman</cp:lastModifiedBy>
  <cp:revision>2</cp:revision>
  <dcterms:modified xsi:type="dcterms:W3CDTF">2012-04-30T19:33:24Z</dcterms:modified>
</cp:coreProperties>
</file>