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6" r:id="rId4"/>
    <p:sldId id="265" r:id="rId5"/>
    <p:sldId id="264" r:id="rId6"/>
    <p:sldId id="263" r:id="rId7"/>
    <p:sldId id="268" r:id="rId8"/>
    <p:sldId id="262" r:id="rId9"/>
    <p:sldId id="261" r:id="rId10"/>
    <p:sldId id="260" r:id="rId11"/>
    <p:sldId id="259" r:id="rId12"/>
    <p:sldId id="269" r:id="rId13"/>
    <p:sldId id="270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9288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ПРЕЗЕНТАЦИЯ К УРОКУ ПО ФИЗИЧЕСКОЙ КУЛЬТУРЕ НА ТЕМУ «СЕВЕРНОЕ МНОГОБОРЬЕ»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215238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Рисунки выполнены детьми 3 «В» класса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уроке информатики на темы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«Крайний Север» и «Северное многоборье»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СЕВЕРНОЕ МНОГОБОРЬЕ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БЕГ С ПАЛКОЙ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бег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12" r="8212"/>
          <a:stretch>
            <a:fillRect/>
          </a:stretch>
        </p:blipFill>
        <p:spPr bwMode="auto">
          <a:xfrm>
            <a:off x="428625" y="642938"/>
            <a:ext cx="8358188" cy="475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57826"/>
            <a:ext cx="548640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СЕВЕРНОЕ МНОГОБОРЬЕ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ПРЫЖКИ ЧЕРЕЗ НАРТЫ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прыжк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498" r="7498"/>
          <a:stretch>
            <a:fillRect/>
          </a:stretch>
        </p:blipFill>
        <p:spPr bwMode="auto">
          <a:xfrm>
            <a:off x="285750" y="642938"/>
            <a:ext cx="8501063" cy="475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СЕВЕРНОЕ МНОГОБОРЬЕ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БРОСОК МАУТА НА ХОРЕЙ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маут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107" r="8107"/>
          <a:stretch>
            <a:fillRect/>
          </a:stretch>
        </p:blipFill>
        <p:spPr bwMode="auto">
          <a:xfrm>
            <a:off x="357188" y="642938"/>
            <a:ext cx="8429625" cy="4786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СЕВЕРНОЕ МНОГОБОРЬЕ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БРОСОК ТОПОРА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топо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52" r="6452"/>
          <a:stretch>
            <a:fillRect/>
          </a:stretch>
        </p:blipFill>
        <p:spPr bwMode="auto">
          <a:xfrm>
            <a:off x="285750" y="785813"/>
            <a:ext cx="8501063" cy="4643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СЕВЕРНОЕ МНОГОБОРЬЕ  ТРОЙНОЙ ПРЫЖОК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тройной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52" r="6452"/>
          <a:stretch>
            <a:fillRect/>
          </a:stretch>
        </p:blipFill>
        <p:spPr bwMode="auto">
          <a:xfrm>
            <a:off x="285750" y="785813"/>
            <a:ext cx="8501063" cy="4643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звезд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1285860"/>
            <a:ext cx="9032875" cy="42910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285749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СЕВЕРНОЕ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МНОГОБОРЬЕ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500041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БРОСОК МАУТА НА ХОРЕЙ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8599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БРОСОК ТОПОРА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57214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ТРОЙНОЙ ПРЫЖОК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57214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ПРЫЖКИ ЧЕРЕЗ НАРТЫ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28599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БЕГ С ПАЛКОЙ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4286280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ru-RU" sz="2800" b="1" dirty="0" smtClean="0">
                <a:solidFill>
                  <a:srgbClr val="002060"/>
                </a:solidFill>
              </a:rPr>
              <a:t>                           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                             Авторы работ: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Усов Максим                             </a:t>
            </a:r>
            <a:r>
              <a:rPr lang="ru-RU" sz="3100" b="1" dirty="0" err="1" smtClean="0">
                <a:solidFill>
                  <a:srgbClr val="002060"/>
                </a:solidFill>
              </a:rPr>
              <a:t>Мядзелев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</a:rPr>
              <a:t>Дима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Щербакова </a:t>
            </a:r>
            <a:r>
              <a:rPr lang="ru-RU" sz="3100" b="1" dirty="0" smtClean="0">
                <a:solidFill>
                  <a:srgbClr val="002060"/>
                </a:solidFill>
              </a:rPr>
              <a:t>Даша                      Емельянова Вика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Жилин Максим                          </a:t>
            </a:r>
            <a:r>
              <a:rPr lang="ru-RU" sz="3100" b="1" dirty="0" err="1" smtClean="0">
                <a:solidFill>
                  <a:srgbClr val="002060"/>
                </a:solidFill>
              </a:rPr>
              <a:t>Осконов</a:t>
            </a:r>
            <a:r>
              <a:rPr lang="ru-RU" sz="3100" b="1" dirty="0" smtClean="0">
                <a:solidFill>
                  <a:srgbClr val="002060"/>
                </a:solidFill>
              </a:rPr>
              <a:t> Денис                      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Одинцов </a:t>
            </a:r>
            <a:r>
              <a:rPr lang="ru-RU" sz="3100" b="1" dirty="0" smtClean="0">
                <a:solidFill>
                  <a:srgbClr val="002060"/>
                </a:solidFill>
              </a:rPr>
              <a:t>Вова                            Евдокимов </a:t>
            </a:r>
            <a:r>
              <a:rPr lang="ru-RU" sz="3100" b="1" dirty="0" smtClean="0">
                <a:solidFill>
                  <a:srgbClr val="002060"/>
                </a:solidFill>
              </a:rPr>
              <a:t>Андрей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96" y="714356"/>
            <a:ext cx="8358246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КРАЙНИЙ СЕВЕР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бы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501122" cy="476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СЕВЕРНЫЕ НАРОДНОСТИ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народ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96" r="2096"/>
          <a:stretch>
            <a:fillRect/>
          </a:stretch>
        </p:blipFill>
        <p:spPr bwMode="auto">
          <a:xfrm>
            <a:off x="428596" y="857232"/>
            <a:ext cx="8286750" cy="4602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ОЛЕНЕВОДСТВО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олен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184" r="7184"/>
          <a:stretch>
            <a:fillRect/>
          </a:stretch>
        </p:blipFill>
        <p:spPr bwMode="auto">
          <a:xfrm>
            <a:off x="428625" y="785813"/>
            <a:ext cx="8358188" cy="4643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СОБИРАТЕЛЬСТВО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Пользователь\Pictures\грибы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498" r="7498"/>
          <a:stretch>
            <a:fillRect/>
          </a:stretch>
        </p:blipFill>
        <p:spPr bwMode="auto">
          <a:xfrm>
            <a:off x="285750" y="642938"/>
            <a:ext cx="8501063" cy="475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ОХОТА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охот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12" r="8212"/>
          <a:stretch>
            <a:fillRect/>
          </a:stretch>
        </p:blipFill>
        <p:spPr bwMode="auto">
          <a:xfrm>
            <a:off x="428625" y="642938"/>
            <a:ext cx="8358188" cy="475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ПЕРЕДВИЖЕНИЕ НА ЛЫЖАХ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лыж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086" r="6086"/>
          <a:stretch>
            <a:fillRect/>
          </a:stretch>
        </p:blipFill>
        <p:spPr bwMode="auto">
          <a:xfrm>
            <a:off x="285750" y="785813"/>
            <a:ext cx="8572500" cy="4643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СВЯЗЬ С «БОЛЬШИМ МИРОМ»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вертолет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12" r="8212"/>
          <a:stretch>
            <a:fillRect/>
          </a:stretch>
        </p:blipFill>
        <p:spPr bwMode="auto">
          <a:xfrm>
            <a:off x="428625" y="642938"/>
            <a:ext cx="8358188" cy="475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ШАМАН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шаман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12" r="8212"/>
          <a:stretch>
            <a:fillRect/>
          </a:stretch>
        </p:blipFill>
        <p:spPr bwMode="auto">
          <a:xfrm>
            <a:off x="428625" y="642938"/>
            <a:ext cx="8358188" cy="4757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96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К УРОКУ ПО ФИЗИЧЕСКОЙ КУЛЬТУРЕ НА ТЕМУ «СЕВЕРНОЕ МНОГОБОРЬЕ»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                                                              Авторы работ:   Усов Максим                             Мядзелев Дима Щербакова Даша                      Емельянова Вика Жилин Максим                          Осконов Денис                        Одинцов Вова                            Евдокимов Андрей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37</cp:revision>
  <dcterms:created xsi:type="dcterms:W3CDTF">2011-11-02T01:04:19Z</dcterms:created>
  <dcterms:modified xsi:type="dcterms:W3CDTF">2011-12-22T03:05:14Z</dcterms:modified>
</cp:coreProperties>
</file>