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handoutMasterIdLst>
    <p:handoutMasterId r:id="rId17"/>
  </p:handoutMasterIdLst>
  <p:sldIdLst>
    <p:sldId id="288" r:id="rId2"/>
    <p:sldId id="289" r:id="rId3"/>
    <p:sldId id="278" r:id="rId4"/>
    <p:sldId id="276" r:id="rId5"/>
    <p:sldId id="277" r:id="rId6"/>
    <p:sldId id="279" r:id="rId7"/>
    <p:sldId id="280" r:id="rId8"/>
    <p:sldId id="281" r:id="rId9"/>
    <p:sldId id="285" r:id="rId10"/>
    <p:sldId id="283" r:id="rId11"/>
    <p:sldId id="284" r:id="rId12"/>
    <p:sldId id="287" r:id="rId13"/>
    <p:sldId id="290" r:id="rId14"/>
    <p:sldId id="29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22" autoAdjust="0"/>
  </p:normalViewPr>
  <p:slideViewPr>
    <p:cSldViewPr>
      <p:cViewPr varScale="1">
        <p:scale>
          <a:sx n="87" d="100"/>
          <a:sy n="87" d="100"/>
        </p:scale>
        <p:origin x="-39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186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05AC1-65E1-4855-8533-044A7D2AC8EE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535A2-F797-48ED-91CB-37A97C0202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489E6-DDB3-4B69-99B6-3972355A8354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D0A5A-30D8-449B-8CF7-40114280EE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ходит и бегает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D0A5A-30D8-449B-8CF7-40114280EE7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D0A5A-30D8-449B-8CF7-40114280EE7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09" y="500043"/>
            <a:ext cx="7815291" cy="31004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к занятию в спортивно-оздоровительной группе для детей возраст 6-7лет на тему:</a:t>
            </a:r>
            <a:br>
              <a:rPr lang="ru-RU" dirty="0" smtClean="0"/>
            </a:br>
            <a:r>
              <a:rPr lang="ru-RU" dirty="0" smtClean="0"/>
              <a:t> « В мире животных»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Тренер- преподаватель</a:t>
            </a:r>
          </a:p>
          <a:p>
            <a:r>
              <a:rPr lang="ru-RU" dirty="0" err="1" smtClean="0"/>
              <a:t>Ермаченко</a:t>
            </a:r>
            <a:r>
              <a:rPr lang="ru-RU" dirty="0" smtClean="0"/>
              <a:t>  Татьяна Юрьевна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min\Рабочий стол\животные\Кенгуру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7" y="571481"/>
            <a:ext cx="7715304" cy="464347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flipH="1">
            <a:off x="2786049" y="5572141"/>
            <a:ext cx="4214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далеко прыгает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\животные\заяц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81440"/>
            <a:ext cx="7786743" cy="490719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14480" y="5857893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прыгает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животные\Копия страу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8337" y="500042"/>
            <a:ext cx="7475563" cy="450059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28860" y="5572141"/>
            <a:ext cx="4786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ходит быстрыми шагами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Admin\Рабочий стол\животные\миш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7" y="642919"/>
            <a:ext cx="8001056" cy="50006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flipH="1">
            <a:off x="2714611" y="6000769"/>
            <a:ext cx="2500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косолапо ходит</a:t>
            </a:r>
            <a:endParaRPr lang="ru-RU" sz="2400" b="1" dirty="0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животные\Копия коша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500042"/>
            <a:ext cx="7858180" cy="507209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14480" y="5786454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   ходит и лазает</a:t>
            </a:r>
            <a:endParaRPr lang="ru-RU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животные\сл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8047" y="642918"/>
            <a:ext cx="7592839" cy="442915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43042" y="5643579"/>
            <a:ext cx="4071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МЕДЛЕННО ХОДИТ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Рабочий стол\животные\змея.jpg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1428729" y="285728"/>
            <a:ext cx="6667500" cy="50006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 flipH="1">
            <a:off x="2786051" y="5786455"/>
            <a:ext cx="2883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ПОЛЗАЕТ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животные\fondos10-net_leones-1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49" y="571480"/>
            <a:ext cx="7858180" cy="500066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00167" y="5929331"/>
            <a:ext cx="378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 ходит и бегает</a:t>
            </a:r>
            <a:endParaRPr lang="ru-RU" sz="24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животные\бел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1" y="357167"/>
            <a:ext cx="8001056" cy="485778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71803" y="5786455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СКАЧЕТ И ПРЫГАЕТ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Admin\Рабочий стол\животные\стрекоз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687" y="500043"/>
            <a:ext cx="8055280" cy="478634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85984" y="5572141"/>
            <a:ext cx="4214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ЛЕТАЕТ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dmin\Рабочий стол\животные\волк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785795"/>
            <a:ext cx="8072495" cy="442915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729" y="5572141"/>
            <a:ext cx="5500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ХОДИТ И БЕГАЕТ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Рабочий стол\животные\Лягушк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1" y="571480"/>
            <a:ext cx="7858180" cy="471490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57423" y="5857893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ПРЫГАЕТ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dmin\Рабочий стол\животные\черепаха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3" y="642919"/>
            <a:ext cx="7620000" cy="457203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71605" y="5429265"/>
            <a:ext cx="4643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медленно ползает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52</Words>
  <Application>Microsoft Office PowerPoint</Application>
  <PresentationFormat>Экран (4:3)</PresentationFormat>
  <Paragraphs>19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к занятию в спортивно-оздоровительной группе для детей возраст 6-7лет на тему:  « В мире животных»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Tata</cp:lastModifiedBy>
  <cp:revision>49</cp:revision>
  <dcterms:created xsi:type="dcterms:W3CDTF">2011-11-02T01:04:19Z</dcterms:created>
  <dcterms:modified xsi:type="dcterms:W3CDTF">2012-05-13T11:43:33Z</dcterms:modified>
</cp:coreProperties>
</file>