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84" r:id="rId3"/>
  </p:sldMasterIdLst>
  <p:notesMasterIdLst>
    <p:notesMasterId r:id="rId19"/>
  </p:notesMasterIdLst>
  <p:sldIdLst>
    <p:sldId id="256" r:id="rId4"/>
    <p:sldId id="272" r:id="rId5"/>
    <p:sldId id="258" r:id="rId6"/>
    <p:sldId id="259" r:id="rId7"/>
    <p:sldId id="260" r:id="rId8"/>
    <p:sldId id="273" r:id="rId9"/>
    <p:sldId id="261" r:id="rId10"/>
    <p:sldId id="267" r:id="rId11"/>
    <p:sldId id="269" r:id="rId12"/>
    <p:sldId id="263" r:id="rId13"/>
    <p:sldId id="264" r:id="rId14"/>
    <p:sldId id="262" r:id="rId15"/>
    <p:sldId id="271" r:id="rId16"/>
    <p:sldId id="265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506" y="-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80D66B7-3E18-4313-A23C-5F0753A3E72A}" type="datetimeFigureOut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114B6D4-3DBD-4ADA-A353-280C9B7D1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3D76-B175-4ED3-9EA6-C26753D39D25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C01D-CD1C-4BBC-A6D5-85806712C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28D95-75C8-4C03-BAF3-35E0D8316345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82F15-214A-4833-92A6-27EB33873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F0FA3-268C-4B95-A92B-E9E2701DED82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FB54B-42DA-48C9-8692-F67DDB087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8AC26-0489-4DE4-8916-740540F93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BE22-90D3-478A-9CDC-E4E226A6B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8C512-F7EC-4578-8895-084361987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EE30D-41FD-4DE0-8485-7F9C1047B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D57FF-D535-415B-9A77-6E9701C1C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90698-93BA-46CA-960D-0B4058558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E3FE-2999-429C-9FFE-99BECD497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330DE-D336-4211-A920-8AAC2B66D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1ECAF-CC8A-4297-8E58-AA75A6936C44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F2751-3E88-4538-8E9D-5162B3645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396B5-7BFA-4B1D-A835-79BAA1A8E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89EBD-448B-40A1-A15D-17C06EAB9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C9314-1986-4278-A7E7-7D01B5DFD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9E64A-AD30-475E-B68F-2DBDF7E3F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F9AF3-31D2-4F7B-AD67-7D305A835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046ED-CA0C-4A0D-A99B-5B823AB33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89615-40B7-466C-BFD6-3085ADD6D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F06FA-2DB3-4AB4-B825-080B7DC62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DDD4E-30CD-46B3-9A78-36E21EA1E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99285-EC9E-4F37-941B-3AB2464E1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EFF5-AC9E-4905-A818-B9C1D3895085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CE90-7657-4537-8B3E-5777BA2E2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DDA6B-D1F4-4269-823F-64579BB17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3385A-3775-447E-AA56-B936E2C15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A0454-FE7D-407B-BC07-D5A20ED1B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E476E-455C-45F8-AAA7-09A6B1EBC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A7A43-0969-4EE1-824B-01D2EE0FBCB5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A1DC1-EC76-4F7B-95F2-B97881730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D16CD-960A-45FD-8B47-99C77A6A6F40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F2529-17F0-4776-A1EA-AAE132431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EE9DB-DDEB-49D6-9746-0A48D770BC29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ACF9F-EC85-4DB4-BF37-56836C654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8FC6D-DDA9-4B13-A9F7-33D33935F5C6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6177F-82F4-41CF-9AA4-2D1E6A67E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5FCF9-D981-4348-86D4-9B36AFCCA0CC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9DEE6-E583-427B-9064-BE46C4543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4B29E-21E3-42C4-929F-59366C38FBA3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F138C-4B61-4354-BA82-50FC9BC78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84EFEC-3E91-4B8A-8E67-730F75358575}" type="datetime1">
              <a:rPr lang="ru-RU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C8CA79-B107-4782-836C-DAD1B77B4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08B98A6F-2837-474D-AD92-B635DD46C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4" r:id="rId3"/>
    <p:sldLayoutId id="2147483703" r:id="rId4"/>
    <p:sldLayoutId id="2147483702" r:id="rId5"/>
    <p:sldLayoutId id="2147483701" r:id="rId6"/>
    <p:sldLayoutId id="2147483700" r:id="rId7"/>
    <p:sldLayoutId id="2147483699" r:id="rId8"/>
    <p:sldLayoutId id="2147483698" r:id="rId9"/>
    <p:sldLayoutId id="2147483697" r:id="rId10"/>
    <p:sldLayoutId id="2147483696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76405B45-5E12-4680-948A-5E5EB0CAC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6" r:id="rId2"/>
    <p:sldLayoutId id="2147483715" r:id="rId3"/>
    <p:sldLayoutId id="2147483714" r:id="rId4"/>
    <p:sldLayoutId id="2147483713" r:id="rId5"/>
    <p:sldLayoutId id="2147483712" r:id="rId6"/>
    <p:sldLayoutId id="2147483711" r:id="rId7"/>
    <p:sldLayoutId id="2147483710" r:id="rId8"/>
    <p:sldLayoutId id="2147483709" r:id="rId9"/>
    <p:sldLayoutId id="2147483708" r:id="rId10"/>
    <p:sldLayoutId id="2147483707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.pptx" TargetMode="External"/><Relationship Id="rId2" Type="http://schemas.openxmlformats.org/officeDocument/2006/relationships/hyperlink" Target="pril2.pptx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ltinfo.ru/2009/10/01/Den-rozhdeniya-smailika-sdelan-tak-prosto-no-ponyaten-vsem-107346" TargetMode="External"/><Relationship Id="rId2" Type="http://schemas.openxmlformats.org/officeDocument/2006/relationships/hyperlink" Target="http://aida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zavuch.info/metodichka/nachal/russnach/nachrusdidact/" TargetMode="External"/><Relationship Id="rId5" Type="http://schemas.openxmlformats.org/officeDocument/2006/relationships/hyperlink" Target="http://pedsovet.su/load/244-1-0-3069" TargetMode="External"/><Relationship Id="rId4" Type="http://schemas.openxmlformats.org/officeDocument/2006/relationships/hyperlink" Target="http://www.deskpicture.com/DPs/Art/HokusaiWave_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 flipV="1">
            <a:off x="0" y="0"/>
            <a:ext cx="8001000" cy="6858000"/>
          </a:xfrm>
          <a:prstGeom prst="rtTriangle">
            <a:avLst/>
          </a:prstGeom>
          <a:blipFill dpi="0" rotWithShape="1">
            <a:blip r:embed="rId3" cstate="print">
              <a:alphaModFix amt="94000"/>
            </a:blip>
            <a:srcRect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" name="Прямоугольник 6"/>
          <p:cNvGrpSpPr>
            <a:grpSpLocks/>
          </p:cNvGrpSpPr>
          <p:nvPr/>
        </p:nvGrpSpPr>
        <p:grpSpPr bwMode="auto">
          <a:xfrm>
            <a:off x="-298450" y="-347663"/>
            <a:ext cx="8521700" cy="7626351"/>
            <a:chOff x="-188" y="-219"/>
            <a:chExt cx="5368" cy="4804"/>
          </a:xfrm>
        </p:grpSpPr>
        <p:pic>
          <p:nvPicPr>
            <p:cNvPr id="38915" name="Прямоугольник 6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188" y="-219"/>
              <a:ext cx="5368" cy="4804"/>
            </a:xfrm>
            <a:prstGeom prst="rect">
              <a:avLst/>
            </a:prstGeom>
            <a:noFill/>
          </p:spPr>
        </p:pic>
        <p:sp>
          <p:nvSpPr>
            <p:cNvPr id="38916" name="Text Box 4"/>
            <p:cNvSpPr txBox="1">
              <a:spLocks noChangeArrowheads="1"/>
            </p:cNvSpPr>
            <p:nvPr/>
          </p:nvSpPr>
          <p:spPr bwMode="auto">
            <a:xfrm rot="2909617">
              <a:off x="2460" y="-1142"/>
              <a:ext cx="75" cy="6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 rot="20815945">
            <a:off x="2735263" y="2422525"/>
            <a:ext cx="1463675" cy="22463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endParaRPr lang="ru-RU" sz="1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 rot="20983810">
            <a:off x="760413" y="4186238"/>
            <a:ext cx="1481137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sz="14000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 rot="20314623">
            <a:off x="5441950" y="633413"/>
            <a:ext cx="1474788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endParaRPr lang="ru-RU" sz="1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 rot="21443890">
            <a:off x="1550988" y="3532188"/>
            <a:ext cx="1474787" cy="22479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sz="1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 rot="20736033">
            <a:off x="2398713" y="2935288"/>
            <a:ext cx="148272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sz="140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0"/>
          <p:cNvSpPr txBox="1"/>
          <p:nvPr/>
        </p:nvSpPr>
        <p:spPr>
          <a:xfrm rot="20803648">
            <a:off x="4019550" y="1535113"/>
            <a:ext cx="18065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sz="1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 rot="21292455">
            <a:off x="3668713" y="2128838"/>
            <a:ext cx="1382712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sz="1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0"/>
          <p:cNvSpPr txBox="1"/>
          <p:nvPr/>
        </p:nvSpPr>
        <p:spPr>
          <a:xfrm rot="21082940">
            <a:off x="4803775" y="1157288"/>
            <a:ext cx="13112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sz="1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6" name="Picture 3" descr="H:\Documents and Settings\Aida\Рабочий стол\НОвая ГРАФИКА сборник\КАРТИНКИ СБОРНИК_ школьные\s4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1428750"/>
            <a:ext cx="20288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0"/>
          <p:cNvSpPr txBox="1"/>
          <p:nvPr/>
        </p:nvSpPr>
        <p:spPr>
          <a:xfrm>
            <a:off x="6143625" y="0"/>
            <a:ext cx="1436688" cy="22463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sz="1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10"/>
          <p:cNvSpPr txBox="1"/>
          <p:nvPr/>
        </p:nvSpPr>
        <p:spPr>
          <a:xfrm rot="20983810">
            <a:off x="315913" y="601663"/>
            <a:ext cx="3508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10"/>
          <p:cNvSpPr txBox="1"/>
          <p:nvPr/>
        </p:nvSpPr>
        <p:spPr>
          <a:xfrm rot="21443890">
            <a:off x="936625" y="436563"/>
            <a:ext cx="350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20736033">
            <a:off x="1397000" y="466725"/>
            <a:ext cx="352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10"/>
          <p:cNvSpPr txBox="1"/>
          <p:nvPr/>
        </p:nvSpPr>
        <p:spPr>
          <a:xfrm rot="20803648">
            <a:off x="2036763" y="682625"/>
            <a:ext cx="3937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10"/>
          <p:cNvSpPr txBox="1"/>
          <p:nvPr/>
        </p:nvSpPr>
        <p:spPr>
          <a:xfrm rot="21082940">
            <a:off x="3168650" y="522288"/>
            <a:ext cx="3286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10"/>
          <p:cNvSpPr txBox="1"/>
          <p:nvPr/>
        </p:nvSpPr>
        <p:spPr>
          <a:xfrm rot="21292455">
            <a:off x="2587625" y="508000"/>
            <a:ext cx="1905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3578225" y="207963"/>
            <a:ext cx="563563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57938" y="0"/>
            <a:ext cx="1195387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36" name="Рисунок 4" descr="J0267208.WM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>
            <a:off x="3422650" y="4359275"/>
            <a:ext cx="3000375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7" name="Рисунок 3" descr="J0244339.WM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38" y="2071688"/>
            <a:ext cx="278606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7" grpId="0"/>
      <p:bldP spid="17" grpId="1"/>
      <p:bldP spid="13" grpId="0"/>
      <p:bldP spid="13" grpId="1"/>
      <p:bldP spid="10" grpId="0"/>
      <p:bldP spid="10" grpId="1"/>
      <p:bldP spid="15" grpId="0"/>
      <p:bldP spid="15" grpId="1"/>
      <p:bldP spid="14" grpId="0"/>
      <p:bldP spid="14" grpId="1"/>
      <p:bldP spid="16" grpId="0"/>
      <p:bldP spid="16" grpId="1"/>
      <p:bldP spid="18" grpId="0"/>
      <p:bldP spid="18" grpId="1"/>
      <p:bldP spid="41" grpId="0"/>
      <p:bldP spid="42" grpId="0"/>
      <p:bldP spid="42" grpId="1"/>
      <p:bldP spid="43" grpId="0"/>
      <p:bldP spid="43" grpId="1"/>
      <p:bldP spid="44" grpId="0"/>
      <p:bldP spid="45" grpId="0"/>
      <p:bldP spid="46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F0B5F-4CD3-4E8C-B2F6-638AEC57BAD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48131" name="Picture 2" descr="G:\К уроку\к уроку 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989138"/>
            <a:ext cx="85915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9DFF0D-E4CE-44CF-AEF6-4F3DDDECF1D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49155" name="Picture 2" descr="G:\К уроку\к уроку 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2276475"/>
            <a:ext cx="90979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3761B-B47E-4D3B-830A-91BC19B3895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50179" name="Picture 2" descr="G:\К уроку\к урок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268413"/>
            <a:ext cx="8221662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E4D407-BC53-4559-A906-C1DC1CD9BFC8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276475"/>
            <a:ext cx="84804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35C690-031F-43E0-AD50-4A9B9DA6B3A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4" name="Прямоугольник 3">
            <a:hlinkClick r:id="rId2" action="ppaction://hlinkpres?slideindex=1&amp;slidetitle="/>
          </p:cNvPr>
          <p:cNvSpPr/>
          <p:nvPr/>
        </p:nvSpPr>
        <p:spPr>
          <a:xfrm>
            <a:off x="1361287" y="1585367"/>
            <a:ext cx="642778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  <a:hlinkClick r:id="rId3" action="ppaction://hlinkpres?slideindex=1&amp;slidetitle="/>
              </a:rPr>
              <a:t>Физкультминутка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CAC5D-271C-4010-978B-B581A15696C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 </a:t>
            </a:r>
            <a:r>
              <a:rPr lang="ru-RU" sz="4400" dirty="0">
                <a:latin typeface="+mj-lt"/>
                <a:ea typeface="+mj-ea"/>
                <a:cs typeface="+mj-cs"/>
              </a:rPr>
              <a:t>Используемые ресурсы: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0" y="1214438"/>
            <a:ext cx="9144000" cy="550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Шаблон презентации. Автор: Александрова З.В. (</a:t>
            </a:r>
            <a:r>
              <a:rPr lang="en-US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Aida_Alex</a:t>
            </a:r>
            <a:r>
              <a:rPr lang="en-U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http://aida.ucoz.ru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Смайлик –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3"/>
              </a:rPr>
              <a:t>ttp://www.baltinfo.ru/2009/10/01/Den-rozhdeniya-smailika-sdelan-tak-prosto-no-ponyaten-vsem-107346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Картинка с изображением волн –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4"/>
              </a:rPr>
              <a:t>http://www.deskpicture.com/DPs/Art/HokusaiWave_2.jpg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Физкультминутка «Цветик - </a:t>
            </a:r>
            <a:r>
              <a:rPr lang="ru-RU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семицветик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». Автор: Масько Любовь Георгиевна  -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5"/>
              </a:rPr>
              <a:t>http://pedsovet.su/load/244-1-0-3069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Анимированный плакат «</a:t>
            </a:r>
            <a:r>
              <a:rPr lang="ru-RU" sz="2000" dirty="0">
                <a:solidFill>
                  <a:srgbClr val="002060"/>
                </a:solidFill>
                <a:cs typeface="+mn-cs"/>
              </a:rPr>
              <a:t>Письменные буквы русского алфавита». Автор: </a:t>
            </a:r>
            <a:r>
              <a:rPr lang="ru-RU" sz="2000" dirty="0" err="1">
                <a:solidFill>
                  <a:srgbClr val="002060"/>
                </a:solidFill>
                <a:cs typeface="+mn-cs"/>
              </a:rPr>
              <a:t>Чулихина</a:t>
            </a:r>
            <a:r>
              <a:rPr lang="ru-RU" sz="2000" dirty="0">
                <a:solidFill>
                  <a:srgbClr val="002060"/>
                </a:solidFill>
                <a:cs typeface="+mn-cs"/>
              </a:rPr>
              <a:t> Елена Александровна  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6"/>
              </a:rPr>
              <a:t>http://www.zavuch.info/metodichka/nachal/russnach/nachrusdidact/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57913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2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2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340CC6A-4ABA-4A31-9EBC-53B7D7904334}" type="datetime1">
              <a:rPr lang="ru-RU" smtClean="0"/>
              <a:pPr>
                <a:defRPr/>
              </a:pPr>
              <a:t>12.04.2012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E038B8-D197-47D1-8FFB-55ED2E6309F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39939" name="Picture 2" descr="G:\К уроку\смайлик.улыб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628775"/>
            <a:ext cx="42862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J0345794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882650"/>
            <a:ext cx="37084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0001565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571750"/>
            <a:ext cx="3071813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735013"/>
            <a:ext cx="1098550" cy="11191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4825" y="4057650"/>
            <a:ext cx="1146175" cy="11303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9113-F30B-4F82-8CB5-D123A3C25CD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41987" name="Picture 2" descr="C:\Users\kids\Pictures\2011-10-18\Scan1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06438" y="-241300"/>
            <a:ext cx="10558463" cy="734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282DE8-8BCD-43A9-B983-CBA188C8E10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0"/>
            <a:ext cx="6553200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011863" y="6092825"/>
            <a:ext cx="7921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563938" y="6165850"/>
            <a:ext cx="7921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03350" y="2924175"/>
            <a:ext cx="792163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407D5E-46C8-40AA-B9BB-6FB8916E2FD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44035" name="Picture 2" descr="G:\К уроку\волн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E60DF0-1E0D-40FB-9AAD-C216BD9A009F}" type="datetime1">
              <a:rPr lang="ru-RU" smtClean="0"/>
              <a:pPr>
                <a:defRPr/>
              </a:pPr>
              <a:t>12.04.2012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8B495-EA87-4CBA-968D-3A8FBF75A8A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45059" name="Picture 2" descr="C:\Users\kids\Pictures\2011-10-18\Scan10002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074863"/>
            <a:ext cx="8612188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24075" y="5445125"/>
            <a:ext cx="504825" cy="504825"/>
          </a:xfrm>
          <a:prstGeom prst="actionButtonBlank">
            <a:avLst/>
          </a:prstGeom>
          <a:solidFill>
            <a:srgbClr val="4A4AD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6083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11863" y="5445125"/>
            <a:ext cx="504825" cy="504825"/>
          </a:xfrm>
          <a:prstGeom prst="actionButtonBlank">
            <a:avLst/>
          </a:prstGeom>
          <a:solidFill>
            <a:srgbClr val="4A4AD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karanda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561843" flipV="1">
            <a:off x="6372225" y="4508500"/>
            <a:ext cx="19446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74063" y="6165850"/>
            <a:ext cx="576262" cy="503238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61806 0.141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3" y="70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806 0.14107 C -0.61181 0.15125 -0.60556 0.16142 -0.59878 0.17044 C -0.59201 0.17946 -0.58628 0.19172 -0.57691 0.19588 C -0.56753 0.20004 -0.5566 0.20189 -0.54271 0.19588 C -0.52882 0.18987 -0.51389 0.17877 -0.4934 0.15934 C -0.47292 0.13991 -0.44792 0.11818 -0.41944 0.07909 C -0.39097 0.04001 -0.36111 -0.00116 -0.32222 -0.07586 C -0.28333 -0.15056 -0.21788 -0.29579 -0.18646 -0.3698 C -0.15503 -0.4438 -0.14167 -0.49792 -0.13316 -0.51943 C -0.12465 -0.54094 -0.13194 -0.51365 -0.13576 -0.49931 C -0.13976 -0.48497 -0.14462 -0.46855 -0.15642 -0.43363 C -0.16823 -0.39871 -0.19045 -0.33997 -0.20712 -0.28955 C -0.22378 -0.23913 -0.24028 -0.1827 -0.25642 -0.13067 C -0.27257 -0.07863 -0.29201 -0.01665 -0.30434 0.02266 C -0.31667 0.06198 -0.32517 0.08534 -0.33038 0.10476 C -0.33559 0.12419 -0.33507 0.12997 -0.33576 0.13945 C -0.33646 0.14893 -0.33611 0.1531 -0.33455 0.16119 C -0.33299 0.16929 -0.33142 0.18224 -0.32622 0.18871 C -0.32101 0.19519 -0.31441 0.20166 -0.30295 0.19958 C -0.29149 0.1975 -0.27517 0.18987 -0.25781 0.17576 C -0.24045 0.16165 -0.21823 0.14153 -0.19878 0.11563 C -0.17934 0.08973 -0.16042 0.0555 -0.14132 0.02081 C -0.12222 -0.01388 -0.1066 -0.03701 -0.08385 -0.09228 C -0.06111 -0.14755 -0.02708 -0.24676 -0.00434 -0.31129 C 0.0184 -0.37581 0.04201 -0.44519 0.05313 -0.47919 C 0.06424 -0.51318 0.06406 -0.51897 0.06285 -0.51573 C 0.06163 -0.51249 0.05625 -0.49098 0.04635 -0.45907 C 0.03646 -0.42715 0.02344 -0.38298 0.00382 -0.32424 C -0.0158 -0.2655 -0.05052 -0.1716 -0.07153 -0.10708 C -0.09253 -0.04256 -0.11024 0.0222 -0.12222 0.06267 C -0.13437 0.10314 -0.14045 0.11725 -0.1441 0.13575 C -0.14774 0.15425 -0.14566 0.1642 -0.1441 0.17414 C -0.14253 0.18409 -0.13976 0.19311 -0.13455 0.19588 C -0.12934 0.19866 -0.12205 0.19611 -0.1125 0.19056 C -0.10295 0.18501 -0.08785 0.17275 -0.07691 0.16304 C -0.06597 0.15333 -0.05347 0.13853 -0.04687 0.13205 C -0.04028 0.12558 -0.03872 0.12581 -0.03715 0.12465 " pathEditMode="relative" rAng="0" ptsTypes="aaaaaaaaaaaaaaaaaaaaaaaaaaaaaaaaaaaaA">
                                      <p:cBhvr>
                                        <p:cTn id="10" dur="1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5" y="-310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нач.школа 16. русский язы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16. русский язык</Template>
  <TotalTime>587</TotalTime>
  <Words>80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нач.школа 16. русский язык</vt:lpstr>
      <vt:lpstr>Оформление по умолчанию</vt:lpstr>
      <vt:lpstr>2_Оформление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dc:description>http://aida.ucoz.ru</dc:description>
  <cp:lastModifiedBy>Adel</cp:lastModifiedBy>
  <cp:revision>31</cp:revision>
  <dcterms:created xsi:type="dcterms:W3CDTF">2011-10-17T20:45:42Z</dcterms:created>
  <dcterms:modified xsi:type="dcterms:W3CDTF">2012-04-12T19:27:00Z</dcterms:modified>
</cp:coreProperties>
</file>