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3" r:id="rId9"/>
    <p:sldId id="270" r:id="rId10"/>
    <p:sldId id="274" r:id="rId11"/>
    <p:sldId id="279" r:id="rId12"/>
    <p:sldId id="282" r:id="rId13"/>
    <p:sldId id="28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800080"/>
    <a:srgbClr val="D61C37"/>
    <a:srgbClr val="FF3300"/>
    <a:srgbClr val="FFCCFF"/>
    <a:srgbClr val="F4EA18"/>
    <a:srgbClr val="00CC66"/>
    <a:srgbClr val="FEBE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506" y="-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A51EF-E3E0-486C-B104-F4256FCA7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6AC5A-DC4A-4F8E-BAE6-4EE6253B4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85D91-9CB4-404D-85E0-DCBB5500A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DA55B-49E0-443A-AA0C-25C70618A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22281-1ADA-4736-82BF-8C8203B72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BB5C6-C32E-4A3E-B06C-FC9243828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1D309-89F8-425E-9B65-FD81D8AD0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A8F9B-69D0-4B1E-A15E-6C7DCAE0B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7D644-B981-4D2E-9020-750A43FCA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07E64-833D-4007-917B-EE0EB9216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EA20B-004E-4ECA-9E7E-E46E0B68F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50C7A77-A4B8-4856-AD9A-8273D2084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 advTm="4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scammon.cps.k12.il.us/dreamstimeweb_242969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4" name="Picture 5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olshoy_horovod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9388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WordArt 61" descr="аним радуга"/>
          <p:cNvSpPr>
            <a:spLocks noChangeArrowheads="1" noChangeShapeType="1" noTextEdit="1"/>
          </p:cNvSpPr>
          <p:nvPr/>
        </p:nvSpPr>
        <p:spPr bwMode="auto">
          <a:xfrm rot="10800000" flipH="1" flipV="1">
            <a:off x="1403350" y="2205038"/>
            <a:ext cx="61928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Цветик-семицветик</a:t>
            </a:r>
          </a:p>
        </p:txBody>
      </p:sp>
      <p:pic>
        <p:nvPicPr>
          <p:cNvPr id="13315" name="Picture 65" descr="gallery_2_381_1389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549275"/>
            <a:ext cx="11049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492500" y="3357563"/>
            <a:ext cx="1728788" cy="1584325"/>
            <a:chOff x="1338" y="1207"/>
            <a:chExt cx="1587" cy="1588"/>
          </a:xfrm>
        </p:grpSpPr>
        <p:sp>
          <p:nvSpPr>
            <p:cNvPr id="13317" name="Oval 67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18" name="Oval 68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65" name="Oval 69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320" name="Oval 70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1" name="Oval 71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68" name="Oval 72"/>
            <p:cNvSpPr>
              <a:spLocks noChangeArrowheads="1"/>
            </p:cNvSpPr>
            <p:nvPr/>
          </p:nvSpPr>
          <p:spPr bwMode="auto">
            <a:xfrm rot="4505849">
              <a:off x="1858" y="2320"/>
              <a:ext cx="773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169" name="Oval 73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324" name="Oval 74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5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3183476">
            <a:off x="7164387" y="2168526"/>
            <a:ext cx="1871663" cy="2087562"/>
            <a:chOff x="1338" y="1207"/>
            <a:chExt cx="1587" cy="1588"/>
          </a:xfrm>
        </p:grpSpPr>
        <p:sp>
          <p:nvSpPr>
            <p:cNvPr id="22576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77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5" name="Oval 5"/>
            <p:cNvSpPr>
              <a:spLocks noChangeArrowheads="1"/>
            </p:cNvSpPr>
            <p:nvPr/>
          </p:nvSpPr>
          <p:spPr bwMode="auto">
            <a:xfrm>
              <a:off x="1335" y="1838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79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80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8" name="Oval 8"/>
            <p:cNvSpPr>
              <a:spLocks noChangeArrowheads="1"/>
            </p:cNvSpPr>
            <p:nvPr/>
          </p:nvSpPr>
          <p:spPr bwMode="auto">
            <a:xfrm rot="4505849">
              <a:off x="1855" y="2317"/>
              <a:ext cx="769" cy="1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69" name="Oval 9"/>
            <p:cNvSpPr>
              <a:spLocks noChangeArrowheads="1"/>
            </p:cNvSpPr>
            <p:nvPr/>
          </p:nvSpPr>
          <p:spPr bwMode="auto">
            <a:xfrm rot="-375770">
              <a:off x="2151" y="1797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83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 rot="-4156915">
            <a:off x="5148263" y="260350"/>
            <a:ext cx="2159000" cy="2016125"/>
            <a:chOff x="1338" y="1207"/>
            <a:chExt cx="1587" cy="1588"/>
          </a:xfrm>
        </p:grpSpPr>
        <p:sp>
          <p:nvSpPr>
            <p:cNvPr id="22568" name="Oval 12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69" name="Oval 13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4" name="Oval 14"/>
            <p:cNvSpPr>
              <a:spLocks noChangeArrowheads="1"/>
            </p:cNvSpPr>
            <p:nvPr/>
          </p:nvSpPr>
          <p:spPr bwMode="auto">
            <a:xfrm>
              <a:off x="1341" y="1839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71" name="Oval 15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72" name="Oval 16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7" name="Oval 17"/>
            <p:cNvSpPr>
              <a:spLocks noChangeArrowheads="1"/>
            </p:cNvSpPr>
            <p:nvPr/>
          </p:nvSpPr>
          <p:spPr bwMode="auto">
            <a:xfrm rot="4505849">
              <a:off x="1864" y="2316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78" name="Oval 18"/>
            <p:cNvSpPr>
              <a:spLocks noChangeArrowheads="1"/>
            </p:cNvSpPr>
            <p:nvPr/>
          </p:nvSpPr>
          <p:spPr bwMode="auto">
            <a:xfrm rot="-375770">
              <a:off x="2159" y="179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75" name="Oval 19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 rot="4366705">
            <a:off x="1463675" y="128588"/>
            <a:ext cx="1754188" cy="2017712"/>
            <a:chOff x="1338" y="1207"/>
            <a:chExt cx="1587" cy="1588"/>
          </a:xfrm>
        </p:grpSpPr>
        <p:sp>
          <p:nvSpPr>
            <p:cNvPr id="22560" name="Oval 2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61" name="Oval 2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3" name="Oval 23"/>
            <p:cNvSpPr>
              <a:spLocks noChangeArrowheads="1"/>
            </p:cNvSpPr>
            <p:nvPr/>
          </p:nvSpPr>
          <p:spPr bwMode="auto">
            <a:xfrm>
              <a:off x="1334" y="1844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63" name="Oval 2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64" name="Oval 2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6" name="Oval 26"/>
            <p:cNvSpPr>
              <a:spLocks noChangeArrowheads="1"/>
            </p:cNvSpPr>
            <p:nvPr/>
          </p:nvSpPr>
          <p:spPr bwMode="auto">
            <a:xfrm rot="4505849">
              <a:off x="1854" y="2323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87" name="Oval 27"/>
            <p:cNvSpPr>
              <a:spLocks noChangeArrowheads="1"/>
            </p:cNvSpPr>
            <p:nvPr/>
          </p:nvSpPr>
          <p:spPr bwMode="auto">
            <a:xfrm rot="-375770">
              <a:off x="2152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67" name="Oval 2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 rot="-2971326">
            <a:off x="287337" y="2024063"/>
            <a:ext cx="2016125" cy="2089150"/>
            <a:chOff x="1338" y="1207"/>
            <a:chExt cx="1587" cy="1588"/>
          </a:xfrm>
        </p:grpSpPr>
        <p:sp>
          <p:nvSpPr>
            <p:cNvPr id="22552" name="Oval 30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53" name="Oval 31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2" name="Oval 32"/>
            <p:cNvSpPr>
              <a:spLocks noChangeArrowheads="1"/>
            </p:cNvSpPr>
            <p:nvPr/>
          </p:nvSpPr>
          <p:spPr bwMode="auto">
            <a:xfrm>
              <a:off x="1345" y="183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55" name="Oval 33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56" name="Oval 34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5" name="Oval 35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96" name="Oval 36"/>
            <p:cNvSpPr>
              <a:spLocks noChangeArrowheads="1"/>
            </p:cNvSpPr>
            <p:nvPr/>
          </p:nvSpPr>
          <p:spPr bwMode="auto">
            <a:xfrm rot="-375770">
              <a:off x="2159" y="1791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59" name="Oval 37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971550" y="4652963"/>
            <a:ext cx="2087563" cy="1944687"/>
            <a:chOff x="1338" y="1207"/>
            <a:chExt cx="1587" cy="1588"/>
          </a:xfrm>
        </p:grpSpPr>
        <p:sp>
          <p:nvSpPr>
            <p:cNvPr id="22544" name="Oval 39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5" name="Oval 40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01" name="Oval 41"/>
            <p:cNvSpPr>
              <a:spLocks noChangeArrowheads="1"/>
            </p:cNvSpPr>
            <p:nvPr/>
          </p:nvSpPr>
          <p:spPr bwMode="auto">
            <a:xfrm>
              <a:off x="1338" y="1842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47" name="Oval 42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8" name="Oval 43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04" name="Oval 44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405" name="Oval 45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51" name="Oval 46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 rot="-6225547">
            <a:off x="5976937" y="4687888"/>
            <a:ext cx="1871663" cy="1944688"/>
            <a:chOff x="1338" y="1207"/>
            <a:chExt cx="1587" cy="1588"/>
          </a:xfrm>
        </p:grpSpPr>
        <p:sp>
          <p:nvSpPr>
            <p:cNvPr id="22536" name="Oval 48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7" name="Oval 49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10" name="Oval 50"/>
            <p:cNvSpPr>
              <a:spLocks noChangeArrowheads="1"/>
            </p:cNvSpPr>
            <p:nvPr/>
          </p:nvSpPr>
          <p:spPr bwMode="auto">
            <a:xfrm>
              <a:off x="1344" y="1841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39" name="Oval 51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0" name="Oval 52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13" name="Oval 53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0" cy="1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414" name="Oval 54"/>
            <p:cNvSpPr>
              <a:spLocks noChangeArrowheads="1"/>
            </p:cNvSpPr>
            <p:nvPr/>
          </p:nvSpPr>
          <p:spPr bwMode="auto">
            <a:xfrm rot="-375770">
              <a:off x="2155" y="1795"/>
              <a:ext cx="770" cy="1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543" name="Oval 55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2535" name="Picture 59" descr="аниммальчи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349500"/>
            <a:ext cx="21145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 rot="-3571018">
            <a:off x="4032250" y="2312988"/>
            <a:ext cx="1223963" cy="287337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 rot="-7740875">
            <a:off x="3095625" y="2312988"/>
            <a:ext cx="1223963" cy="287337"/>
          </a:xfrm>
          <a:prstGeom prst="ellipse">
            <a:avLst/>
          </a:prstGeom>
          <a:gradFill rotWithShape="1">
            <a:gsLst>
              <a:gs pos="0">
                <a:srgbClr val="630D19"/>
              </a:gs>
              <a:gs pos="50000">
                <a:srgbClr val="D61C37"/>
              </a:gs>
              <a:gs pos="100000">
                <a:srgbClr val="630D19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2843213" y="2997200"/>
            <a:ext cx="1223962" cy="287338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 rot="-2903246">
            <a:off x="3095626" y="3609975"/>
            <a:ext cx="1223962" cy="287337"/>
          </a:xfrm>
          <a:prstGeom prst="ellipse">
            <a:avLst/>
          </a:prstGeom>
          <a:gradFill rotWithShape="1">
            <a:gsLst>
              <a:gs pos="0">
                <a:srgbClr val="005E2F"/>
              </a:gs>
              <a:gs pos="50000">
                <a:srgbClr val="00CC66"/>
              </a:gs>
              <a:gs pos="100000">
                <a:srgbClr val="005E2F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 rot="1902075">
            <a:off x="4356100" y="3429000"/>
            <a:ext cx="1223963" cy="287338"/>
          </a:xfrm>
          <a:prstGeom prst="ellipse">
            <a:avLst/>
          </a:prstGeom>
          <a:gradFill rotWithShape="1">
            <a:gsLst>
              <a:gs pos="0">
                <a:srgbClr val="3B003B"/>
              </a:gs>
              <a:gs pos="5000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 rot="4505849">
            <a:off x="3816351" y="3752850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 rot="-375770">
            <a:off x="4427538" y="2852738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4140200" y="2997200"/>
            <a:ext cx="215900" cy="215900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79613" y="0"/>
            <a:ext cx="2519362" cy="2520950"/>
            <a:chOff x="1338" y="1207"/>
            <a:chExt cx="1587" cy="1588"/>
          </a:xfrm>
        </p:grpSpPr>
        <p:sp>
          <p:nvSpPr>
            <p:cNvPr id="24579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80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57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4582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83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4586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4578" name="Picture 11" descr="Рисунок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708275"/>
            <a:ext cx="2735262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33802 -3.7037E-6 L 0.50868 0.29584 L 0.33802 0.58912 L 1.38889E-6 0.58912 L -0.16997 0.29584 L 1.38889E-6 -3.7037E-6 Z " pathEditMode="relative" rAng="0" ptsTypes="FFFFFFF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771775" y="2133600"/>
            <a:ext cx="2519363" cy="2520950"/>
            <a:chOff x="1338" y="1207"/>
            <a:chExt cx="1587" cy="1588"/>
          </a:xfrm>
        </p:grpSpPr>
        <p:sp>
          <p:nvSpPr>
            <p:cNvPr id="25611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05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08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5609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827088" y="4508500"/>
            <a:ext cx="2160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CC66"/>
                </a:solidFill>
              </a:rPr>
              <a:t>Бодрости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1403350" y="1484313"/>
            <a:ext cx="2087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D61C37"/>
                </a:solidFill>
              </a:rPr>
              <a:t>Здоровья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364163" y="1844675"/>
            <a:ext cx="1657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3300"/>
                </a:solidFill>
              </a:rPr>
              <a:t>Успехов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6300788" y="2852738"/>
            <a:ext cx="1655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folHlink"/>
                </a:solidFill>
              </a:rPr>
              <a:t>Счастья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6011863" y="386080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80"/>
                </a:solidFill>
              </a:rPr>
              <a:t>Друзей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3635375" y="5013325"/>
            <a:ext cx="26654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hlink"/>
                </a:solidFill>
              </a:rPr>
              <a:t>Исполнения желаний</a:t>
            </a: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468313" y="299720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Красоты</a:t>
            </a:r>
          </a:p>
        </p:txBody>
      </p:sp>
      <p:pic>
        <p:nvPicPr>
          <p:cNvPr id="25621" name="Picture 21" descr="1solnihko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765175"/>
            <a:ext cx="16002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WordArt 22" descr="аним радуга"/>
          <p:cNvSpPr>
            <a:spLocks noChangeArrowheads="1" noChangeShapeType="1" noTextEdit="1"/>
          </p:cNvSpPr>
          <p:nvPr/>
        </p:nvSpPr>
        <p:spPr bwMode="auto">
          <a:xfrm>
            <a:off x="1042988" y="692150"/>
            <a:ext cx="511333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Цветик-семицветик желает: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/>
      <p:bldP spid="25614" grpId="0"/>
      <p:bldP spid="25615" grpId="0"/>
      <p:bldP spid="25616" grpId="0"/>
      <p:bldP spid="25617" grpId="0"/>
      <p:bldP spid="25618" grpId="0"/>
      <p:bldP spid="256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76475"/>
            <a:ext cx="2519362" cy="2520950"/>
            <a:chOff x="1338" y="1207"/>
            <a:chExt cx="1587" cy="1588"/>
          </a:xfrm>
        </p:grpSpPr>
        <p:sp>
          <p:nvSpPr>
            <p:cNvPr id="14340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1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7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343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4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347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4338" name="Picture 18" descr="8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492375"/>
            <a:ext cx="13811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19" descr="8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059113" y="2997200"/>
            <a:ext cx="15113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331 L 0.35643 -0.35417 L 0.71285 -0.0331 L 0.35643 0.28866 L -1.66667E-6 -0.0331 Z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624638" y="2349500"/>
            <a:ext cx="2519362" cy="2520950"/>
            <a:chOff x="1338" y="1207"/>
            <a:chExt cx="1587" cy="1588"/>
          </a:xfrm>
        </p:grpSpPr>
        <p:sp>
          <p:nvSpPr>
            <p:cNvPr id="15363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4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3" name="Oval 5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66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7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6" name="Oval 8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177" name="Oval 9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70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5362" name="Picture 13" descr="j02328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989138"/>
            <a:ext cx="21605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C -0.08784 -0.18217 -0.21805 -0.29606 -0.36284 -0.29606 C -0.50798 -0.29606 -0.63819 -0.18217 -0.72448 -3.33333E-6 C -0.63819 0.18241 -0.50798 0.29815 -0.36284 0.29815 C -0.21805 0.29815 -0.08784 0.18241 -2.77778E-6 -3.33333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3183476">
            <a:off x="7164387" y="1304926"/>
            <a:ext cx="1871663" cy="2087562"/>
            <a:chOff x="1338" y="1207"/>
            <a:chExt cx="1587" cy="1588"/>
          </a:xfrm>
        </p:grpSpPr>
        <p:sp>
          <p:nvSpPr>
            <p:cNvPr id="16432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3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" name="Oval 5"/>
            <p:cNvSpPr>
              <a:spLocks noChangeArrowheads="1"/>
            </p:cNvSpPr>
            <p:nvPr/>
          </p:nvSpPr>
          <p:spPr bwMode="auto">
            <a:xfrm>
              <a:off x="1335" y="1838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35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36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2" name="Oval 8"/>
            <p:cNvSpPr>
              <a:spLocks noChangeArrowheads="1"/>
            </p:cNvSpPr>
            <p:nvPr/>
          </p:nvSpPr>
          <p:spPr bwMode="auto">
            <a:xfrm rot="4505849">
              <a:off x="1855" y="2317"/>
              <a:ext cx="769" cy="1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 rot="-375770">
              <a:off x="2151" y="1797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39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 rot="-4156915">
            <a:off x="3995738" y="71437"/>
            <a:ext cx="2159000" cy="2016125"/>
            <a:chOff x="1338" y="1207"/>
            <a:chExt cx="1587" cy="1588"/>
          </a:xfrm>
        </p:grpSpPr>
        <p:sp>
          <p:nvSpPr>
            <p:cNvPr id="16424" name="Oval 12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5" name="Oval 13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8" name="Oval 14"/>
            <p:cNvSpPr>
              <a:spLocks noChangeArrowheads="1"/>
            </p:cNvSpPr>
            <p:nvPr/>
          </p:nvSpPr>
          <p:spPr bwMode="auto">
            <a:xfrm>
              <a:off x="1341" y="1839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27" name="Oval 15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8" name="Oval 16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 rot="4505849">
              <a:off x="1864" y="2316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 rot="-375770">
              <a:off x="2159" y="179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31" name="Oval 19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 rot="4366705">
            <a:off x="600075" y="273051"/>
            <a:ext cx="1754187" cy="2017712"/>
            <a:chOff x="1338" y="1207"/>
            <a:chExt cx="1587" cy="1588"/>
          </a:xfrm>
        </p:grpSpPr>
        <p:sp>
          <p:nvSpPr>
            <p:cNvPr id="16416" name="Oval 2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7" name="Oval 2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1334" y="1844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19" name="Oval 2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0" name="Oval 2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 rot="4505849">
              <a:off x="1854" y="2323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 rot="-375770">
              <a:off x="2152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23" name="Oval 2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 rot="-2971326">
            <a:off x="576262" y="3176588"/>
            <a:ext cx="2016125" cy="2089150"/>
            <a:chOff x="1338" y="1207"/>
            <a:chExt cx="1587" cy="1588"/>
          </a:xfrm>
        </p:grpSpPr>
        <p:sp>
          <p:nvSpPr>
            <p:cNvPr id="16408" name="Oval 30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9" name="Oval 31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6" name="Oval 32"/>
            <p:cNvSpPr>
              <a:spLocks noChangeArrowheads="1"/>
            </p:cNvSpPr>
            <p:nvPr/>
          </p:nvSpPr>
          <p:spPr bwMode="auto">
            <a:xfrm>
              <a:off x="1345" y="183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11" name="Oval 33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2" name="Oval 34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9" name="Oval 35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auto">
            <a:xfrm rot="-375770">
              <a:off x="2159" y="1791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15" name="Oval 37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3203575" y="4724400"/>
            <a:ext cx="2087563" cy="1944688"/>
            <a:chOff x="1338" y="1207"/>
            <a:chExt cx="1587" cy="1588"/>
          </a:xfrm>
        </p:grpSpPr>
        <p:sp>
          <p:nvSpPr>
            <p:cNvPr id="16400" name="Oval 39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1" name="Oval 40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5" name="Oval 41"/>
            <p:cNvSpPr>
              <a:spLocks noChangeArrowheads="1"/>
            </p:cNvSpPr>
            <p:nvPr/>
          </p:nvSpPr>
          <p:spPr bwMode="auto">
            <a:xfrm>
              <a:off x="1338" y="1842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03" name="Oval 42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4" name="Oval 43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8" name="Oval 44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89" name="Oval 45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07" name="Oval 46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 rot="-6225547">
            <a:off x="6337301" y="4400550"/>
            <a:ext cx="1871662" cy="1944687"/>
            <a:chOff x="1338" y="1207"/>
            <a:chExt cx="1587" cy="1588"/>
          </a:xfrm>
        </p:grpSpPr>
        <p:sp>
          <p:nvSpPr>
            <p:cNvPr id="16392" name="Oval 48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3" name="Oval 49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94" name="Oval 50"/>
            <p:cNvSpPr>
              <a:spLocks noChangeArrowheads="1"/>
            </p:cNvSpPr>
            <p:nvPr/>
          </p:nvSpPr>
          <p:spPr bwMode="auto">
            <a:xfrm>
              <a:off x="1344" y="1841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395" name="Oval 51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6" name="Oval 52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97" name="Oval 53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0" cy="1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98" name="Oval 54"/>
            <p:cNvSpPr>
              <a:spLocks noChangeArrowheads="1"/>
            </p:cNvSpPr>
            <p:nvPr/>
          </p:nvSpPr>
          <p:spPr bwMode="auto">
            <a:xfrm rot="-375770">
              <a:off x="2155" y="1795"/>
              <a:ext cx="770" cy="1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399" name="Oval 55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391" name="Picture 57" descr="Картинка 653 из 186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2565400"/>
            <a:ext cx="42481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7" name="Oval 17"/>
          <p:cNvSpPr>
            <a:spLocks noChangeArrowheads="1"/>
          </p:cNvSpPr>
          <p:nvPr/>
        </p:nvSpPr>
        <p:spPr bwMode="auto">
          <a:xfrm rot="-3231797">
            <a:off x="5688012" y="728663"/>
            <a:ext cx="1223963" cy="287338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 rot="-7740875">
            <a:off x="1943100" y="728663"/>
            <a:ext cx="1223963" cy="287337"/>
          </a:xfrm>
          <a:prstGeom prst="ellipse">
            <a:avLst/>
          </a:prstGeom>
          <a:gradFill rotWithShape="1">
            <a:gsLst>
              <a:gs pos="0">
                <a:srgbClr val="630D19"/>
              </a:gs>
              <a:gs pos="50000">
                <a:srgbClr val="D61C37"/>
              </a:gs>
              <a:gs pos="100000">
                <a:srgbClr val="630D19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900113" y="3141663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 rot="-2903246">
            <a:off x="1871663" y="5553075"/>
            <a:ext cx="1223962" cy="287338"/>
          </a:xfrm>
          <a:prstGeom prst="ellipse">
            <a:avLst/>
          </a:prstGeom>
          <a:gradFill rotWithShape="1">
            <a:gsLst>
              <a:gs pos="0">
                <a:srgbClr val="005E2F"/>
              </a:gs>
              <a:gs pos="50000">
                <a:srgbClr val="00CC66"/>
              </a:gs>
              <a:gs pos="100000">
                <a:srgbClr val="005E2F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 rot="1902075">
            <a:off x="6588125" y="4797425"/>
            <a:ext cx="1223963" cy="287338"/>
          </a:xfrm>
          <a:prstGeom prst="ellipse">
            <a:avLst/>
          </a:prstGeom>
          <a:gradFill rotWithShape="1">
            <a:gsLst>
              <a:gs pos="0">
                <a:srgbClr val="3B003B"/>
              </a:gs>
              <a:gs pos="5000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2" name="Oval 22"/>
          <p:cNvSpPr>
            <a:spLocks noChangeArrowheads="1"/>
          </p:cNvSpPr>
          <p:nvPr/>
        </p:nvSpPr>
        <p:spPr bwMode="auto">
          <a:xfrm rot="4505849">
            <a:off x="4679950" y="5697538"/>
            <a:ext cx="1223963" cy="2873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43" name="Oval 23"/>
          <p:cNvSpPr>
            <a:spLocks noChangeArrowheads="1"/>
          </p:cNvSpPr>
          <p:nvPr/>
        </p:nvSpPr>
        <p:spPr bwMode="auto">
          <a:xfrm rot="-375770">
            <a:off x="7092950" y="2708275"/>
            <a:ext cx="1223963" cy="28733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7416" name="Oval 24"/>
          <p:cNvSpPr>
            <a:spLocks noChangeArrowheads="1"/>
          </p:cNvSpPr>
          <p:nvPr/>
        </p:nvSpPr>
        <p:spPr bwMode="auto">
          <a:xfrm>
            <a:off x="4067175" y="2997200"/>
            <a:ext cx="215900" cy="215900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0.13403 0.24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-0.18889 0.246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30312 0.0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26372 -0.22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-0.10226 -0.299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0.14184 -0.299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0.22448 -0.020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 animBg="1"/>
      <p:bldP spid="5138" grpId="0" animBg="1"/>
      <p:bldP spid="5139" grpId="0" animBg="1"/>
      <p:bldP spid="5140" grpId="0" animBg="1"/>
      <p:bldP spid="5141" grpId="0" animBg="1"/>
      <p:bldP spid="5142" grpId="0" animBg="1"/>
      <p:bldP spid="51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132138" y="1916113"/>
            <a:ext cx="2519362" cy="2520950"/>
            <a:chOff x="1338" y="1207"/>
            <a:chExt cx="1587" cy="1588"/>
          </a:xfrm>
        </p:grpSpPr>
        <p:sp>
          <p:nvSpPr>
            <p:cNvPr id="18434" name="Oval 5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5" name="Oval 6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3" name="Oval 7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437" name="Oval 8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8" name="Oval 9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441" name="Oval 12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0800000">
            <a:off x="1403350" y="2565400"/>
            <a:ext cx="2519363" cy="2520950"/>
            <a:chOff x="1338" y="1207"/>
            <a:chExt cx="1587" cy="1588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0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5" name="Oval 5"/>
            <p:cNvSpPr>
              <a:spLocks noChangeArrowheads="1"/>
            </p:cNvSpPr>
            <p:nvPr/>
          </p:nvSpPr>
          <p:spPr bwMode="auto">
            <a:xfrm>
              <a:off x="1342" y="1846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462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3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4505849">
              <a:off x="1863" y="2323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 rot="-375770">
              <a:off x="2158" y="1801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 rot="-3231797">
            <a:off x="5688012" y="728663"/>
            <a:ext cx="1223963" cy="287338"/>
          </a:xfrm>
          <a:prstGeom prst="ellipse">
            <a:avLst/>
          </a:prstGeom>
          <a:gradFill rotWithShape="1">
            <a:gsLst>
              <a:gs pos="0">
                <a:srgbClr val="716C0B"/>
              </a:gs>
              <a:gs pos="50000">
                <a:srgbClr val="F4EA18"/>
              </a:gs>
              <a:gs pos="100000">
                <a:srgbClr val="716C0B"/>
              </a:gs>
            </a:gsLst>
            <a:lin ang="5400000" scaled="1"/>
          </a:gradFill>
          <a:ln w="9525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 rot="-7740875">
            <a:off x="1943100" y="728663"/>
            <a:ext cx="1223963" cy="287337"/>
          </a:xfrm>
          <a:prstGeom prst="ellipse">
            <a:avLst/>
          </a:prstGeom>
          <a:gradFill rotWithShape="1">
            <a:gsLst>
              <a:gs pos="0">
                <a:srgbClr val="630D19"/>
              </a:gs>
              <a:gs pos="50000">
                <a:srgbClr val="D61C37"/>
              </a:gs>
              <a:gs pos="100000">
                <a:srgbClr val="630D19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900113" y="3141663"/>
            <a:ext cx="1223962" cy="287337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269" name="Oval 5"/>
          <p:cNvSpPr>
            <a:spLocks noChangeArrowheads="1"/>
          </p:cNvSpPr>
          <p:nvPr/>
        </p:nvSpPr>
        <p:spPr bwMode="auto">
          <a:xfrm rot="-2903246">
            <a:off x="1871663" y="5553075"/>
            <a:ext cx="1223962" cy="287338"/>
          </a:xfrm>
          <a:prstGeom prst="ellipse">
            <a:avLst/>
          </a:prstGeom>
          <a:gradFill rotWithShape="1">
            <a:gsLst>
              <a:gs pos="0">
                <a:srgbClr val="005E2F"/>
              </a:gs>
              <a:gs pos="50000">
                <a:srgbClr val="00CC66"/>
              </a:gs>
              <a:gs pos="100000">
                <a:srgbClr val="005E2F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Oval 6"/>
          <p:cNvSpPr>
            <a:spLocks noChangeArrowheads="1"/>
          </p:cNvSpPr>
          <p:nvPr/>
        </p:nvSpPr>
        <p:spPr bwMode="auto">
          <a:xfrm rot="1902075">
            <a:off x="6588125" y="4797425"/>
            <a:ext cx="1223963" cy="287338"/>
          </a:xfrm>
          <a:prstGeom prst="ellipse">
            <a:avLst/>
          </a:prstGeom>
          <a:gradFill rotWithShape="1">
            <a:gsLst>
              <a:gs pos="0">
                <a:srgbClr val="3B003B"/>
              </a:gs>
              <a:gs pos="5000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Oval 7"/>
          <p:cNvSpPr>
            <a:spLocks noChangeArrowheads="1"/>
          </p:cNvSpPr>
          <p:nvPr/>
        </p:nvSpPr>
        <p:spPr bwMode="auto">
          <a:xfrm rot="4505849">
            <a:off x="4679950" y="5697538"/>
            <a:ext cx="1223963" cy="28733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 rot="-375770">
            <a:off x="7092950" y="2708275"/>
            <a:ext cx="1223963" cy="28733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11274" name="Picture 10" descr="romah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765175"/>
            <a:ext cx="1947862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1" descr="j02327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205038"/>
            <a:ext cx="27368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5661025"/>
            <a:ext cx="720725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33375"/>
            <a:ext cx="720725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2781300"/>
            <a:ext cx="9271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2781300"/>
            <a:ext cx="11430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5300663"/>
            <a:ext cx="11430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4652963"/>
            <a:ext cx="720725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765175"/>
            <a:ext cx="9271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268413"/>
            <a:ext cx="92710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188913"/>
            <a:ext cx="11430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913" y="4652963"/>
            <a:ext cx="11430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6624638" y="2060575"/>
            <a:ext cx="2519362" cy="2520950"/>
            <a:chOff x="1338" y="1207"/>
            <a:chExt cx="1587" cy="1588"/>
          </a:xfrm>
        </p:grpSpPr>
        <p:sp>
          <p:nvSpPr>
            <p:cNvPr id="21516" name="Oval 5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7" name="Oval 5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89" name="Oval 53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519" name="Oval 5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0" name="Oval 5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2" name="Oval 56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393" name="Oval 57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523" name="Oval 5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07407E-6 L -0.73229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8</Words>
  <Application>Microsoft Office PowerPoint</Application>
  <PresentationFormat>Экран (4:3)</PresentationFormat>
  <Paragraphs>7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Масько</dc:creator>
  <cp:lastModifiedBy>Adel</cp:lastModifiedBy>
  <cp:revision>19</cp:revision>
  <dcterms:created xsi:type="dcterms:W3CDTF">2009-10-10T15:44:54Z</dcterms:created>
  <dcterms:modified xsi:type="dcterms:W3CDTF">2012-04-12T19:27:26Z</dcterms:modified>
</cp:coreProperties>
</file>