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76" autoAdjust="0"/>
    <p:restoredTop sz="94660"/>
  </p:normalViewPr>
  <p:slideViewPr>
    <p:cSldViewPr>
      <p:cViewPr varScale="1">
        <p:scale>
          <a:sx n="104" d="100"/>
          <a:sy n="104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3C404-632E-4267-B417-E94D9CE693F9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F21A2-0B7A-4318-AC98-EA8E524F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F21A2-0B7A-4318-AC98-EA8E524F337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7BA8B-9EF1-45C2-AD7D-D5649232292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81F1-BBDA-4012-952E-DC6FCF0B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Мягкий знак – показатель мягкости согласного звука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7786742" cy="1752600"/>
          </a:xfrm>
          <a:solidFill>
            <a:srgbClr val="FFFF00">
              <a:alpha val="23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</a:rPr>
              <a:t>Русский язык</a:t>
            </a:r>
          </a:p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</a:rPr>
              <a:t>1 класс</a:t>
            </a:r>
            <a:endParaRPr lang="en-US" b="1" dirty="0" smtClean="0">
              <a:ln w="19050">
                <a:solidFill>
                  <a:schemeClr val="tx1"/>
                </a:solidFill>
              </a:ln>
            </a:endParaRPr>
          </a:p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</a:rPr>
              <a:t>Автор: учитель ГОУ СОШ № 17 г. Москвы Зеленкова С.В.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 на арене цирка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1349" y="1600200"/>
            <a:ext cx="304130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986756"/>
            <a:ext cx="5543550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391" y="1600200"/>
            <a:ext cx="658321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58181"/>
            <a:ext cx="5334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Фокусники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8000" y="1928802"/>
            <a:ext cx="2700000" cy="16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угол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96000" y="1928802"/>
            <a:ext cx="2700000" cy="162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мел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143380"/>
            <a:ext cx="2700000" cy="162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ел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143380"/>
            <a:ext cx="2700000" cy="162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хор</a:t>
            </a:r>
            <a:endParaRPr lang="ru-RU" sz="8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714488"/>
            <a:ext cx="310755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714488"/>
            <a:ext cx="323119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/>
          <a:srcRect r="2573" b="13970"/>
          <a:stretch>
            <a:fillRect/>
          </a:stretch>
        </p:blipFill>
        <p:spPr bwMode="auto">
          <a:xfrm>
            <a:off x="4643438" y="3714752"/>
            <a:ext cx="3214710" cy="236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8"/>
          <a:srcRect r="18960" b="1444"/>
          <a:stretch>
            <a:fillRect/>
          </a:stretch>
        </p:blipFill>
        <p:spPr bwMode="auto">
          <a:xfrm>
            <a:off x="500034" y="3571876"/>
            <a:ext cx="314327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8596" y="1571612"/>
            <a:ext cx="8286808" cy="4572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214554"/>
            <a:ext cx="15716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285852" y="2857496"/>
            <a:ext cx="496477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Найдите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слово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78" y="2000240"/>
            <a:ext cx="4071966" cy="356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38250" y="1643050"/>
            <a:ext cx="666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Подведём итог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5" y="2285993"/>
            <a:ext cx="28575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071678"/>
            <a:ext cx="4500000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Мы узнали …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429132"/>
            <a:ext cx="4500000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Мне понравилось…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286124"/>
            <a:ext cx="4500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Было сложно…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ru-RU" dirty="0" smtClean="0"/>
              <a:t> 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Соберите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слово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000595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05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143116"/>
            <a:ext cx="1039067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10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3071810"/>
            <a:ext cx="840295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10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4286256"/>
            <a:ext cx="841898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</a:t>
            </a:r>
            <a:endParaRPr lang="ru-RU" sz="10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0475" y="4099323"/>
            <a:ext cx="1031051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</a:t>
            </a:r>
            <a:endParaRPr lang="ru-RU" sz="10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2195" r="14634"/>
          <a:stretch>
            <a:fillRect/>
          </a:stretch>
        </p:blipFill>
        <p:spPr bwMode="auto">
          <a:xfrm>
            <a:off x="6715140" y="214290"/>
            <a:ext cx="221457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 flipH="1">
            <a:off x="6786578" y="2285992"/>
            <a:ext cx="1214446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Ь</a:t>
            </a:r>
            <a:endParaRPr lang="ru-RU" sz="10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-0.01412 L -0.17604 -0.0979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2.96296E-6 L -0.26164 0.0210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37013 -0.1155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3941 -0.2914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2118 -0.2641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8143932" cy="278608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Буква «Ь». Его роль в слове.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Чистописание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2000264" cy="196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00166" y="4143380"/>
            <a:ext cx="57864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71810"/>
            <a:ext cx="1008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1500166" y="3071810"/>
            <a:ext cx="57864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Отгадайте                 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571636" cy="248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643050"/>
            <a:ext cx="3214710" cy="200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Га-га-га гогочет птица,</a:t>
            </a:r>
          </a:p>
          <a:p>
            <a:pPr algn="just"/>
            <a:r>
              <a:rPr lang="ru-RU" sz="2400" dirty="0" smtClean="0"/>
              <a:t>Если очень разозлится.</a:t>
            </a:r>
          </a:p>
          <a:p>
            <a:pPr algn="just"/>
            <a:r>
              <a:rPr lang="ru-RU" sz="2400" dirty="0" smtClean="0"/>
              <a:t>Никого я не боюсь,</a:t>
            </a:r>
          </a:p>
          <a:p>
            <a:pPr algn="just"/>
            <a:r>
              <a:rPr lang="ru-RU" sz="2400" dirty="0" smtClean="0"/>
              <a:t>Потому что это…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496"/>
            <a:ext cx="251560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857496"/>
            <a:ext cx="2362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1643050"/>
            <a:ext cx="3429024" cy="21431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Трав копытами касаясь,</a:t>
            </a:r>
          </a:p>
          <a:p>
            <a:r>
              <a:rPr lang="ru-RU" sz="2400" dirty="0" smtClean="0"/>
              <a:t>Ходит по лесу красавец.</a:t>
            </a:r>
          </a:p>
          <a:p>
            <a:r>
              <a:rPr lang="ru-RU" sz="2400" dirty="0" smtClean="0"/>
              <a:t>Ходит смело и легко, </a:t>
            </a:r>
          </a:p>
          <a:p>
            <a:r>
              <a:rPr lang="ru-RU" sz="2400" dirty="0" smtClean="0"/>
              <a:t>Рога раскинув широко.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71876"/>
            <a:ext cx="2857520" cy="24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571876"/>
            <a:ext cx="2857520" cy="24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28596" y="1643050"/>
            <a:ext cx="3429024" cy="21431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 копытами стучу, стучу,</a:t>
            </a:r>
          </a:p>
          <a:p>
            <a:pPr algn="ctr"/>
            <a:r>
              <a:rPr lang="ru-RU" sz="2400" dirty="0" smtClean="0"/>
              <a:t>Я скачу, скачу,</a:t>
            </a:r>
          </a:p>
          <a:p>
            <a:pPr algn="ctr"/>
            <a:r>
              <a:rPr lang="ru-RU" sz="2400" dirty="0" smtClean="0"/>
              <a:t>Грива вьётся на ветру.</a:t>
            </a:r>
          </a:p>
          <a:p>
            <a:pPr algn="ctr"/>
            <a:r>
              <a:rPr lang="ru-RU" sz="2400" dirty="0" smtClean="0"/>
              <a:t>Кто это?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357187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57187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535885" y="2714620"/>
            <a:ext cx="6072230" cy="2571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Отдохнём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6818" r="7954"/>
          <a:stretch>
            <a:fillRect/>
          </a:stretch>
        </p:blipFill>
        <p:spPr bwMode="auto">
          <a:xfrm>
            <a:off x="6929454" y="214290"/>
            <a:ext cx="1785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0800" y="3929066"/>
            <a:ext cx="126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1600" y="1928802"/>
            <a:ext cx="126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82400" y="3929066"/>
            <a:ext cx="126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063200" y="1928802"/>
            <a:ext cx="1260000" cy="1620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928802"/>
            <a:ext cx="126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1600" y="3929066"/>
            <a:ext cx="126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1928802"/>
            <a:ext cx="126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63200" y="3929066"/>
            <a:ext cx="126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3600" y="3357562"/>
            <a:ext cx="1944000" cy="25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err="1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endParaRPr lang="ru-RU" sz="96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91200" y="3357562"/>
            <a:ext cx="1944000" cy="252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spc="300" dirty="0" smtClean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9600" b="1" spc="300" dirty="0">
              <a:ln w="3810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08800" y="3357562"/>
            <a:ext cx="1944000" cy="252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ln w="381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endParaRPr lang="ru-RU" sz="9600" b="1" dirty="0">
              <a:ln w="381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26400" y="3357562"/>
            <a:ext cx="1944000" cy="25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Представление начинается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214206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00306"/>
            <a:ext cx="2143140" cy="285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643050"/>
            <a:ext cx="238125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000504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4090" y="500042"/>
            <a:ext cx="4235820" cy="548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31258"/>
            <a:ext cx="3571900" cy="499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145</Words>
  <Application>Microsoft Office PowerPoint</Application>
  <PresentationFormat>Экран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Мягкий знак – показатель мягкости согласного звука</vt:lpstr>
      <vt:lpstr>  Соберите слово</vt:lpstr>
      <vt:lpstr>Слайд 3</vt:lpstr>
      <vt:lpstr>Чистописание</vt:lpstr>
      <vt:lpstr>Отгадайте                  </vt:lpstr>
      <vt:lpstr>Отдохнём</vt:lpstr>
      <vt:lpstr>Представление начинается</vt:lpstr>
      <vt:lpstr>Слайд 8</vt:lpstr>
      <vt:lpstr>Слайд 9</vt:lpstr>
      <vt:lpstr>Сегодня на арене цирка</vt:lpstr>
      <vt:lpstr>Слайд 11</vt:lpstr>
      <vt:lpstr>Слайд 12</vt:lpstr>
      <vt:lpstr>Слайд 13</vt:lpstr>
      <vt:lpstr>Слайд 14</vt:lpstr>
      <vt:lpstr>Фокусники</vt:lpstr>
      <vt:lpstr>Найдите слово</vt:lpstr>
      <vt:lpstr>Подведём итог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Мягкий знак – показатель мягкости согласного звука</dc:title>
  <dc:creator>Владелец</dc:creator>
  <cp:lastModifiedBy>Владелец</cp:lastModifiedBy>
  <cp:revision>44</cp:revision>
  <dcterms:created xsi:type="dcterms:W3CDTF">2011-12-18T10:54:29Z</dcterms:created>
  <dcterms:modified xsi:type="dcterms:W3CDTF">2012-01-09T07:48:22Z</dcterms:modified>
</cp:coreProperties>
</file>