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8" r:id="rId10"/>
    <p:sldId id="270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B71B-F53B-4452-B18A-6B68389A1974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B3D6-2F01-41A0-ACF7-C44013DC4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B71B-F53B-4452-B18A-6B68389A1974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B3D6-2F01-41A0-ACF7-C44013DC4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B71B-F53B-4452-B18A-6B68389A1974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B3D6-2F01-41A0-ACF7-C44013DC4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B71B-F53B-4452-B18A-6B68389A1974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B3D6-2F01-41A0-ACF7-C44013DC4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B71B-F53B-4452-B18A-6B68389A1974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B3D6-2F01-41A0-ACF7-C44013DC4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B71B-F53B-4452-B18A-6B68389A1974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B3D6-2F01-41A0-ACF7-C44013DC4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B71B-F53B-4452-B18A-6B68389A1974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B3D6-2F01-41A0-ACF7-C44013DC4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B71B-F53B-4452-B18A-6B68389A1974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B3D6-2F01-41A0-ACF7-C44013DC4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B71B-F53B-4452-B18A-6B68389A1974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B3D6-2F01-41A0-ACF7-C44013DC4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B71B-F53B-4452-B18A-6B68389A1974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B3D6-2F01-41A0-ACF7-C44013DC4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B71B-F53B-4452-B18A-6B68389A1974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B3D6-2F01-41A0-ACF7-C44013DC4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BB71B-F53B-4452-B18A-6B68389A1974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FB3D6-2F01-41A0-ACF7-C44013DC4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000131"/>
          </a:xfrm>
        </p:spPr>
        <p:txBody>
          <a:bodyPr/>
          <a:lstStyle/>
          <a:p>
            <a:r>
              <a:rPr lang="ru-RU" b="1" dirty="0" smtClean="0"/>
              <a:t>ЧИСТОПИСАНИЕ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643050"/>
            <a:ext cx="6429420" cy="464347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764704"/>
            <a:ext cx="80010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                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Чудесный холодильник.</a:t>
            </a:r>
          </a:p>
          <a:p>
            <a:r>
              <a:rPr lang="ru-RU" sz="4000" dirty="0" smtClean="0"/>
              <a:t>     </a:t>
            </a:r>
            <a:r>
              <a:rPr lang="ru-RU" sz="4000" b="1" i="1" dirty="0" smtClean="0"/>
              <a:t> Пи</a:t>
            </a:r>
            <a:r>
              <a:rPr lang="ru-RU" sz="4000" b="1" i="1" dirty="0" smtClean="0">
                <a:solidFill>
                  <a:srgbClr val="00FF00"/>
                </a:solidFill>
              </a:rPr>
              <a:t>ща</a:t>
            </a:r>
            <a:r>
              <a:rPr lang="ru-RU" sz="4000" b="1" i="1" dirty="0" smtClean="0"/>
              <a:t> песцов – рыбы и птицы.</a:t>
            </a:r>
            <a:endParaRPr lang="ru-RU" sz="4000" dirty="0" smtClean="0"/>
          </a:p>
          <a:p>
            <a:r>
              <a:rPr lang="ru-RU" sz="4000" b="1" i="1" dirty="0" smtClean="0"/>
              <a:t> Песцы хр</a:t>
            </a:r>
            <a:r>
              <a:rPr lang="ru-RU" sz="4000" b="1" i="1" dirty="0" smtClean="0">
                <a:solidFill>
                  <a:srgbClr val="00FF00"/>
                </a:solidFill>
              </a:rPr>
              <a:t>а</a:t>
            </a:r>
            <a:r>
              <a:rPr lang="ru-RU" sz="4000" b="1" i="1" dirty="0" smtClean="0"/>
              <a:t>нят св</a:t>
            </a:r>
            <a:r>
              <a:rPr lang="ru-RU" sz="4000" b="1" i="1" dirty="0" smtClean="0">
                <a:solidFill>
                  <a:srgbClr val="00FF00"/>
                </a:solidFill>
              </a:rPr>
              <a:t>о</a:t>
            </a:r>
            <a:r>
              <a:rPr lang="ru-RU" sz="4000" b="1" i="1" dirty="0" smtClean="0"/>
              <a:t>и запасы </a:t>
            </a:r>
            <a:r>
              <a:rPr lang="ru-RU" sz="4000" b="1" i="1" dirty="0" smtClean="0">
                <a:solidFill>
                  <a:srgbClr val="00FF00"/>
                </a:solidFill>
              </a:rPr>
              <a:t>в</a:t>
            </a:r>
            <a:r>
              <a:rPr lang="ru-RU" sz="4000" b="1" i="1" dirty="0" smtClean="0"/>
              <a:t> ве</a:t>
            </a:r>
            <a:r>
              <a:rPr lang="ru-RU" sz="4000" b="1" i="1" dirty="0" smtClean="0">
                <a:solidFill>
                  <a:srgbClr val="00FF00"/>
                </a:solidFill>
              </a:rPr>
              <a:t>чн</a:t>
            </a:r>
            <a:r>
              <a:rPr lang="ru-RU" sz="4000" b="1" i="1" dirty="0" smtClean="0"/>
              <a:t>ой м</a:t>
            </a:r>
            <a:r>
              <a:rPr lang="ru-RU" sz="4000" b="1" i="1" dirty="0" smtClean="0">
                <a:solidFill>
                  <a:srgbClr val="00FF00"/>
                </a:solidFill>
              </a:rPr>
              <a:t>е</a:t>
            </a:r>
            <a:r>
              <a:rPr lang="ru-RU" sz="4000" b="1" i="1" dirty="0" smtClean="0"/>
              <a:t>рзлоте. </a:t>
            </a:r>
          </a:p>
          <a:p>
            <a:r>
              <a:rPr lang="ru-RU" sz="4000" b="1" i="1" dirty="0" smtClean="0">
                <a:solidFill>
                  <a:srgbClr val="00FF00"/>
                </a:solidFill>
              </a:rPr>
              <a:t>О</a:t>
            </a:r>
            <a:r>
              <a:rPr lang="ru-RU" sz="4000" b="1" i="1" dirty="0" smtClean="0"/>
              <a:t>ни кл</a:t>
            </a:r>
            <a:r>
              <a:rPr lang="ru-RU" sz="4000" b="1" i="1" dirty="0" smtClean="0">
                <a:solidFill>
                  <a:srgbClr val="00FF00"/>
                </a:solidFill>
              </a:rPr>
              <a:t>а</a:t>
            </a:r>
            <a:r>
              <a:rPr lang="ru-RU" sz="4000" b="1" i="1" dirty="0" smtClean="0"/>
              <a:t>дут добычу </a:t>
            </a:r>
            <a:r>
              <a:rPr lang="ru-RU" sz="4000" b="1" i="1" dirty="0" smtClean="0">
                <a:solidFill>
                  <a:srgbClr val="00FF00"/>
                </a:solidFill>
              </a:rPr>
              <a:t>в </a:t>
            </a:r>
            <a:r>
              <a:rPr lang="ru-RU" sz="4000" b="1" i="1" dirty="0" smtClean="0"/>
              <a:t>н</a:t>
            </a:r>
            <a:r>
              <a:rPr lang="ru-RU" sz="4000" b="1" i="1" dirty="0" smtClean="0">
                <a:solidFill>
                  <a:srgbClr val="00FF00"/>
                </a:solidFill>
              </a:rPr>
              <a:t>о</a:t>
            </a:r>
            <a:r>
              <a:rPr lang="ru-RU" sz="4000" b="1" i="1" dirty="0" smtClean="0"/>
              <a:t>ру.</a:t>
            </a:r>
          </a:p>
          <a:p>
            <a:r>
              <a:rPr lang="ru-RU" sz="4000" b="1" i="1" dirty="0" smtClean="0"/>
              <a:t>Долг</a:t>
            </a:r>
            <a:r>
              <a:rPr lang="ru-RU" sz="4000" b="1" i="1" dirty="0" smtClean="0">
                <a:solidFill>
                  <a:srgbClr val="00FF00"/>
                </a:solidFill>
              </a:rPr>
              <a:t>о</a:t>
            </a:r>
            <a:r>
              <a:rPr lang="ru-RU" sz="4000" b="1" i="1" dirty="0" smtClean="0"/>
              <a:t> л</a:t>
            </a:r>
            <a:r>
              <a:rPr lang="ru-RU" sz="4000" b="1" i="1" dirty="0" smtClean="0">
                <a:solidFill>
                  <a:srgbClr val="00FF00"/>
                </a:solidFill>
              </a:rPr>
              <a:t>е</a:t>
            </a:r>
            <a:r>
              <a:rPr lang="ru-RU" sz="4000" b="1" i="1" dirty="0" smtClean="0"/>
              <a:t>жит пи</a:t>
            </a:r>
            <a:r>
              <a:rPr lang="ru-RU" sz="4000" b="1" i="1" dirty="0" smtClean="0">
                <a:solidFill>
                  <a:srgbClr val="00FF00"/>
                </a:solidFill>
              </a:rPr>
              <a:t>ща</a:t>
            </a:r>
            <a:r>
              <a:rPr lang="ru-RU" sz="4000" b="1" i="1" dirty="0" smtClean="0"/>
              <a:t> </a:t>
            </a:r>
            <a:r>
              <a:rPr lang="ru-RU" sz="4000" b="1" i="1" dirty="0" smtClean="0">
                <a:solidFill>
                  <a:srgbClr val="00FF00"/>
                </a:solidFill>
              </a:rPr>
              <a:t>в</a:t>
            </a:r>
            <a:r>
              <a:rPr lang="ru-RU" sz="4000" b="1" i="1" dirty="0" smtClean="0"/>
              <a:t> т</a:t>
            </a:r>
            <a:r>
              <a:rPr lang="ru-RU" sz="4000" b="1" i="1" dirty="0" smtClean="0">
                <a:solidFill>
                  <a:srgbClr val="00FF00"/>
                </a:solidFill>
              </a:rPr>
              <a:t>а</a:t>
            </a:r>
            <a:r>
              <a:rPr lang="ru-RU" sz="4000" b="1" i="1" dirty="0" smtClean="0"/>
              <a:t>ком  </a:t>
            </a:r>
            <a:r>
              <a:rPr lang="ru-RU" sz="4000" b="1" i="1" dirty="0" smtClean="0">
                <a:solidFill>
                  <a:srgbClr val="00FF00"/>
                </a:solidFill>
              </a:rPr>
              <a:t>чу</a:t>
            </a:r>
            <a:r>
              <a:rPr lang="ru-RU" sz="4000" b="1" i="1" dirty="0" smtClean="0"/>
              <a:t>десном х</a:t>
            </a:r>
            <a:r>
              <a:rPr lang="ru-RU" sz="4000" b="1" i="1" dirty="0" smtClean="0">
                <a:solidFill>
                  <a:srgbClr val="00FF00"/>
                </a:solidFill>
              </a:rPr>
              <a:t>о</a:t>
            </a:r>
            <a:r>
              <a:rPr lang="ru-RU" sz="4000" b="1" i="1" dirty="0" smtClean="0"/>
              <a:t>л</a:t>
            </a:r>
            <a:r>
              <a:rPr lang="ru-RU" sz="4000" b="1" i="1" dirty="0" smtClean="0">
                <a:solidFill>
                  <a:srgbClr val="00FF00"/>
                </a:solidFill>
              </a:rPr>
              <a:t>о</a:t>
            </a:r>
            <a:r>
              <a:rPr lang="ru-RU" sz="4000" b="1" i="1" dirty="0" smtClean="0"/>
              <a:t>дил</a:t>
            </a:r>
            <a:r>
              <a:rPr lang="ru-RU" sz="4000" b="1" i="1" dirty="0" smtClean="0">
                <a:solidFill>
                  <a:srgbClr val="00FF00"/>
                </a:solidFill>
              </a:rPr>
              <a:t>ь</a:t>
            </a:r>
            <a:r>
              <a:rPr lang="ru-RU" sz="4000" b="1" i="1" dirty="0" smtClean="0"/>
              <a:t>нике.</a:t>
            </a:r>
          </a:p>
          <a:p>
            <a:r>
              <a:rPr lang="ru-RU" sz="4000" b="1" i="1" dirty="0" smtClean="0"/>
              <a:t>       </a:t>
            </a:r>
            <a:endParaRPr lang="ru-RU" sz="4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28572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0"/>
            <a:ext cx="1676400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с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42852"/>
            <a:ext cx="2071702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капля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4496" y="0"/>
            <a:ext cx="3619504" cy="4214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7686" y="714356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сок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кос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3643314"/>
            <a:ext cx="4724400" cy="321468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арохо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9174826" cy="592932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4320480" cy="1008112"/>
          </a:xfrm>
        </p:spPr>
        <p:txBody>
          <a:bodyPr>
            <a:normAutofit fontScale="90000"/>
          </a:bodyPr>
          <a:lstStyle/>
          <a:p>
            <a:r>
              <a:rPr lang="ru-RU" sz="5400" b="1" smtClean="0">
                <a:solidFill>
                  <a:schemeClr val="accent1"/>
                </a:solidFill>
              </a:rPr>
              <a:t>Исправьте </a:t>
            </a:r>
            <a:r>
              <a:rPr lang="ru-RU" sz="5400" b="1" smtClean="0">
                <a:solidFill>
                  <a:schemeClr val="accent1"/>
                </a:solidFill>
              </a:rPr>
              <a:t>ошибки!</a:t>
            </a:r>
            <a:endParaRPr lang="ru-RU" sz="54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357454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Одушевлённые существительные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857984" y="0"/>
            <a:ext cx="2286016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Неодушевлённые существительные</a:t>
            </a:r>
            <a:endParaRPr lang="ru-RU" sz="2000" dirty="0"/>
          </a:p>
        </p:txBody>
      </p:sp>
      <p:pic>
        <p:nvPicPr>
          <p:cNvPr id="9" name="Рисунок 8" descr="чел 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3952" y="714356"/>
            <a:ext cx="1920048" cy="1698504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0" name="Рисунок 9" descr="чел 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684" y="928670"/>
            <a:ext cx="1622303" cy="2514568"/>
          </a:xfrm>
          <a:prstGeom prst="rect">
            <a:avLst/>
          </a:prstGeom>
        </p:spPr>
      </p:pic>
      <p:pic>
        <p:nvPicPr>
          <p:cNvPr id="13" name="Рисунок 12" descr="чел 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2428868"/>
            <a:ext cx="1078482" cy="1489332"/>
          </a:xfrm>
          <a:prstGeom prst="rect">
            <a:avLst/>
          </a:prstGeom>
        </p:spPr>
      </p:pic>
      <p:pic>
        <p:nvPicPr>
          <p:cNvPr id="14" name="Рисунок 13" descr="чел 0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5984" y="3214686"/>
            <a:ext cx="1719718" cy="1905633"/>
          </a:xfrm>
          <a:prstGeom prst="rect">
            <a:avLst/>
          </a:prstGeom>
        </p:spPr>
      </p:pic>
      <p:pic>
        <p:nvPicPr>
          <p:cNvPr id="15" name="Рисунок 14" descr="чел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116537"/>
            <a:ext cx="1852504" cy="1741355"/>
          </a:xfrm>
          <a:prstGeom prst="rect">
            <a:avLst/>
          </a:prstGeom>
        </p:spPr>
      </p:pic>
      <p:pic>
        <p:nvPicPr>
          <p:cNvPr id="16" name="Рисунок 15" descr="чел 0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02338">
            <a:off x="7205309" y="3606793"/>
            <a:ext cx="1757216" cy="2100087"/>
          </a:xfrm>
          <a:prstGeom prst="rect">
            <a:avLst/>
          </a:prstGeom>
        </p:spPr>
      </p:pic>
      <p:pic>
        <p:nvPicPr>
          <p:cNvPr id="17" name="Рисунок 16" descr="чел 00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72264" y="5500702"/>
            <a:ext cx="1879335" cy="135729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0"/>
            <a:ext cx="4572032" cy="582594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accent1"/>
                </a:solidFill>
              </a:rPr>
              <a:t>Молодцы!</a:t>
            </a:r>
            <a:endParaRPr lang="ru-RU" sz="5400" b="1" dirty="0">
              <a:solidFill>
                <a:schemeClr val="accent1"/>
              </a:solidFill>
            </a:endParaRPr>
          </a:p>
        </p:txBody>
      </p:sp>
      <p:pic>
        <p:nvPicPr>
          <p:cNvPr id="4" name="Содержимое 3" descr="парохо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9174826" cy="5929329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2357454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Одушевлённые существительные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857984" y="0"/>
            <a:ext cx="2286016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Неодушевлённые существительные</a:t>
            </a:r>
            <a:endParaRPr lang="ru-RU" sz="2000" dirty="0"/>
          </a:p>
        </p:txBody>
      </p:sp>
      <p:pic>
        <p:nvPicPr>
          <p:cNvPr id="9" name="Рисунок 8" descr="чел 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928670"/>
            <a:ext cx="1920048" cy="1698504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0" name="Рисунок 9" descr="чел 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1697" y="785794"/>
            <a:ext cx="1622303" cy="2514568"/>
          </a:xfrm>
          <a:prstGeom prst="rect">
            <a:avLst/>
          </a:prstGeom>
        </p:spPr>
      </p:pic>
      <p:pic>
        <p:nvPicPr>
          <p:cNvPr id="13" name="Рисунок 12" descr="чел 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2428868"/>
            <a:ext cx="1078482" cy="1489332"/>
          </a:xfrm>
          <a:prstGeom prst="rect">
            <a:avLst/>
          </a:prstGeom>
        </p:spPr>
      </p:pic>
      <p:pic>
        <p:nvPicPr>
          <p:cNvPr id="14" name="Рисунок 13" descr="чел 0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5984" y="3214686"/>
            <a:ext cx="1719718" cy="1905633"/>
          </a:xfrm>
          <a:prstGeom prst="rect">
            <a:avLst/>
          </a:prstGeom>
        </p:spPr>
      </p:pic>
      <p:pic>
        <p:nvPicPr>
          <p:cNvPr id="15" name="Рисунок 14" descr="чел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116537"/>
            <a:ext cx="1852504" cy="1741355"/>
          </a:xfrm>
          <a:prstGeom prst="rect">
            <a:avLst/>
          </a:prstGeom>
        </p:spPr>
      </p:pic>
      <p:pic>
        <p:nvPicPr>
          <p:cNvPr id="16" name="Рисунок 15" descr="чел 0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02338">
            <a:off x="432733" y="1381710"/>
            <a:ext cx="1757216" cy="2100087"/>
          </a:xfrm>
          <a:prstGeom prst="rect">
            <a:avLst/>
          </a:prstGeom>
        </p:spPr>
      </p:pic>
      <p:pic>
        <p:nvPicPr>
          <p:cNvPr id="17" name="Рисунок 16" descr="чел 00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72264" y="5500702"/>
            <a:ext cx="1879335" cy="1357298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ЧИСТОПИСАНИЕ</a:t>
            </a:r>
            <a:endParaRPr lang="ru-RU" b="1" dirty="0"/>
          </a:p>
        </p:txBody>
      </p:sp>
      <p:pic>
        <p:nvPicPr>
          <p:cNvPr id="4" name="Содержимое 3" descr="а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268760"/>
            <a:ext cx="6072229" cy="4429155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/>
              <a:t>ПАРНЫЕ СОГЛАСНЫЕ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14348" y="1643050"/>
          <a:ext cx="6283325" cy="4322762"/>
        </p:xfrm>
        <a:graphic>
          <a:graphicData uri="http://schemas.openxmlformats.org/presentationml/2006/ole">
            <p:oleObj spid="_x0000_s1026" name="Документ" r:id="rId3" imgW="6282900" imgH="4322332" progId="Word.Document.12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 smtClean="0"/>
              <a:t>ПАРНЫЕ СОГЛАСНЫЕ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14348" y="2428868"/>
          <a:ext cx="7780712" cy="3479810"/>
        </p:xfrm>
        <a:graphic>
          <a:graphicData uri="http://schemas.openxmlformats.org/presentationml/2006/ole">
            <p:oleObj spid="_x0000_s2051" name="Документ" r:id="rId3" imgW="5936788" imgH="2305844" progId="Word.Document.12">
              <p:embed/>
            </p:oleObj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b="1" dirty="0" smtClean="0"/>
              <a:t>Кто это?   Что это?</a:t>
            </a:r>
            <a:endParaRPr lang="ru-RU" b="1" dirty="0"/>
          </a:p>
        </p:txBody>
      </p:sp>
      <p:pic>
        <p:nvPicPr>
          <p:cNvPr id="4" name="Содержимое 3" descr="изображение 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71546"/>
            <a:ext cx="2044262" cy="2554287"/>
          </a:xfrm>
        </p:spPr>
      </p:pic>
      <p:pic>
        <p:nvPicPr>
          <p:cNvPr id="5" name="Рисунок 4" descr="ду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714356"/>
            <a:ext cx="4357718" cy="3062092"/>
          </a:xfrm>
          <a:prstGeom prst="rect">
            <a:avLst/>
          </a:prstGeom>
        </p:spPr>
      </p:pic>
      <p:pic>
        <p:nvPicPr>
          <p:cNvPr id="6" name="Рисунок 5" descr="Дим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4385" y="1214422"/>
            <a:ext cx="1298872" cy="22860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15140" y="292893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Дима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тиг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9059">
            <a:off x="484718" y="4007773"/>
            <a:ext cx="2724144" cy="1981192"/>
          </a:xfrm>
          <a:prstGeom prst="rect">
            <a:avLst/>
          </a:prstGeom>
        </p:spPr>
      </p:pic>
      <p:pic>
        <p:nvPicPr>
          <p:cNvPr id="9" name="Рисунок 8" descr="та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4143380"/>
            <a:ext cx="2500330" cy="1571636"/>
          </a:xfrm>
          <a:prstGeom prst="rect">
            <a:avLst/>
          </a:prstGeom>
        </p:spPr>
      </p:pic>
      <p:pic>
        <p:nvPicPr>
          <p:cNvPr id="10" name="Рисунок 9" descr="тракторис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62915" y="3429000"/>
            <a:ext cx="2683662" cy="28666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86578" y="571501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тракторист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Одушевлённые существительные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2428868"/>
            <a:ext cx="7215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Дят</a:t>
            </a:r>
            <a:r>
              <a:rPr lang="ru-RU" sz="4400" b="1" i="1" dirty="0" smtClean="0">
                <a:solidFill>
                  <a:srgbClr val="00B050"/>
                </a:solidFill>
              </a:rPr>
              <a:t>е</a:t>
            </a:r>
            <a:r>
              <a:rPr lang="ru-RU" sz="4400" b="1" i="1" dirty="0" smtClean="0"/>
              <a:t>л       Дима     тигр     тр</a:t>
            </a:r>
            <a:r>
              <a:rPr lang="ru-RU" sz="4400" b="1" i="1" dirty="0" smtClean="0">
                <a:solidFill>
                  <a:srgbClr val="00B050"/>
                </a:solidFill>
              </a:rPr>
              <a:t>а</a:t>
            </a:r>
            <a:r>
              <a:rPr lang="ru-RU" sz="4400" b="1" i="1" dirty="0" smtClean="0"/>
              <a:t>кт</a:t>
            </a:r>
            <a:r>
              <a:rPr lang="ru-RU" sz="4400" b="1" i="1" dirty="0" smtClean="0">
                <a:solidFill>
                  <a:srgbClr val="00B050"/>
                </a:solidFill>
              </a:rPr>
              <a:t>о</a:t>
            </a:r>
            <a:r>
              <a:rPr lang="ru-RU" sz="4400" b="1" i="1" dirty="0" smtClean="0"/>
              <a:t>рист</a:t>
            </a:r>
            <a:endParaRPr lang="ru-RU" sz="4400" b="1" i="1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Кого и что мы встретим на пути, ты помоги им домик свой найти!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Кто?                                      Что?</a:t>
            </a:r>
          </a:p>
          <a:p>
            <a:r>
              <a:rPr lang="ru-RU" dirty="0" smtClean="0"/>
              <a:t> </a:t>
            </a:r>
            <a:r>
              <a:rPr lang="ru-RU" b="1" i="1" dirty="0" smtClean="0"/>
              <a:t>р</a:t>
            </a:r>
            <a:r>
              <a:rPr lang="ru-RU" b="1" i="1" dirty="0" smtClean="0">
                <a:solidFill>
                  <a:srgbClr val="00B050"/>
                </a:solidFill>
              </a:rPr>
              <a:t>е</a:t>
            </a:r>
            <a:r>
              <a:rPr lang="ru-RU" b="1" i="1" dirty="0" smtClean="0"/>
              <a:t>бята                                                 Р</a:t>
            </a:r>
            <a:r>
              <a:rPr lang="ru-RU" b="1" i="1" dirty="0" smtClean="0">
                <a:solidFill>
                  <a:srgbClr val="00B050"/>
                </a:solidFill>
              </a:rPr>
              <a:t>о</a:t>
            </a:r>
            <a:r>
              <a:rPr lang="ru-RU" b="1" i="1" dirty="0" smtClean="0"/>
              <a:t>ссия</a:t>
            </a:r>
          </a:p>
          <a:p>
            <a:r>
              <a:rPr lang="ru-RU" b="1" i="1" dirty="0" smtClean="0"/>
              <a:t> гражд</a:t>
            </a:r>
            <a:r>
              <a:rPr lang="ru-RU" b="1" i="1" dirty="0" smtClean="0">
                <a:solidFill>
                  <a:srgbClr val="00B050"/>
                </a:solidFill>
              </a:rPr>
              <a:t>а</a:t>
            </a:r>
            <a:r>
              <a:rPr lang="ru-RU" b="1" i="1" dirty="0" smtClean="0"/>
              <a:t>н</a:t>
            </a:r>
            <a:r>
              <a:rPr lang="ru-RU" b="1" i="1" dirty="0" smtClean="0">
                <a:solidFill>
                  <a:srgbClr val="00B050"/>
                </a:solidFill>
              </a:rPr>
              <a:t>е </a:t>
            </a:r>
            <a:r>
              <a:rPr lang="ru-RU" b="1" i="1" dirty="0" smtClean="0"/>
              <a:t>                                            д</a:t>
            </a:r>
            <a:r>
              <a:rPr lang="ru-RU" b="1" i="1" dirty="0" smtClean="0">
                <a:solidFill>
                  <a:srgbClr val="00B050"/>
                </a:solidFill>
              </a:rPr>
              <a:t>о</a:t>
            </a:r>
            <a:r>
              <a:rPr lang="ru-RU" b="1" i="1" dirty="0" smtClean="0"/>
              <a:t>рога</a:t>
            </a:r>
          </a:p>
          <a:p>
            <a:r>
              <a:rPr lang="ru-RU" b="1" i="1" dirty="0" smtClean="0"/>
              <a:t> с</a:t>
            </a:r>
            <a:r>
              <a:rPr lang="ru-RU" b="1" i="1" dirty="0" smtClean="0">
                <a:solidFill>
                  <a:srgbClr val="00B050"/>
                </a:solidFill>
              </a:rPr>
              <a:t>о</a:t>
            </a:r>
            <a:r>
              <a:rPr lang="ru-RU" b="1" i="1" dirty="0" smtClean="0"/>
              <a:t>бака                                                   ов</a:t>
            </a:r>
            <a:r>
              <a:rPr lang="ru-RU" b="1" i="1" dirty="0" smtClean="0">
                <a:solidFill>
                  <a:srgbClr val="00B050"/>
                </a:solidFill>
              </a:rPr>
              <a:t>о</a:t>
            </a:r>
            <a:r>
              <a:rPr lang="ru-RU" b="1" i="1" dirty="0" smtClean="0"/>
              <a:t>щи</a:t>
            </a:r>
          </a:p>
          <a:p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00B050"/>
                </a:solidFill>
              </a:rPr>
              <a:t>а</a:t>
            </a:r>
            <a:r>
              <a:rPr lang="ru-RU" b="1" i="1" dirty="0" smtClean="0"/>
              <a:t>ртист                                                т</a:t>
            </a:r>
            <a:r>
              <a:rPr lang="ru-RU" b="1" i="1" dirty="0" smtClean="0">
                <a:solidFill>
                  <a:srgbClr val="00B050"/>
                </a:solidFill>
              </a:rPr>
              <a:t>е</a:t>
            </a:r>
            <a:r>
              <a:rPr lang="ru-RU" b="1" i="1" dirty="0" smtClean="0"/>
              <a:t>традь</a:t>
            </a:r>
            <a:endParaRPr lang="ru-RU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60121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Чудесный холодильник.</a:t>
            </a:r>
          </a:p>
          <a:p>
            <a:r>
              <a:rPr lang="ru-RU" sz="3600" b="1" i="1" dirty="0" smtClean="0"/>
              <a:t>   Долго л…жит пища в таком  ч…</a:t>
            </a:r>
            <a:r>
              <a:rPr lang="ru-RU" sz="3600" b="1" i="1" dirty="0" err="1" smtClean="0"/>
              <a:t>десном</a:t>
            </a:r>
            <a:r>
              <a:rPr lang="ru-RU" sz="3600" b="1" i="1" dirty="0" smtClean="0"/>
              <a:t> х…</a:t>
            </a:r>
            <a:r>
              <a:rPr lang="ru-RU" sz="3600" b="1" i="1" dirty="0" err="1" smtClean="0"/>
              <a:t>лодильнике</a:t>
            </a:r>
            <a:r>
              <a:rPr lang="ru-RU" sz="3600" b="1" i="1" dirty="0" smtClean="0"/>
              <a:t>.</a:t>
            </a:r>
          </a:p>
          <a:p>
            <a:r>
              <a:rPr lang="ru-RU" sz="3600" b="1" i="1" dirty="0" smtClean="0"/>
              <a:t>       Пища песцов – рыбы и птицы.</a:t>
            </a:r>
          </a:p>
          <a:p>
            <a:r>
              <a:rPr lang="ru-RU" sz="3600" b="1" i="1" dirty="0" smtClean="0"/>
              <a:t>       Они </a:t>
            </a:r>
            <a:r>
              <a:rPr lang="ru-RU" sz="3600" b="1" i="1" dirty="0" err="1" smtClean="0"/>
              <a:t>кл</a:t>
            </a:r>
            <a:r>
              <a:rPr lang="ru-RU" sz="3600" b="1" i="1" dirty="0" smtClean="0"/>
              <a:t>…дут добычу в н…</a:t>
            </a:r>
            <a:r>
              <a:rPr lang="ru-RU" sz="3600" b="1" i="1" dirty="0" err="1" smtClean="0"/>
              <a:t>ру</a:t>
            </a:r>
            <a:r>
              <a:rPr lang="ru-RU" sz="3600" b="1" i="1" dirty="0" smtClean="0"/>
              <a:t>.</a:t>
            </a:r>
          </a:p>
          <a:p>
            <a:r>
              <a:rPr lang="ru-RU" sz="3600" b="1" i="1" dirty="0" smtClean="0"/>
              <a:t>       Песцы хр…</a:t>
            </a:r>
            <a:r>
              <a:rPr lang="ru-RU" sz="3600" b="1" i="1" dirty="0" err="1" smtClean="0"/>
              <a:t>нят</a:t>
            </a:r>
            <a:r>
              <a:rPr lang="ru-RU" sz="3600" b="1" i="1" dirty="0" smtClean="0"/>
              <a:t> свои запасы в вечной м…</a:t>
            </a:r>
            <a:r>
              <a:rPr lang="ru-RU" sz="3600" b="1" i="1" dirty="0" err="1" smtClean="0"/>
              <a:t>рзлоте</a:t>
            </a:r>
            <a:r>
              <a:rPr lang="ru-RU" sz="3600" b="1" i="1" dirty="0" smtClean="0"/>
              <a:t>.</a:t>
            </a:r>
            <a:endParaRPr lang="ru-RU" sz="3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28572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44207" y="0"/>
          <a:ext cx="2699793" cy="559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931"/>
                <a:gridCol w="899931"/>
                <a:gridCol w="899931"/>
              </a:tblGrid>
              <a:tr h="1268760">
                <a:tc>
                  <a:txBody>
                    <a:bodyPr/>
                    <a:lstStyle/>
                    <a:p>
                      <a:r>
                        <a:rPr lang="ru-RU" dirty="0" smtClean="0"/>
                        <a:t>№ пред</a:t>
                      </a:r>
                    </a:p>
                    <a:p>
                      <a:r>
                        <a:rPr lang="ru-RU" dirty="0" smtClean="0"/>
                        <a:t>ложе</a:t>
                      </a:r>
                    </a:p>
                    <a:p>
                      <a:r>
                        <a:rPr lang="ru-RU" dirty="0" err="1" smtClean="0"/>
                        <a:t>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Что?</a:t>
                      </a:r>
                      <a:endParaRPr lang="ru-RU" dirty="0"/>
                    </a:p>
                  </a:txBody>
                  <a:tcPr/>
                </a:tc>
              </a:tr>
              <a:tr h="108201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1.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3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</a:t>
                      </a:r>
                      <a:endParaRPr lang="ru-RU" sz="3600" dirty="0"/>
                    </a:p>
                  </a:txBody>
                  <a:tcPr/>
                </a:tc>
              </a:tr>
              <a:tr h="108201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2.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2</a:t>
                      </a:r>
                      <a:endParaRPr lang="ru-RU" sz="3600" dirty="0"/>
                    </a:p>
                  </a:txBody>
                  <a:tcPr/>
                </a:tc>
              </a:tr>
              <a:tr h="108201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3.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-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2</a:t>
                      </a:r>
                      <a:endParaRPr lang="ru-RU" sz="3600" dirty="0"/>
                    </a:p>
                  </a:txBody>
                  <a:tcPr/>
                </a:tc>
              </a:tr>
              <a:tr h="108201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4.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-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2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764704"/>
            <a:ext cx="80010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                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Чудесный холодильник.</a:t>
            </a:r>
          </a:p>
          <a:p>
            <a:r>
              <a:rPr lang="ru-RU" sz="4000" dirty="0" smtClean="0"/>
              <a:t>     </a:t>
            </a:r>
            <a:r>
              <a:rPr lang="ru-RU" sz="4000" b="1" i="1" dirty="0" smtClean="0"/>
              <a:t> Пища песцов – рыбы и птицы.</a:t>
            </a:r>
            <a:endParaRPr lang="ru-RU" sz="4000" dirty="0" smtClean="0"/>
          </a:p>
          <a:p>
            <a:r>
              <a:rPr lang="ru-RU" sz="4000" b="1" i="1" dirty="0" smtClean="0"/>
              <a:t> Песцы хр…</a:t>
            </a:r>
            <a:r>
              <a:rPr lang="ru-RU" sz="4000" b="1" i="1" dirty="0" err="1" smtClean="0"/>
              <a:t>нят</a:t>
            </a:r>
            <a:r>
              <a:rPr lang="ru-RU" sz="4000" b="1" i="1" dirty="0" smtClean="0"/>
              <a:t> свои запасы в вечной м…</a:t>
            </a:r>
            <a:r>
              <a:rPr lang="ru-RU" sz="4000" b="1" i="1" dirty="0" err="1" smtClean="0"/>
              <a:t>рзлоте</a:t>
            </a:r>
            <a:r>
              <a:rPr lang="ru-RU" sz="4000" b="1" i="1" dirty="0" smtClean="0"/>
              <a:t>. </a:t>
            </a:r>
          </a:p>
          <a:p>
            <a:r>
              <a:rPr lang="ru-RU" sz="4000" b="1" i="1" dirty="0" smtClean="0"/>
              <a:t>Они </a:t>
            </a:r>
            <a:r>
              <a:rPr lang="ru-RU" sz="4000" b="1" i="1" dirty="0" err="1" smtClean="0"/>
              <a:t>кл</a:t>
            </a:r>
            <a:r>
              <a:rPr lang="ru-RU" sz="4000" b="1" i="1" dirty="0" smtClean="0"/>
              <a:t>…дут добычу в н…</a:t>
            </a:r>
            <a:r>
              <a:rPr lang="ru-RU" sz="4000" b="1" i="1" dirty="0" err="1" smtClean="0"/>
              <a:t>ру</a:t>
            </a:r>
            <a:r>
              <a:rPr lang="ru-RU" sz="4000" b="1" i="1" dirty="0" smtClean="0"/>
              <a:t>.</a:t>
            </a:r>
          </a:p>
          <a:p>
            <a:r>
              <a:rPr lang="ru-RU" sz="4000" b="1" i="1" dirty="0" smtClean="0"/>
              <a:t>Долго л…жит пища в таком  чудесном х…</a:t>
            </a:r>
            <a:r>
              <a:rPr lang="ru-RU" sz="4000" b="1" i="1" dirty="0" err="1" smtClean="0"/>
              <a:t>лодильнике</a:t>
            </a:r>
            <a:r>
              <a:rPr lang="ru-RU" sz="4000" b="1" i="1" dirty="0" smtClean="0"/>
              <a:t>.</a:t>
            </a:r>
          </a:p>
          <a:p>
            <a:r>
              <a:rPr lang="ru-RU" sz="4000" b="1" i="1" dirty="0" smtClean="0"/>
              <a:t>       </a:t>
            </a:r>
            <a:endParaRPr lang="ru-RU" sz="4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28572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202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Документ</vt:lpstr>
      <vt:lpstr>ЧИСТОПИСАНИЕ</vt:lpstr>
      <vt:lpstr>ЧИСТОПИСАНИЕ</vt:lpstr>
      <vt:lpstr>ПАРНЫЕ СОГЛАСНЫЕ</vt:lpstr>
      <vt:lpstr>ПАРНЫЕ СОГЛАСНЫЕ</vt:lpstr>
      <vt:lpstr>Кто это?   Что это?</vt:lpstr>
      <vt:lpstr>Одушевлённые существительные</vt:lpstr>
      <vt:lpstr>Кого и что мы встретим на пути, ты помоги им домик свой найти!</vt:lpstr>
      <vt:lpstr>Слайд 8</vt:lpstr>
      <vt:lpstr>Слайд 9</vt:lpstr>
      <vt:lpstr>Слайд 10</vt:lpstr>
      <vt:lpstr>Слайд 11</vt:lpstr>
      <vt:lpstr>Исправьте ошибки!</vt:lpstr>
      <vt:lpstr>Молодцы!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ЧИСТОПИСАНИЕ</dc:title>
  <dc:creator>АРТЕМ</dc:creator>
  <cp:lastModifiedBy>ИРА КАТЯ</cp:lastModifiedBy>
  <cp:revision>30</cp:revision>
  <dcterms:created xsi:type="dcterms:W3CDTF">2008-11-23T17:48:59Z</dcterms:created>
  <dcterms:modified xsi:type="dcterms:W3CDTF">2012-01-05T10:52:12Z</dcterms:modified>
</cp:coreProperties>
</file>