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BD5F"/>
    <a:srgbClr val="F9EDB9"/>
    <a:srgbClr val="3C8B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Геометрические задачи практического содержания в вариантах ГИА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6400800" cy="99535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 err="1" smtClean="0"/>
              <a:t>Мигачева</a:t>
            </a:r>
            <a:r>
              <a:rPr lang="ru-RU" dirty="0" smtClean="0"/>
              <a:t> Галина Анатольевна</a:t>
            </a:r>
            <a:br>
              <a:rPr lang="ru-RU" dirty="0" smtClean="0"/>
            </a:br>
            <a:r>
              <a:rPr lang="ru-RU" dirty="0" smtClean="0"/>
              <a:t>учитель математики МБОУ </a:t>
            </a:r>
            <a:r>
              <a:rPr lang="ru-RU" dirty="0" err="1" smtClean="0"/>
              <a:t>Столбищенская</a:t>
            </a:r>
            <a:r>
              <a:rPr lang="ru-RU" dirty="0" smtClean="0"/>
              <a:t> СОШ </a:t>
            </a:r>
            <a:r>
              <a:rPr lang="ru-RU" dirty="0" err="1" smtClean="0"/>
              <a:t>Лаишевского</a:t>
            </a:r>
            <a:r>
              <a:rPr lang="ru-RU" dirty="0" smtClean="0"/>
              <a:t> района Республики Татарстан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500042"/>
            <a:ext cx="80010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24 м одна от другой растут две сосны. Высота одной 23 м, а другой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16 м. Найдите расстояние (в метрах) между их верхушками.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4546" y="2071678"/>
            <a:ext cx="371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решения задачи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3000372"/>
            <a:ext cx="2429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1. Постановка задачи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214414" y="3500438"/>
            <a:ext cx="65722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Исходные данные: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Высоты деревьев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23 м и 16 м, расстояние между их основаниями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24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Расстояние между верхушками сосен.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4" grpId="0"/>
      <p:bldP spid="10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71472" y="500042"/>
            <a:ext cx="39290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Создание математической модели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/>
          <a:srcRect b="8396"/>
          <a:stretch>
            <a:fillRect/>
          </a:stretch>
        </p:blipFill>
        <p:spPr bwMode="auto">
          <a:xfrm>
            <a:off x="4429124" y="928670"/>
            <a:ext cx="140017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1257" y="1785926"/>
            <a:ext cx="690682" cy="158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4357686" y="3357562"/>
            <a:ext cx="3714776" cy="1588"/>
          </a:xfrm>
          <a:prstGeom prst="line">
            <a:avLst/>
          </a:prstGeom>
          <a:ln w="508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3929058" y="2214554"/>
            <a:ext cx="2286810" cy="794"/>
          </a:xfrm>
          <a:prstGeom prst="line">
            <a:avLst/>
          </a:prstGeom>
          <a:ln w="50800">
            <a:solidFill>
              <a:srgbClr val="3C8B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6571073" y="2572141"/>
            <a:ext cx="1573224" cy="794"/>
          </a:xfrm>
          <a:prstGeom prst="line">
            <a:avLst/>
          </a:prstGeom>
          <a:ln w="50800">
            <a:solidFill>
              <a:srgbClr val="3C8B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5072066" y="1071546"/>
            <a:ext cx="2286016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072066" y="1785926"/>
            <a:ext cx="2286016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>
            <a:off x="5072066" y="1643050"/>
            <a:ext cx="143670" cy="143670"/>
            <a:chOff x="8286776" y="1428736"/>
            <a:chExt cx="143670" cy="143670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8286776" y="1428736"/>
              <a:ext cx="142876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8358214" y="1500174"/>
              <a:ext cx="142876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Рисунок 1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57496"/>
            <a:ext cx="357190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9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0"/>
                            </p:stCondLst>
                            <p:childTnLst>
                              <p:par>
                                <p:cTn id="28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30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3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6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7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2567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3. Вычислительный </a:t>
            </a:r>
            <a:r>
              <a:rPr lang="ru-RU" dirty="0" smtClean="0"/>
              <a:t>этап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857232"/>
            <a:ext cx="400052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572132" y="1857364"/>
            <a:ext cx="2857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0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=23 м,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CD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=16 м, АС=24 м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Найти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BD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571604" y="3857628"/>
          <a:ext cx="6428793" cy="571504"/>
        </p:xfrm>
        <a:graphic>
          <a:graphicData uri="http://schemas.openxmlformats.org/presentationml/2006/ole">
            <p:oleObj spid="_x0000_s15362" name="Формула" r:id="rId4" imgW="2997200" imgH="266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714356"/>
            <a:ext cx="807249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D4B4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D4B4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Человек ростом 1,7 м стоит на расстоянии 8 шагов от столба, на котором висит фонарь. Тень человека равна четырем шагам. На какой высоте (в метрах) расположен фонарь?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4546" y="2428868"/>
            <a:ext cx="371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решения задачи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3000372"/>
            <a:ext cx="2429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1. Постановка задачи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857224" y="3571876"/>
            <a:ext cx="678661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Исходные данные: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Рост человека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1,7 м, тень человека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 шага, расстояние от человека до столба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 шагов.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Высота столба (в метрах).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4" grpId="0"/>
      <p:bldP spid="317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71472" y="500042"/>
            <a:ext cx="39290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Создание математической модели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85728"/>
            <a:ext cx="4614865" cy="576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3428992" y="1357298"/>
            <a:ext cx="4714908" cy="428628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643438" y="4643446"/>
            <a:ext cx="200026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6001554" y="3499644"/>
            <a:ext cx="428628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>
            <a:off x="3428992" y="5643578"/>
            <a:ext cx="4714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428992" y="5643578"/>
            <a:ext cx="2214578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643570" y="5643578"/>
            <a:ext cx="2500330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572132" y="57150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A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2925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B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01024" y="57150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01024" y="92867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D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71472" y="1714488"/>
            <a:ext cx="1058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AB=1,7 </a:t>
            </a:r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000364" y="52149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S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1472" y="2214554"/>
            <a:ext cx="1176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SA=4 </a:t>
            </a:r>
            <a:r>
              <a:rPr lang="ru-RU" dirty="0" smtClean="0"/>
              <a:t>шага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71472" y="2786058"/>
            <a:ext cx="1313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AC=8 </a:t>
            </a:r>
            <a:r>
              <a:rPr lang="ru-RU" dirty="0" smtClean="0"/>
              <a:t>шагов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71472" y="3429000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Найти С</a:t>
            </a:r>
            <a:r>
              <a:rPr lang="en-US" dirty="0" smtClean="0"/>
              <a:t>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500"/>
                            </p:stCondLst>
                            <p:childTnLst>
                              <p:par>
                                <p:cTn id="47" presetID="23" presetClass="emph" presetSubtype="0" repeatCount="3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000"/>
                            </p:stCondLst>
                            <p:childTnLst>
                              <p:par>
                                <p:cTn id="59" presetID="23" presetClass="emph" presetSubtype="0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4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000"/>
                            </p:stCondLst>
                            <p:childTnLst>
                              <p:par>
                                <p:cTn id="71" presetID="23" presetClass="emph" presetSubtype="0" repeatCount="3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9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1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2000"/>
                            </p:stCondLst>
                            <p:childTnLst>
                              <p:par>
                                <p:cTn id="83" presetID="23" presetClass="emph" presetSubtype="0" repeatCount="3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2567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3. Вычислительный </a:t>
            </a:r>
            <a:r>
              <a:rPr lang="ru-RU" dirty="0" smtClean="0"/>
              <a:t>этап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500042"/>
            <a:ext cx="492922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571472" y="4929198"/>
          <a:ext cx="1568151" cy="857256"/>
        </p:xfrm>
        <a:graphic>
          <a:graphicData uri="http://schemas.openxmlformats.org/presentationml/2006/ole">
            <p:oleObj spid="_x0000_s33794" name="Формула" r:id="rId4" imgW="710891" imgH="393529" progId="Equation.3">
              <p:embed/>
            </p:oleObj>
          </a:graphicData>
        </a:graphic>
      </p:graphicFrame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3286116" y="5000636"/>
          <a:ext cx="3929090" cy="785818"/>
        </p:xfrm>
        <a:graphic>
          <a:graphicData uri="http://schemas.openxmlformats.org/presentationml/2006/ole">
            <p:oleObj spid="_x0000_s33793" name="Формула" r:id="rId5" imgW="1955800" imgH="393700" progId="Equation.3">
              <p:embed/>
            </p:oleObj>
          </a:graphicData>
        </a:graphic>
      </p:graphicFrame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57158" y="4000504"/>
            <a:ext cx="78581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=4+8=12 шагов.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луч света от фонаря. Δ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~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ΔCDS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(по двум углам).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Тогда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7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ED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643050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9EBD5F"/>
                </a:solidFill>
              </a:rPr>
              <a:t>Спасибо</a:t>
            </a:r>
            <a:r>
              <a:rPr lang="ru-RU" sz="5400" b="1" dirty="0" smtClean="0">
                <a:ln/>
                <a:solidFill>
                  <a:schemeClr val="accent3"/>
                </a:solidFill>
              </a:rPr>
              <a:t> за внимание!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217</Words>
  <PresentationFormat>Экран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Тема Office</vt:lpstr>
      <vt:lpstr>Формула</vt:lpstr>
      <vt:lpstr>Microsoft Equation 3.0</vt:lpstr>
      <vt:lpstr>Геометрические задачи практического содержания в вариантах ГИА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Геометрические задачи практического содержания в вариантах ГИА </dc:title>
  <cp:lastModifiedBy>Admin</cp:lastModifiedBy>
  <cp:revision>27</cp:revision>
  <dcterms:modified xsi:type="dcterms:W3CDTF">2012-01-11T12:33:30Z</dcterms:modified>
</cp:coreProperties>
</file>