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68" r:id="rId3"/>
    <p:sldId id="274" r:id="rId4"/>
    <p:sldId id="256" r:id="rId5"/>
    <p:sldId id="273" r:id="rId6"/>
    <p:sldId id="269" r:id="rId7"/>
    <p:sldId id="263" r:id="rId8"/>
    <p:sldId id="264" r:id="rId9"/>
    <p:sldId id="265" r:id="rId10"/>
    <p:sldId id="257" r:id="rId11"/>
    <p:sldId id="260" r:id="rId12"/>
    <p:sldId id="259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873A-7FE3-4768-9D43-FD563405E96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0F15-0A74-4223-BDCE-E385983E23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10F15-0A74-4223-BDCE-E385983E23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8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B6ACFF-756C-4015-A247-511C6218FA37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53AD1F-F42C-434E-B0B8-C979F79EC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445224"/>
            <a:ext cx="3816423" cy="96735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Преподаватель географии: </a:t>
            </a: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Еваева</a:t>
            </a:r>
            <a:r>
              <a:rPr lang="ru-RU" sz="2000" b="1" i="1" dirty="0" smtClean="0">
                <a:solidFill>
                  <a:schemeClr val="tx1"/>
                </a:solidFill>
              </a:rPr>
              <a:t> Н.С.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1052736"/>
            <a:ext cx="8458200" cy="237173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Географические планы и карты.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Полярная съёмка местности.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21644"/>
            <a:ext cx="8611674" cy="50226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420888"/>
            <a:ext cx="1080120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64088" y="1700808"/>
            <a:ext cx="1080120" cy="720080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636912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236296" y="4365104"/>
            <a:ext cx="432048" cy="122413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7092280" y="3645024"/>
            <a:ext cx="720080" cy="122413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86077" y="3068960"/>
            <a:ext cx="4341371" cy="3414136"/>
          </a:xfrm>
          <a:custGeom>
            <a:avLst/>
            <a:gdLst>
              <a:gd name="connsiteX0" fmla="*/ 4341371 w 4341371"/>
              <a:gd name="connsiteY0" fmla="*/ 3332504 h 3332504"/>
              <a:gd name="connsiteX1" fmla="*/ 3298955 w 4341371"/>
              <a:gd name="connsiteY1" fmla="*/ 232688 h 3332504"/>
              <a:gd name="connsiteX2" fmla="*/ 226571 w 4341371"/>
              <a:gd name="connsiteY2" fmla="*/ 223544 h 3332504"/>
              <a:gd name="connsiteX3" fmla="*/ 226571 w 4341371"/>
              <a:gd name="connsiteY3" fmla="*/ 232688 h 3332504"/>
              <a:gd name="connsiteX4" fmla="*/ 199139 w 4341371"/>
              <a:gd name="connsiteY4" fmla="*/ 250976 h 33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371" h="3332504">
                <a:moveTo>
                  <a:pt x="4341371" y="3332504"/>
                </a:moveTo>
                <a:cubicBezTo>
                  <a:pt x="4163063" y="2041676"/>
                  <a:pt x="3984755" y="750848"/>
                  <a:pt x="3298955" y="232688"/>
                </a:cubicBezTo>
                <a:cubicBezTo>
                  <a:pt x="2613155" y="-285472"/>
                  <a:pt x="738635" y="223544"/>
                  <a:pt x="226571" y="223544"/>
                </a:cubicBezTo>
                <a:cubicBezTo>
                  <a:pt x="-285493" y="223544"/>
                  <a:pt x="231143" y="228116"/>
                  <a:pt x="226571" y="232688"/>
                </a:cubicBezTo>
                <a:cubicBezTo>
                  <a:pt x="221999" y="237260"/>
                  <a:pt x="210569" y="244118"/>
                  <a:pt x="199139" y="250976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740664" y="3118088"/>
            <a:ext cx="5056676" cy="3392440"/>
          </a:xfrm>
          <a:custGeom>
            <a:avLst/>
            <a:gdLst>
              <a:gd name="connsiteX0" fmla="*/ 0 w 5056676"/>
              <a:gd name="connsiteY0" fmla="*/ 3392440 h 3392440"/>
              <a:gd name="connsiteX1" fmla="*/ 5056632 w 5056676"/>
              <a:gd name="connsiteY1" fmla="*/ 16 h 3392440"/>
              <a:gd name="connsiteX2" fmla="*/ 73152 w 5056676"/>
              <a:gd name="connsiteY2" fmla="*/ 3355864 h 33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6676" h="3392440">
                <a:moveTo>
                  <a:pt x="0" y="3392440"/>
                </a:moveTo>
                <a:lnTo>
                  <a:pt x="5056632" y="16"/>
                </a:lnTo>
                <a:cubicBezTo>
                  <a:pt x="5068824" y="-6080"/>
                  <a:pt x="2570988" y="1674892"/>
                  <a:pt x="73152" y="3355864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941353">
            <a:off x="4145937" y="4025101"/>
            <a:ext cx="232797" cy="177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991748" y="4230832"/>
            <a:ext cx="216024" cy="720080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259632" y="3645024"/>
            <a:ext cx="144016" cy="615040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3269002" y="3952544"/>
            <a:ext cx="222878" cy="5565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2556762" y="3501008"/>
            <a:ext cx="215038" cy="612925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331640" y="5085184"/>
            <a:ext cx="216024" cy="648072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1133640" y="3642736"/>
            <a:ext cx="396000" cy="404772"/>
          </a:xfrm>
          <a:prstGeom prst="triangle">
            <a:avLst>
              <a:gd name="adj" fmla="val 4655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1122852" y="3298622"/>
            <a:ext cx="396000" cy="404772"/>
          </a:xfrm>
          <a:prstGeom prst="triangle">
            <a:avLst>
              <a:gd name="adj" fmla="val 4655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976690" y="3916339"/>
            <a:ext cx="275996" cy="39518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1916688" y="4193216"/>
            <a:ext cx="396000" cy="404772"/>
          </a:xfrm>
          <a:prstGeom prst="triangle">
            <a:avLst>
              <a:gd name="adj" fmla="val 4655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3203848" y="3588220"/>
            <a:ext cx="360040" cy="6202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ако 36"/>
          <p:cNvSpPr/>
          <p:nvPr/>
        </p:nvSpPr>
        <p:spPr>
          <a:xfrm>
            <a:off x="2484261" y="3187270"/>
            <a:ext cx="360040" cy="6202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лако 37"/>
          <p:cNvSpPr/>
          <p:nvPr/>
        </p:nvSpPr>
        <p:spPr>
          <a:xfrm>
            <a:off x="1259632" y="4747903"/>
            <a:ext cx="360040" cy="6202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32652" y="4597988"/>
            <a:ext cx="216024" cy="648072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560644" y="4208420"/>
            <a:ext cx="360040" cy="6202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728933" y="6256696"/>
            <a:ext cx="338948" cy="32489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j03180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4" y="5379315"/>
            <a:ext cx="1212398" cy="11088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998421" y="6429396"/>
            <a:ext cx="930373" cy="114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202672" y="6215082"/>
            <a:ext cx="1083444" cy="1678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571868" y="6072206"/>
            <a:ext cx="928694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931837" y="5929330"/>
            <a:ext cx="926047" cy="106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215074" y="5715016"/>
            <a:ext cx="857256" cy="152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077621" y="6000768"/>
            <a:ext cx="779735" cy="384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161308" y="5286388"/>
            <a:ext cx="839056" cy="498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3231966" y="4643446"/>
            <a:ext cx="911406" cy="525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4405731" y="3929066"/>
            <a:ext cx="880649" cy="580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5508104" y="3214686"/>
            <a:ext cx="778408" cy="5927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643306" y="4286256"/>
            <a:ext cx="506294" cy="348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2571736" y="4929198"/>
            <a:ext cx="642942" cy="468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570791" y="5572140"/>
            <a:ext cx="715193" cy="464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трелка вверх 115"/>
          <p:cNvSpPr/>
          <p:nvPr/>
        </p:nvSpPr>
        <p:spPr>
          <a:xfrm>
            <a:off x="99252" y="1735460"/>
            <a:ext cx="533400" cy="2667000"/>
          </a:xfrm>
          <a:prstGeom prst="upArrow">
            <a:avLst>
              <a:gd name="adj1" fmla="val 50000"/>
              <a:gd name="adj2" fmla="val 1683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4948" y="770069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311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 animBg="1"/>
      <p:bldP spid="116" grpId="0" animBg="1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местности</a:t>
            </a:r>
            <a:endParaRPr lang="ru-RU" dirty="0"/>
          </a:p>
        </p:txBody>
      </p:sp>
      <p:pic>
        <p:nvPicPr>
          <p:cNvPr id="2050" name="Picture 2" descr="D:\НАТАШИНА\суворовское\6 класс Презентации\план местности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4726"/>
            <a:ext cx="6596102" cy="52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311696" cy="2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84" y="256490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10" y="299313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7405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24" y="297405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29" y="297405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02" y="2550405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16" y="2564903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74" y="2558363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0" y="213285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0661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90" y="213066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50" y="162880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24" y="162880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74" y="162880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47" y="213980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58" y="2149997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64" y="162879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83" y="255040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6" y="164969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149997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97" y="4797151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28" y="522920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43" y="566124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79" y="522875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08" y="616530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75" y="566124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91" y="6165303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65" y="616530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95" y="566959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72" y="566124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90" y="518268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06" y="566959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0" y="5669597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95" y="520706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14" y="520707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79" y="5182685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30" y="429309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95" y="4796007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14" y="479600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8" y="383854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65" y="425267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7" y="429956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31" y="3838547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20" y="3500565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81" y="345598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6" y="350056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67" y="305647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18" y="309867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10" y="520548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20" y="267502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9866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63" y="2675021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20" y="2301167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0912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74" y="187803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AutoShape 4"/>
          <p:cNvSpPr>
            <a:spLocks noChangeArrowheads="1"/>
          </p:cNvSpPr>
          <p:nvPr/>
        </p:nvSpPr>
        <p:spPr bwMode="auto">
          <a:xfrm>
            <a:off x="1202671" y="1714735"/>
            <a:ext cx="215900" cy="1081088"/>
          </a:xfrm>
          <a:prstGeom prst="up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WordArt 5"/>
          <p:cNvSpPr>
            <a:spLocks noChangeArrowheads="1" noChangeShapeType="1" noTextEdit="1"/>
          </p:cNvSpPr>
          <p:nvPr/>
        </p:nvSpPr>
        <p:spPr bwMode="auto">
          <a:xfrm>
            <a:off x="1143933" y="1249864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762F18"/>
                    </a:gs>
                  </a:gsLst>
                  <a:lin ang="5400000" scaled="1"/>
                </a:gradFill>
                <a:latin typeface="Arial"/>
                <a:cs typeface="Arial"/>
              </a:rPr>
              <a:t>С</a:t>
            </a:r>
          </a:p>
        </p:txBody>
      </p:sp>
      <p:sp>
        <p:nvSpPr>
          <p:cNvPr id="66" name="WordArt 6"/>
          <p:cNvSpPr>
            <a:spLocks noChangeArrowheads="1" noChangeShapeType="1" noTextEdit="1"/>
          </p:cNvSpPr>
          <p:nvPr/>
        </p:nvSpPr>
        <p:spPr bwMode="auto">
          <a:xfrm>
            <a:off x="5445540" y="6177239"/>
            <a:ext cx="2353115" cy="348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761800"/>
                    </a:gs>
                  </a:gsLst>
                  <a:lin ang="5400000" scaled="1"/>
                </a:gradFill>
                <a:latin typeface="Arial"/>
                <a:cs typeface="Arial"/>
              </a:rPr>
              <a:t>в 1 см - 100 м</a:t>
            </a:r>
          </a:p>
        </p:txBody>
      </p:sp>
    </p:spTree>
    <p:extLst>
      <p:ext uri="{BB962C8B-B14F-4D97-AF65-F5344CB8AC3E}">
        <p14:creationId xmlns:p14="http://schemas.microsoft.com/office/powerpoint/2010/main" val="11442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108012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dirty="0" smtClean="0"/>
              <a:t>Маршрутная съёмка местности.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820" y="1338403"/>
            <a:ext cx="8611674" cy="52359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99252" y="1735460"/>
            <a:ext cx="533400" cy="2667000"/>
          </a:xfrm>
          <a:prstGeom prst="upArrow">
            <a:avLst>
              <a:gd name="adj1" fmla="val 50000"/>
              <a:gd name="adj2" fmla="val 1683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48" y="770069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5952" y="5373216"/>
            <a:ext cx="233384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771800" y="3573016"/>
            <a:ext cx="3096344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868144" y="3068960"/>
            <a:ext cx="2736304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367349" y="5301208"/>
            <a:ext cx="263906" cy="228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567839" y="5402932"/>
            <a:ext cx="263906" cy="228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708447" y="3458716"/>
            <a:ext cx="263906" cy="228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8472495" y="2954660"/>
            <a:ext cx="263906" cy="228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51520" y="4653136"/>
            <a:ext cx="1554720" cy="5400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/>
              <a:t>Исходная точка </a:t>
            </a:r>
          </a:p>
          <a:p>
            <a:pPr marL="0" indent="0" algn="ctr">
              <a:buNone/>
            </a:pPr>
            <a:r>
              <a:rPr lang="ru-RU" sz="2000" b="1" dirty="0" smtClean="0"/>
              <a:t>маршрута.</a:t>
            </a:r>
            <a:endParaRPr lang="ru-RU" sz="2000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7385914" y="2204864"/>
            <a:ext cx="1554720" cy="54006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/>
              <a:t>Конечная точка </a:t>
            </a:r>
          </a:p>
          <a:p>
            <a:pPr marL="0" indent="0" algn="ctr">
              <a:buNone/>
            </a:pPr>
            <a:r>
              <a:rPr lang="ru-RU" sz="2000" b="1" dirty="0" smtClean="0"/>
              <a:t>маршрута.</a:t>
            </a:r>
            <a:endParaRPr lang="ru-RU" sz="2000" b="1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339752" y="4761148"/>
            <a:ext cx="491993" cy="5400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490194" y="2913230"/>
            <a:ext cx="491993" cy="5400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691680" y="3183260"/>
            <a:ext cx="288032" cy="84969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1468260" y="2636912"/>
            <a:ext cx="734872" cy="864096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950042" y="5402932"/>
            <a:ext cx="288032" cy="84969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4716016" y="5259778"/>
            <a:ext cx="774178" cy="55380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796979" y="5074206"/>
            <a:ext cx="594158" cy="41404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842030" y="4741067"/>
            <a:ext cx="504056" cy="47276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07904" y="2744924"/>
            <a:ext cx="432048" cy="438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3707904" y="2420888"/>
            <a:ext cx="432048" cy="32403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51920" y="2913230"/>
            <a:ext cx="144016" cy="155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31226" y="4842893"/>
            <a:ext cx="432048" cy="438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75242" y="4996341"/>
            <a:ext cx="144016" cy="155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7731226" y="4518857"/>
            <a:ext cx="432048" cy="32403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07" y="1890657"/>
            <a:ext cx="457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07" y="2225554"/>
            <a:ext cx="457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57" y="2369222"/>
            <a:ext cx="1651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олилиния 40"/>
          <p:cNvSpPr/>
          <p:nvPr/>
        </p:nvSpPr>
        <p:spPr>
          <a:xfrm>
            <a:off x="2555973" y="1390690"/>
            <a:ext cx="6130827" cy="5131408"/>
          </a:xfrm>
          <a:custGeom>
            <a:avLst/>
            <a:gdLst>
              <a:gd name="connsiteX0" fmla="*/ 6130827 w 6130827"/>
              <a:gd name="connsiteY0" fmla="*/ 5131408 h 5131408"/>
              <a:gd name="connsiteX1" fmla="*/ 6065513 w 6130827"/>
              <a:gd name="connsiteY1" fmla="*/ 3563865 h 5131408"/>
              <a:gd name="connsiteX2" fmla="*/ 6065513 w 6130827"/>
              <a:gd name="connsiteY2" fmla="*/ 3563865 h 5131408"/>
              <a:gd name="connsiteX3" fmla="*/ 4274035 w 6130827"/>
              <a:gd name="connsiteY3" fmla="*/ 447441 h 5131408"/>
              <a:gd name="connsiteX4" fmla="*/ 1344223 w 6130827"/>
              <a:gd name="connsiteY4" fmla="*/ 2173604 h 5131408"/>
              <a:gd name="connsiteX5" fmla="*/ 112582 w 6130827"/>
              <a:gd name="connsiteY5" fmla="*/ 167522 h 5131408"/>
              <a:gd name="connsiteX6" fmla="*/ 131243 w 6130827"/>
              <a:gd name="connsiteY6" fmla="*/ 251498 h 51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0827" h="5131408">
                <a:moveTo>
                  <a:pt x="6130827" y="5131408"/>
                </a:moveTo>
                <a:lnTo>
                  <a:pt x="6065513" y="3563865"/>
                </a:lnTo>
                <a:lnTo>
                  <a:pt x="6065513" y="3563865"/>
                </a:lnTo>
                <a:cubicBezTo>
                  <a:pt x="5766933" y="3044461"/>
                  <a:pt x="5060917" y="679151"/>
                  <a:pt x="4274035" y="447441"/>
                </a:cubicBezTo>
                <a:cubicBezTo>
                  <a:pt x="3487153" y="215731"/>
                  <a:pt x="2037798" y="2220257"/>
                  <a:pt x="1344223" y="2173604"/>
                </a:cubicBezTo>
                <a:cubicBezTo>
                  <a:pt x="650648" y="2126951"/>
                  <a:pt x="314745" y="487873"/>
                  <a:pt x="112582" y="167522"/>
                </a:cubicBezTo>
                <a:cubicBezTo>
                  <a:pt x="-89581" y="-152829"/>
                  <a:pt x="20831" y="49334"/>
                  <a:pt x="131243" y="251498"/>
                </a:cubicBezTo>
              </a:path>
            </a:pathLst>
          </a:cu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2015412" y="1313755"/>
            <a:ext cx="3221016" cy="2947290"/>
          </a:xfrm>
          <a:custGeom>
            <a:avLst/>
            <a:gdLst>
              <a:gd name="connsiteX0" fmla="*/ 0 w 3221016"/>
              <a:gd name="connsiteY0" fmla="*/ 123159 h 2947290"/>
              <a:gd name="connsiteX1" fmla="*/ 793102 w 3221016"/>
              <a:gd name="connsiteY1" fmla="*/ 2493135 h 2947290"/>
              <a:gd name="connsiteX2" fmla="*/ 2052735 w 3221016"/>
              <a:gd name="connsiteY2" fmla="*/ 2894351 h 2947290"/>
              <a:gd name="connsiteX3" fmla="*/ 3135086 w 3221016"/>
              <a:gd name="connsiteY3" fmla="*/ 1784008 h 2947290"/>
              <a:gd name="connsiteX4" fmla="*/ 3153747 w 3221016"/>
              <a:gd name="connsiteY4" fmla="*/ 151151 h 2947290"/>
              <a:gd name="connsiteX5" fmla="*/ 3153747 w 3221016"/>
              <a:gd name="connsiteY5" fmla="*/ 169812 h 294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1016" h="2947290">
                <a:moveTo>
                  <a:pt x="0" y="123159"/>
                </a:moveTo>
                <a:cubicBezTo>
                  <a:pt x="225490" y="1077214"/>
                  <a:pt x="450980" y="2031270"/>
                  <a:pt x="793102" y="2493135"/>
                </a:cubicBezTo>
                <a:cubicBezTo>
                  <a:pt x="1135224" y="2955000"/>
                  <a:pt x="1662404" y="3012539"/>
                  <a:pt x="2052735" y="2894351"/>
                </a:cubicBezTo>
                <a:cubicBezTo>
                  <a:pt x="2443066" y="2776163"/>
                  <a:pt x="2951584" y="2241208"/>
                  <a:pt x="3135086" y="1784008"/>
                </a:cubicBezTo>
                <a:cubicBezTo>
                  <a:pt x="3318588" y="1326808"/>
                  <a:pt x="3150637" y="420184"/>
                  <a:pt x="3153747" y="151151"/>
                </a:cubicBezTo>
                <a:cubicBezTo>
                  <a:pt x="3156857" y="-117882"/>
                  <a:pt x="3155302" y="25965"/>
                  <a:pt x="3153747" y="169812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5120029" y="2600271"/>
            <a:ext cx="232797" cy="177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709751" y="4776310"/>
            <a:ext cx="340345" cy="416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52" y="4123951"/>
            <a:ext cx="3714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683">
            <a:off x="4351346" y="3055413"/>
            <a:ext cx="3714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749">
            <a:off x="5871253" y="2811433"/>
            <a:ext cx="3714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791">
            <a:off x="5074624" y="3295496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727">
            <a:off x="5960299" y="3638285"/>
            <a:ext cx="5857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300">
            <a:off x="6474886" y="4112328"/>
            <a:ext cx="5857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583">
            <a:off x="6997453" y="4592254"/>
            <a:ext cx="7254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7421">
            <a:off x="2250563" y="4863457"/>
            <a:ext cx="3714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97" y="4131600"/>
            <a:ext cx="579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5384">
            <a:off x="2778148" y="5451985"/>
            <a:ext cx="79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726">
            <a:off x="3302608" y="5488252"/>
            <a:ext cx="9572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978">
            <a:off x="4037315" y="5714350"/>
            <a:ext cx="9572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1385">
            <a:off x="5067104" y="4151469"/>
            <a:ext cx="999068" cy="98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075">
            <a:off x="5113929" y="3405689"/>
            <a:ext cx="11890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750">
            <a:off x="4813512" y="4691064"/>
            <a:ext cx="11890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242">
            <a:off x="4643555" y="5268828"/>
            <a:ext cx="11890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626">
            <a:off x="5273746" y="2882849"/>
            <a:ext cx="585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705">
            <a:off x="8067314" y="4737088"/>
            <a:ext cx="3714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52" y="3990672"/>
            <a:ext cx="5492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92" y="3230095"/>
            <a:ext cx="5492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5239">
            <a:off x="6592533" y="2326359"/>
            <a:ext cx="7556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65" y="2320863"/>
            <a:ext cx="10175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75" y="2435220"/>
            <a:ext cx="10175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401">
            <a:off x="3297371" y="3337442"/>
            <a:ext cx="443395" cy="53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30" y="3995464"/>
            <a:ext cx="4873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53" y="4741067"/>
            <a:ext cx="4873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461" y="4677152"/>
            <a:ext cx="1016579" cy="81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09" y="2731139"/>
            <a:ext cx="10175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43" y="4545293"/>
            <a:ext cx="10175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9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6 0.06343 L 0.03455 0.10347 C 0.04861 0.1125 0.06962 0.11736 0.09149 0.11736 C 0.11649 0.11736 0.13646 0.1125 0.15052 0.10347 L 0.21754 0.06343 " pathEditMode="relative" rAng="0" ptsTypes="FffFF">
                                      <p:cBhvr>
                                        <p:cTn id="9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7338 L 0.07101 0.075 C 0.08507 0.08403 0.15313 0.00532 0.17813 -0.00278 C 0.20678 -0.025 0.20452 -0.02546 0.21858 -0.03449 L 0.30782 -0.18218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22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09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6616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План местности</a:t>
            </a:r>
            <a:endParaRPr lang="ru-RU" sz="4400" dirty="0"/>
          </a:p>
        </p:txBody>
      </p:sp>
      <p:pic>
        <p:nvPicPr>
          <p:cNvPr id="3074" name="Picture 2" descr="D:\НАТАШИНА\суворовское\6 класс Презентации\пла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21" y="1196752"/>
            <a:ext cx="6456039" cy="51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55" y="242088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8120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55" y="494116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55" y="3206751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0" y="5373215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5787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16" y="537321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7876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8119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41" y="137876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7" y="5870883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77" y="585628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66" y="585787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74" y="5856283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8059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14" y="469274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74" y="469274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65" y="5347071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29" y="534965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26" y="5263043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1" y="4077072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22" y="3737314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78" y="3206751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51" y="320675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14" y="338669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74" y="338670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67" y="407591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0" y="408398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77" y="4680591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14" y="228069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74" y="2296269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54" y="2852936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91" y="4680590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8" y="1379563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68" y="1809218"/>
            <a:ext cx="3111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WordArt 5"/>
          <p:cNvSpPr>
            <a:spLocks noChangeArrowheads="1" noChangeShapeType="1" noTextEdit="1"/>
          </p:cNvSpPr>
          <p:nvPr/>
        </p:nvSpPr>
        <p:spPr bwMode="auto">
          <a:xfrm>
            <a:off x="1298819" y="1194055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762F18"/>
                    </a:gs>
                  </a:gsLst>
                  <a:lin ang="5400000" scaled="1"/>
                </a:gradFill>
                <a:latin typeface="Arial"/>
                <a:cs typeface="Arial"/>
              </a:rPr>
              <a:t>С</a:t>
            </a: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1357556" y="1714735"/>
            <a:ext cx="215900" cy="1081088"/>
          </a:xfrm>
          <a:prstGeom prst="up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WordArt 6"/>
          <p:cNvSpPr>
            <a:spLocks noChangeArrowheads="1" noChangeShapeType="1" noTextEdit="1"/>
          </p:cNvSpPr>
          <p:nvPr/>
        </p:nvSpPr>
        <p:spPr bwMode="auto">
          <a:xfrm>
            <a:off x="5437501" y="5880327"/>
            <a:ext cx="2353115" cy="348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761800"/>
                    </a:gs>
                  </a:gsLst>
                  <a:lin ang="5400000" scaled="1"/>
                </a:gradFill>
                <a:latin typeface="Arial"/>
                <a:cs typeface="Arial"/>
              </a:rPr>
              <a:t>в 1 см - 100 м</a:t>
            </a:r>
          </a:p>
        </p:txBody>
      </p:sp>
    </p:spTree>
    <p:extLst>
      <p:ext uri="{BB962C8B-B14F-4D97-AF65-F5344CB8AC3E}">
        <p14:creationId xmlns:p14="http://schemas.microsoft.com/office/powerpoint/2010/main" val="11289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806450"/>
            <a:ext cx="6562725" cy="52895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Домашнее задание: </a:t>
            </a:r>
          </a:p>
          <a:p>
            <a:pPr marL="45720" indent="0" eaLnBrk="1" hangingPunct="1">
              <a:buFont typeface="Wingdings 2" pitchFamily="18" charset="2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Стр. 34-35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учебнике прочитать, </a:t>
            </a: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календарь погоды, </a:t>
            </a:r>
          </a:p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словарь терминов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принести цветные карандаши, транспортир.</a:t>
            </a:r>
          </a:p>
        </p:txBody>
      </p:sp>
      <p:pic>
        <p:nvPicPr>
          <p:cNvPr id="22531" name="Picture 6" descr="08B8E2~1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763"/>
            <a:ext cx="10795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tn0134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21801"/>
            <a:ext cx="16557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j02906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652963"/>
            <a:ext cx="15922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Прочитайте 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рассказ: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188" y="1412875"/>
            <a:ext cx="2723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Наш путь шёл от</a:t>
            </a:r>
          </a:p>
        </p:txBody>
      </p:sp>
      <p:pic>
        <p:nvPicPr>
          <p:cNvPr id="8197" name="Picture 5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3146" y="1285859"/>
            <a:ext cx="1137391" cy="928695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284663" y="1412875"/>
            <a:ext cx="556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</a:t>
            </a:r>
          </a:p>
        </p:txBody>
      </p:sp>
      <p:pic>
        <p:nvPicPr>
          <p:cNvPr id="8199" name="Picture 7" descr="грун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196975"/>
            <a:ext cx="1646237" cy="1074738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588125" y="1484313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</a:t>
            </a:r>
          </a:p>
        </p:txBody>
      </p:sp>
      <p:pic>
        <p:nvPicPr>
          <p:cNvPr id="8201" name="Picture 9" descr="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1196975"/>
            <a:ext cx="1725613" cy="1074738"/>
          </a:xfrm>
          <a:prstGeom prst="rect">
            <a:avLst/>
          </a:prstGeom>
          <a:noFill/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12399" y="2800350"/>
            <a:ext cx="1085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</a:t>
            </a:r>
          </a:p>
        </p:txBody>
      </p:sp>
      <p:pic>
        <p:nvPicPr>
          <p:cNvPr id="8203" name="Picture 11" descr="ре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492375"/>
            <a:ext cx="1584325" cy="1117600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967038" y="2800350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327400" y="2800350"/>
            <a:ext cx="3814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Затем мы двигались по</a:t>
            </a:r>
          </a:p>
        </p:txBody>
      </p:sp>
      <p:pic>
        <p:nvPicPr>
          <p:cNvPr id="8206" name="Picture 14" descr="луг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37464" y="2714620"/>
            <a:ext cx="1506536" cy="867359"/>
          </a:xfrm>
          <a:prstGeom prst="rect">
            <a:avLst/>
          </a:prstGeom>
          <a:noFill/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50825" y="3933825"/>
            <a:ext cx="1056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вдоль</a:t>
            </a:r>
          </a:p>
        </p:txBody>
      </p:sp>
      <p:pic>
        <p:nvPicPr>
          <p:cNvPr id="8208" name="Picture 16" descr="болото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3789363"/>
            <a:ext cx="1704975" cy="957262"/>
          </a:xfrm>
          <a:prstGeom prst="rect">
            <a:avLst/>
          </a:prstGeom>
          <a:noFill/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203575" y="3933825"/>
            <a:ext cx="354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</p:txBody>
      </p:sp>
      <p:pic>
        <p:nvPicPr>
          <p:cNvPr id="8210" name="Picture 18" descr="заросли кустарников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63938" y="3789363"/>
            <a:ext cx="1728787" cy="935037"/>
          </a:xfrm>
          <a:prstGeom prst="rect">
            <a:avLst/>
          </a:prstGeom>
          <a:noFill/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219700" y="393382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508625" y="4076700"/>
            <a:ext cx="3523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 вечеру мы вошли в</a:t>
            </a:r>
          </a:p>
        </p:txBody>
      </p:sp>
      <p:pic>
        <p:nvPicPr>
          <p:cNvPr id="8213" name="Picture 21" descr="смешанный лес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5084763"/>
            <a:ext cx="1512887" cy="922337"/>
          </a:xfrm>
          <a:prstGeom prst="rect">
            <a:avLst/>
          </a:prstGeom>
          <a:noFill/>
        </p:spPr>
      </p:pic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734460" y="5319713"/>
            <a:ext cx="27334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прошли 2 км по</a:t>
            </a:r>
            <a:r>
              <a:rPr lang="ru-RU" sz="2800" dirty="0"/>
              <a:t> </a:t>
            </a:r>
          </a:p>
        </p:txBody>
      </p:sp>
      <p:pic>
        <p:nvPicPr>
          <p:cNvPr id="8215" name="Picture 23" descr="Рисунок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5072074"/>
            <a:ext cx="1295400" cy="782637"/>
          </a:xfrm>
          <a:prstGeom prst="rect">
            <a:avLst/>
          </a:prstGeom>
          <a:noFill/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064249" y="5319713"/>
            <a:ext cx="704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 у</a:t>
            </a:r>
            <a:r>
              <a:rPr lang="ru-RU" sz="2800" dirty="0"/>
              <a:t> </a:t>
            </a:r>
          </a:p>
        </p:txBody>
      </p:sp>
      <p:pic>
        <p:nvPicPr>
          <p:cNvPr id="8217" name="Picture 25" descr="домик лесника в смешанном лесу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4941888"/>
            <a:ext cx="1481138" cy="1100137"/>
          </a:xfrm>
          <a:prstGeom prst="rect">
            <a:avLst/>
          </a:prstGeom>
          <a:noFill/>
        </p:spPr>
      </p:pic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31775" y="6256338"/>
            <a:ext cx="278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сделали привал .</a:t>
            </a:r>
          </a:p>
        </p:txBody>
      </p:sp>
    </p:spTree>
    <p:extLst>
      <p:ext uri="{BB962C8B-B14F-4D97-AF65-F5344CB8AC3E}">
        <p14:creationId xmlns:p14="http://schemas.microsoft.com/office/powerpoint/2010/main" val="11198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8" grpId="0"/>
      <p:bldP spid="8200" grpId="0"/>
      <p:bldP spid="8202" grpId="0"/>
      <p:bldP spid="8204" grpId="0"/>
      <p:bldP spid="8205" grpId="0"/>
      <p:bldP spid="8207" grpId="0"/>
      <p:bldP spid="8209" grpId="0"/>
      <p:bldP spid="8211" grpId="0"/>
      <p:bldP spid="8212" grpId="0"/>
      <p:bldP spid="8214" grpId="0"/>
      <p:bldP spid="8216" grpId="0"/>
      <p:bldP spid="8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70942"/>
              </p:ext>
            </p:extLst>
          </p:nvPr>
        </p:nvGraphicFramePr>
        <p:xfrm>
          <a:off x="907097" y="1196752"/>
          <a:ext cx="7329805" cy="3166745"/>
        </p:xfrm>
        <a:graphic>
          <a:graphicData uri="http://schemas.openxmlformats.org/drawingml/2006/table">
            <a:tbl>
              <a:tblPr/>
              <a:tblGrid>
                <a:gridCol w="2442845"/>
                <a:gridCol w="2910205"/>
                <a:gridCol w="1976755"/>
              </a:tblGrid>
              <a:tr h="150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церковь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плотина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лиственный лес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бензоколонка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песчаный карьер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кустарник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2904" y="481795"/>
            <a:ext cx="2058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Карточка 28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заросли кустарников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4825090"/>
            <a:ext cx="1800200" cy="1102474"/>
          </a:xfrm>
          <a:prstGeom prst="rect">
            <a:avLst/>
          </a:prstGeom>
          <a:noFill/>
        </p:spPr>
      </p:pic>
      <p:pic>
        <p:nvPicPr>
          <p:cNvPr id="7" name="Рисунок 6" descr="F:\НАТАШИНА\суворовское\6 класс Презентации\церковь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553" y="4808695"/>
            <a:ext cx="1800200" cy="11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АТАШИНА\суворовское\6 класс Презентации\плотина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2904" y="4808695"/>
            <a:ext cx="1728192" cy="114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НАТАШИНА\суворовское\6 класс Презентации\лес.bmp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4816979"/>
            <a:ext cx="1584176" cy="1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НАТАШИНА\суворовское\6 класс Презентации\бензоколонка.bmp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5342" y="4867585"/>
            <a:ext cx="1800200" cy="10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заросли кустарников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2780928"/>
            <a:ext cx="1800200" cy="1102474"/>
          </a:xfrm>
          <a:prstGeom prst="rect">
            <a:avLst/>
          </a:prstGeom>
          <a:noFill/>
        </p:spPr>
      </p:pic>
      <p:pic>
        <p:nvPicPr>
          <p:cNvPr id="12" name="Рисунок 11" descr="F:\НАТАШИНА\суворовское\6 класс Презентации\церковь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77" y="1268760"/>
            <a:ext cx="1800200" cy="11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НАТАШИНА\суворовское\6 класс Презентации\плотина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5024" y="1285326"/>
            <a:ext cx="1728192" cy="114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НАТАШИНА\суворовское\6 класс Презентации\лес.bmp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8204" y="1268760"/>
            <a:ext cx="1584176" cy="1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НАТАШИНА\суворовское\6 класс Презентации\бензоколонка.bmp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6143" y="2812781"/>
            <a:ext cx="1800200" cy="10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НАТАШИНА\суворовское\6 класс Презентации\карьер.bmp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0524" y="4793807"/>
            <a:ext cx="1877192" cy="130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57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06488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Как составить план местности.</a:t>
            </a:r>
            <a:endParaRPr lang="ru-RU" sz="8000" dirty="0"/>
          </a:p>
        </p:txBody>
      </p:sp>
      <p:pic>
        <p:nvPicPr>
          <p:cNvPr id="4" name="Picture 4" descr="Линия электропереда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301653" cy="4229959"/>
          </a:xfrm>
          <a:prstGeom prst="rect">
            <a:avLst/>
          </a:prstGeom>
          <a:noFill/>
          <a:ln w="38100" cmpd="thinThick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r>
              <a:rPr lang="ru-RU" dirty="0" smtClean="0"/>
              <a:t>Задачи урока:</a:t>
            </a:r>
          </a:p>
          <a:p>
            <a:r>
              <a:rPr lang="ru-RU" dirty="0" smtClean="0"/>
              <a:t>сформировать:  </a:t>
            </a:r>
          </a:p>
          <a:p>
            <a:r>
              <a:rPr lang="ru-RU" dirty="0" smtClean="0"/>
              <a:t>- представление об азимуте, </a:t>
            </a:r>
          </a:p>
          <a:p>
            <a:r>
              <a:rPr lang="ru-RU" dirty="0" smtClean="0"/>
              <a:t>- умение определять азимут,</a:t>
            </a:r>
          </a:p>
          <a:p>
            <a:r>
              <a:rPr lang="ru-RU" dirty="0" smtClean="0"/>
              <a:t>- представление о способах измерения расстояний на местности;</a:t>
            </a:r>
          </a:p>
          <a:p>
            <a:r>
              <a:rPr lang="ru-RU" dirty="0" smtClean="0"/>
              <a:t>познакомиться с видами съемки местности.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7843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Азимут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071934" y="285728"/>
            <a:ext cx="649288" cy="792163"/>
          </a:xfrm>
          <a:prstGeom prst="downArrow">
            <a:avLst>
              <a:gd name="adj1" fmla="val 50000"/>
              <a:gd name="adj2" fmla="val 3050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15008" y="1071546"/>
            <a:ext cx="8928992" cy="1928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Азимут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это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угол между направлением на север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 какой-нибудь предмет, отсчитывается по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часовой стрелке.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403350" y="3284538"/>
            <a:ext cx="215900" cy="3384550"/>
          </a:xfrm>
          <a:prstGeom prst="upArrow">
            <a:avLst>
              <a:gd name="adj1" fmla="val 50000"/>
              <a:gd name="adj2" fmla="val 39191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1476375" y="4437063"/>
            <a:ext cx="2016125" cy="22320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0" name="Arc 10"/>
          <p:cNvSpPr>
            <a:spLocks/>
          </p:cNvSpPr>
          <p:nvPr/>
        </p:nvSpPr>
        <p:spPr bwMode="auto">
          <a:xfrm>
            <a:off x="1547813" y="5516563"/>
            <a:ext cx="576262" cy="360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619250" y="4941888"/>
            <a:ext cx="11715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45º</a:t>
            </a:r>
          </a:p>
          <a:p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265207" y="2780928"/>
            <a:ext cx="37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547813" y="6669088"/>
            <a:ext cx="2952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5" name="Arc 15"/>
          <p:cNvSpPr>
            <a:spLocks/>
          </p:cNvSpPr>
          <p:nvPr/>
        </p:nvSpPr>
        <p:spPr bwMode="auto">
          <a:xfrm>
            <a:off x="1476375" y="5805488"/>
            <a:ext cx="792163" cy="86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392363" y="5651500"/>
            <a:ext cx="784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90º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26" y="3318333"/>
            <a:ext cx="1889987" cy="13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2056496" cy="15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3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animBg="1"/>
      <p:bldP spid="15365" grpId="0" animBg="1"/>
      <p:bldP spid="15367" grpId="0" animBg="1"/>
      <p:bldP spid="15369" grpId="0" animBg="1"/>
      <p:bldP spid="15370" grpId="0" animBg="1"/>
      <p:bldP spid="15371" grpId="0"/>
      <p:bldP spid="15371" grpId="1"/>
      <p:bldP spid="15372" grpId="0"/>
      <p:bldP spid="15374" grpId="0" animBg="1"/>
      <p:bldP spid="15375" grpId="0" animBg="1"/>
      <p:bldP spid="153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3"/>
          <p:cNvSpPr>
            <a:spLocks noChangeShapeType="1"/>
          </p:cNvSpPr>
          <p:nvPr/>
        </p:nvSpPr>
        <p:spPr bwMode="auto">
          <a:xfrm flipH="1" flipV="1">
            <a:off x="4571999" y="1966965"/>
            <a:ext cx="0" cy="182239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572000" y="3789364"/>
            <a:ext cx="0" cy="170270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4572001" y="3789361"/>
            <a:ext cx="1800200" cy="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2699792" y="3789362"/>
            <a:ext cx="1872208" cy="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368304" y="1453950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Arial" pitchFamily="34" charset="0"/>
              </a:rPr>
              <a:t>С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 rot="1692449">
            <a:off x="4477333" y="2297764"/>
            <a:ext cx="1719262" cy="1607731"/>
          </a:xfrm>
          <a:custGeom>
            <a:avLst/>
            <a:gdLst>
              <a:gd name="T0" fmla="*/ 859551 w 21600"/>
              <a:gd name="T1" fmla="*/ 0 h 21600"/>
              <a:gd name="T2" fmla="*/ 214908 w 21600"/>
              <a:gd name="T3" fmla="*/ 815182 h 21600"/>
              <a:gd name="T4" fmla="*/ 859551 w 21600"/>
              <a:gd name="T5" fmla="*/ 407591 h 21600"/>
              <a:gd name="T6" fmla="*/ 1934170 w 21600"/>
              <a:gd name="T7" fmla="*/ 815182 h 21600"/>
              <a:gd name="T8" fmla="*/ 1504354 w 21600"/>
              <a:gd name="T9" fmla="*/ 1222772 h 21600"/>
              <a:gd name="T10" fmla="*/ 1074539 w 21600"/>
              <a:gd name="T11" fmla="*/ 8151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 rot="4809395">
            <a:off x="3213100" y="2843213"/>
            <a:ext cx="3384550" cy="1676400"/>
          </a:xfrm>
          <a:custGeom>
            <a:avLst/>
            <a:gdLst>
              <a:gd name="T0" fmla="*/ 1563944 w 21600"/>
              <a:gd name="T1" fmla="*/ 2406 h 21600"/>
              <a:gd name="T2" fmla="*/ 385306 w 21600"/>
              <a:gd name="T3" fmla="*/ 838200 h 21600"/>
              <a:gd name="T4" fmla="*/ 1622390 w 21600"/>
              <a:gd name="T5" fmla="*/ 382933 h 21600"/>
              <a:gd name="T6" fmla="*/ 3783175 w 21600"/>
              <a:gd name="T7" fmla="*/ 679796 h 21600"/>
              <a:gd name="T8" fmla="*/ 3106422 w 21600"/>
              <a:gd name="T9" fmla="*/ 1136149 h 21600"/>
              <a:gd name="T10" fmla="*/ 2185072 w 21600"/>
              <a:gd name="T11" fmla="*/ 80086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614" y="9911"/>
                </a:moveTo>
                <a:cubicBezTo>
                  <a:pt x="16175" y="7039"/>
                  <a:pt x="13705" y="4918"/>
                  <a:pt x="10800" y="4918"/>
                </a:cubicBezTo>
                <a:cubicBezTo>
                  <a:pt x="7551" y="4918"/>
                  <a:pt x="4918" y="7551"/>
                  <a:pt x="491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134" y="0"/>
                  <a:pt x="20669" y="3894"/>
                  <a:pt x="21475" y="9167"/>
                </a:cubicBezTo>
                <a:lnTo>
                  <a:pt x="24144" y="8759"/>
                </a:lnTo>
                <a:lnTo>
                  <a:pt x="19825" y="14639"/>
                </a:lnTo>
                <a:lnTo>
                  <a:pt x="13945" y="10319"/>
                </a:lnTo>
                <a:lnTo>
                  <a:pt x="16614" y="991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7386697" y="4659706"/>
            <a:ext cx="1152525" cy="5143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pitchFamily="34" charset="0"/>
              </a:rPr>
              <a:t>А=90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º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435600" y="5949950"/>
            <a:ext cx="1441450" cy="5143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pitchFamily="34" charset="0"/>
              </a:rPr>
              <a:t>А= 180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º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967287" y="1580950"/>
            <a:ext cx="936625" cy="5143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pitchFamily="34" charset="0"/>
              </a:rPr>
              <a:t>А=0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º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843213" y="1613580"/>
            <a:ext cx="1439862" cy="5143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pitchFamily="34" charset="0"/>
              </a:rPr>
              <a:t>А = 360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º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09770" y="4873869"/>
            <a:ext cx="1441450" cy="5143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pitchFamily="34" charset="0"/>
              </a:rPr>
              <a:t>А = 270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º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368304" y="5374478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Arial" pitchFamily="34" charset="0"/>
              </a:rPr>
              <a:t>Ю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6405297" y="3529807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990033"/>
                </a:solidFill>
                <a:latin typeface="Arial" pitchFamily="34" charset="0"/>
              </a:rPr>
              <a:t>В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131562" y="3469482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990033"/>
                </a:solidFill>
                <a:latin typeface="Arial" pitchFamily="34" charset="0"/>
              </a:rPr>
              <a:t>З</a:t>
            </a:r>
          </a:p>
        </p:txBody>
      </p:sp>
      <p:sp>
        <p:nvSpPr>
          <p:cNvPr id="29726" name="AutoShape 30"/>
          <p:cNvSpPr>
            <a:spLocks noChangeArrowheads="1"/>
          </p:cNvSpPr>
          <p:nvPr/>
        </p:nvSpPr>
        <p:spPr bwMode="auto">
          <a:xfrm rot="7996191">
            <a:off x="3220413" y="2830331"/>
            <a:ext cx="3071261" cy="2297268"/>
          </a:xfrm>
          <a:prstGeom prst="curvedDownArrow">
            <a:avLst>
              <a:gd name="adj1" fmla="val 24488"/>
              <a:gd name="adj2" fmla="val 41764"/>
              <a:gd name="adj3" fmla="val 33333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3635375" y="2852738"/>
            <a:ext cx="1800225" cy="1873250"/>
          </a:xfrm>
          <a:prstGeom prst="ellips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62518"/>
            <a:ext cx="1944736" cy="14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57261"/>
            <a:ext cx="1453329" cy="186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48" y="5805264"/>
            <a:ext cx="1604545" cy="99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2694895"/>
            <a:ext cx="1316015" cy="197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  <p:bldP spid="29703" grpId="0"/>
      <p:bldP spid="29712" grpId="0" animBg="1"/>
      <p:bldP spid="29712" grpId="1" animBg="1"/>
      <p:bldP spid="29713" grpId="0" animBg="1"/>
      <p:bldP spid="29713" grpId="1" animBg="1"/>
      <p:bldP spid="29715" grpId="0" animBg="1"/>
      <p:bldP spid="29716" grpId="0" animBg="1"/>
      <p:bldP spid="29720" grpId="0" animBg="1"/>
      <p:bldP spid="29721" grpId="0" animBg="1"/>
      <p:bldP spid="29722" grpId="0" animBg="1"/>
      <p:bldP spid="29723" grpId="0"/>
      <p:bldP spid="29724" grpId="0"/>
      <p:bldP spid="29725" grpId="0"/>
      <p:bldP spid="29726" grpId="0" animBg="1"/>
      <p:bldP spid="29726" grpId="1" animBg="1"/>
      <p:bldP spid="297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5400" dirty="0" smtClean="0">
                <a:solidFill>
                  <a:srgbClr val="C00000"/>
                </a:solidFill>
              </a:rPr>
              <a:t>Поиски клада.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80159" y="2276872"/>
            <a:ext cx="79208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/>
              <a:t>Пройти </a:t>
            </a:r>
            <a:r>
              <a:rPr lang="ru-RU" sz="3600" b="1" dirty="0"/>
              <a:t>от </a:t>
            </a:r>
            <a:r>
              <a:rPr lang="ru-RU" sz="3600" b="1" dirty="0" smtClean="0"/>
              <a:t>старой ветряной мельницы </a:t>
            </a:r>
            <a:r>
              <a:rPr lang="en-US" sz="3600" b="1" dirty="0" smtClean="0"/>
              <a:t>3</a:t>
            </a:r>
            <a:r>
              <a:rPr lang="ru-RU" sz="3600" b="1" dirty="0" smtClean="0"/>
              <a:t>00 </a:t>
            </a:r>
            <a:r>
              <a:rPr lang="ru-RU" sz="3600" b="1" dirty="0"/>
              <a:t>м по азимуту 100</a:t>
            </a:r>
            <a:r>
              <a:rPr lang="en-US" sz="3600" b="1" dirty="0">
                <a:cs typeface="Times New Roman" pitchFamily="18" charset="0"/>
              </a:rPr>
              <a:t>°</a:t>
            </a:r>
            <a:r>
              <a:rPr lang="ru-RU" sz="3600" b="1" dirty="0">
                <a:cs typeface="Times New Roman" pitchFamily="18" charset="0"/>
              </a:rPr>
              <a:t>, а затем </a:t>
            </a:r>
            <a:r>
              <a:rPr lang="en-US" sz="3600" b="1" dirty="0" smtClean="0">
                <a:cs typeface="Times New Roman" pitchFamily="18" charset="0"/>
              </a:rPr>
              <a:t>5</a:t>
            </a:r>
            <a:r>
              <a:rPr lang="ru-RU" sz="3600" b="1" dirty="0" smtClean="0">
                <a:cs typeface="Times New Roman" pitchFamily="18" charset="0"/>
              </a:rPr>
              <a:t>00 </a:t>
            </a:r>
            <a:r>
              <a:rPr lang="ru-RU" sz="3600" b="1" dirty="0">
                <a:cs typeface="Times New Roman" pitchFamily="18" charset="0"/>
              </a:rPr>
              <a:t>м по </a:t>
            </a:r>
            <a:r>
              <a:rPr lang="ru-RU" sz="3600" b="1" dirty="0" smtClean="0">
                <a:cs typeface="Times New Roman" pitchFamily="18" charset="0"/>
              </a:rPr>
              <a:t>азимуту 180</a:t>
            </a:r>
            <a:r>
              <a:rPr lang="en-US" sz="3600" b="1" dirty="0" smtClean="0">
                <a:cs typeface="Times New Roman" pitchFamily="18" charset="0"/>
              </a:rPr>
              <a:t>°</a:t>
            </a:r>
            <a:r>
              <a:rPr lang="ru-RU" sz="3600" b="1" dirty="0" smtClean="0">
                <a:cs typeface="Times New Roman" pitchFamily="18" charset="0"/>
              </a:rPr>
              <a:t>.</a:t>
            </a:r>
            <a:endParaRPr lang="en-US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87" y="62191"/>
            <a:ext cx="1617445" cy="24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84213" y="476250"/>
            <a:ext cx="215900" cy="1081088"/>
          </a:xfrm>
          <a:prstGeom prst="up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539750" y="1700213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762F18"/>
                    </a:gs>
                  </a:gsLst>
                  <a:lin ang="5400000" scaled="1"/>
                </a:gradFill>
                <a:latin typeface="Arial"/>
                <a:cs typeface="Arial"/>
              </a:rPr>
              <a:t>С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4213226" y="260350"/>
            <a:ext cx="144462" cy="1223963"/>
          </a:xfrm>
          <a:prstGeom prst="upArrow">
            <a:avLst>
              <a:gd name="adj1" fmla="val 50000"/>
              <a:gd name="adj2" fmla="val 211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33" name="Picture 13" descr="MCj034040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9418">
            <a:off x="3753783" y="839756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285457" y="1296954"/>
            <a:ext cx="158405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5867921" y="404813"/>
            <a:ext cx="144462" cy="1223962"/>
          </a:xfrm>
          <a:prstGeom prst="upArrow">
            <a:avLst>
              <a:gd name="adj1" fmla="val 50000"/>
              <a:gd name="adj2" fmla="val 211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38" name="Picture 18" descr="MCj034040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9418">
            <a:off x="5364683" y="866598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5868192" y="1189005"/>
            <a:ext cx="151900" cy="21589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5939359" y="1329272"/>
            <a:ext cx="18256" cy="231575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11" y="3747779"/>
            <a:ext cx="1954061" cy="195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1190" y="5438199"/>
            <a:ext cx="320441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3</a:t>
            </a:r>
            <a:r>
              <a:rPr lang="ru-RU" sz="2800" b="1" dirty="0" smtClean="0"/>
              <a:t>00 </a:t>
            </a:r>
            <a:r>
              <a:rPr lang="ru-RU" sz="2800" b="1" dirty="0"/>
              <a:t>м </a:t>
            </a:r>
            <a:r>
              <a:rPr lang="ru-RU" sz="2800" b="1" dirty="0" smtClean="0"/>
              <a:t> А=90</a:t>
            </a:r>
            <a:r>
              <a:rPr lang="en-US" sz="2800" b="1" dirty="0" smtClean="0">
                <a:cs typeface="Times New Roman" pitchFamily="18" charset="0"/>
              </a:rPr>
              <a:t>°</a:t>
            </a:r>
            <a:endParaRPr lang="ru-RU" sz="2800" b="1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cs typeface="Times New Roman" pitchFamily="18" charset="0"/>
              </a:rPr>
              <a:t>5</a:t>
            </a:r>
            <a:r>
              <a:rPr lang="ru-RU" sz="2800" b="1" dirty="0" smtClean="0">
                <a:cs typeface="Times New Roman" pitchFamily="18" charset="0"/>
              </a:rPr>
              <a:t>00 </a:t>
            </a:r>
            <a:r>
              <a:rPr lang="ru-RU" sz="2800" b="1" dirty="0">
                <a:cs typeface="Times New Roman" pitchFamily="18" charset="0"/>
              </a:rPr>
              <a:t>м </a:t>
            </a:r>
            <a:r>
              <a:rPr lang="ru-RU" sz="2800" b="1" dirty="0" smtClean="0">
                <a:cs typeface="Times New Roman" pitchFamily="18" charset="0"/>
              </a:rPr>
              <a:t>А=180</a:t>
            </a:r>
            <a:r>
              <a:rPr lang="en-US" sz="2800" b="1" dirty="0" smtClean="0">
                <a:cs typeface="Times New Roman" pitchFamily="18" charset="0"/>
              </a:rPr>
              <a:t>°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364163" y="6237312"/>
            <a:ext cx="3677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 smtClean="0"/>
              <a:t>Масштаб в 1 см 100м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4205788" y="1202726"/>
            <a:ext cx="151900" cy="18845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32" grpId="0" animBg="1"/>
      <p:bldP spid="30736" grpId="0" animBg="1"/>
      <p:bldP spid="30737" grpId="0" animBg="1"/>
      <p:bldP spid="30740" grpId="0" animBg="1"/>
      <p:bldP spid="30741" grpId="0" animBg="1"/>
      <p:bldP spid="27" grpId="0"/>
      <p:bldP spid="28" grpId="0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234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Прочитайте  рассказ:</vt:lpstr>
      <vt:lpstr>Презентация PowerPoint</vt:lpstr>
      <vt:lpstr>Презентация PowerPoint</vt:lpstr>
      <vt:lpstr>Презентация PowerPoint</vt:lpstr>
      <vt:lpstr>Азимут</vt:lpstr>
      <vt:lpstr>Презентация PowerPoint</vt:lpstr>
      <vt:lpstr>Поиски клада.</vt:lpstr>
      <vt:lpstr>Презентация PowerPoint</vt:lpstr>
      <vt:lpstr>Презентация PowerPoint</vt:lpstr>
      <vt:lpstr>План местности</vt:lpstr>
      <vt:lpstr>Презентация PowerPoint</vt:lpstr>
      <vt:lpstr>План местности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alex</cp:lastModifiedBy>
  <cp:revision>73</cp:revision>
  <dcterms:created xsi:type="dcterms:W3CDTF">2011-10-02T16:02:37Z</dcterms:created>
  <dcterms:modified xsi:type="dcterms:W3CDTF">2012-01-13T06:54:18Z</dcterms:modified>
</cp:coreProperties>
</file>