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61" r:id="rId2"/>
    <p:sldId id="285" r:id="rId3"/>
    <p:sldId id="286" r:id="rId4"/>
    <p:sldId id="287" r:id="rId5"/>
    <p:sldId id="288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02" r:id="rId14"/>
    <p:sldId id="304" r:id="rId15"/>
    <p:sldId id="305" r:id="rId16"/>
    <p:sldId id="307" r:id="rId17"/>
    <p:sldId id="308" r:id="rId18"/>
    <p:sldId id="310" r:id="rId19"/>
    <p:sldId id="311" r:id="rId20"/>
    <p:sldId id="312" r:id="rId21"/>
    <p:sldId id="314" r:id="rId22"/>
    <p:sldId id="316" r:id="rId23"/>
    <p:sldId id="317" r:id="rId24"/>
    <p:sldId id="336" r:id="rId25"/>
    <p:sldId id="322" r:id="rId26"/>
    <p:sldId id="323" r:id="rId27"/>
    <p:sldId id="337" r:id="rId28"/>
    <p:sldId id="326" r:id="rId29"/>
    <p:sldId id="338" r:id="rId30"/>
    <p:sldId id="327" r:id="rId31"/>
    <p:sldId id="329" r:id="rId32"/>
    <p:sldId id="330" r:id="rId33"/>
    <p:sldId id="331" r:id="rId34"/>
    <p:sldId id="333" r:id="rId35"/>
    <p:sldId id="335" r:id="rId36"/>
    <p:sldId id="339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6000" autoAdjust="0"/>
  </p:normalViewPr>
  <p:slideViewPr>
    <p:cSldViewPr>
      <p:cViewPr>
        <p:scale>
          <a:sx n="50" d="100"/>
          <a:sy n="50" d="100"/>
        </p:scale>
        <p:origin x="-1740" y="-1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DE303-6DB0-4E55-AF27-A8614B7E8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02CC8-B714-4FD8-9AA9-1089D5D24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98D7D-25CB-4081-965E-A71AFF0C7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E0A08-5F5B-42AB-86E3-8E60C0655E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3420C-9671-474D-8E05-DE3CE63FFB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2FB83-360A-4DAB-B595-E7B03A70C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F2E9A-484B-4709-97F9-7086661CF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113A47-9DB6-4D1D-BBD6-C70F42E1B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B06DA-B311-402C-B539-A2EA3C0A49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B34AC-EF7A-4016-B802-E4633EC3C6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23A88-CEB2-4A5E-83C8-BB9710588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35613-313E-4E8A-B1C1-DCCE1BB2A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0A67907A-D875-48D9-8BA6-BDD53C152F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F:\_My_projects\In_Work\Grafik\Урок труда\New folder\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7284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1127646">
                <a:tc gridSpan="2"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etinaScriptC" pitchFamily="2" charset="0"/>
                        </a:rPr>
                        <a:t>СОСТАВЛЕНИЕ    ТАБЛИЦЫ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 работы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игрушка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параллелепипед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Размер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коробочка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37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Используемый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материал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картон,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цветная бумага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Соединение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склеивание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7284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1127646">
                <a:tc gridSpan="2"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etinaScriptC" pitchFamily="2" charset="0"/>
                        </a:rPr>
                        <a:t>СОСТАВЛЕНИЕ    ТАБЛИЦЫ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 работы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игрушка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параллелепипед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Размер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коробочка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7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Используемый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материал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картон,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цветная бумага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Соединение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склеивание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7284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1127646">
                <a:tc gridSpan="2"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etinaScriptC" pitchFamily="2" charset="0"/>
                        </a:rPr>
                        <a:t>СОСТАВЛЕНИЕ    ТАБЛИЦЫ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 работы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игрушка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параллелепипед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Размер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коробочка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7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Используемый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материал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картон,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цветная бумага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Соединение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склеивание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F:\_My_projects\In_Work\Grafik\Урок труда\New folder\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_My_projects\In_Work\Grafik\Урок труда\New folder\1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F:\_My_projects\In_Work\Grafik\Урок труда\New folder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_My_projects\In_Work\Grafik\Урок труда\New folder\2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F:\_My_projects\In_Work\Grafik\Урок труда\New folder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_My_projects\In_Work\Grafik\Урок труда\New folder\2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_My_projects\In_Work\Grafik\Урок труда\New folder\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_My_projects\In_Work\Grafik\Урок труда\New folder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F:\_My_projects\In_Work\Grafik\Урок труда\New folder\2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F:\_My_projects\In_Work\Grafik\Урок труда\New folder\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_My_projects\In_Work\Grafik\Урок труда\New folder\2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F:\_My_projects\In_Work\Grafik\Урок труда\New folder\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F:\_My_projects\In_Work\Grafik\Урок труда\New folder\Imag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_My_projects\In_Work\Grafik\Урок труда\New folder\3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_My_projects\In_Work\Grafik\Урок труда\New folder\3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F:\_My_projects\In_Work\Grafik\Урок труда\New folder\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F:\_My_projects\In_Work\Grafik\Урок труда\New folder\3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F:\_My_projects\In_Work\Grafik\Урок труда\New folder\_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F:\_My_projects\In_Work\Grafik\Урок труда\New folder\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:\_My_projects\In_Work\Grafik\Урок труда\New folder\4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:\_My_projects\In_Work\Grafik\Урок труда\New folder\4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F:\_My_projects\In_Work\Grafik\Урок труда\New folder\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:\_My_projects\In_Work\Grafik\Урок труда\New folder\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F:\_My_projects\In_Work\Grafik\Урок труда\New folder\4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_My_projects\In_Work\Grafik\Урок труда\New folder\4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_My_projects\In_Work\Grafik\Урок труда\New folder\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F:\_My_projects\In_Work\Grafik\Урок труда\New folder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382588"/>
            <a:ext cx="913765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F:\_My_projects\In_Work\Grafik\Урок труда\New folder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_My_projects\In_Work\Grafik\Урок труда\Chinese-Dragon-Brown-11-larg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0" y="571500"/>
            <a:ext cx="38131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F:\_My_projects\In_Work\Grafik\Урок труда\orvsorplusfeu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86188" y="1127125"/>
            <a:ext cx="428625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F:\_My_projects\In_Work\Grafik\Урок труда\08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57313" y="1785938"/>
            <a:ext cx="5715000" cy="44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F:\_My_projects\In_Work\Grafik\Урок труда\komodo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313" y="2928938"/>
            <a:ext cx="48704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85720" y="576844"/>
            <a:ext cx="325653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+mn-cs"/>
              </a:rPr>
              <a:t>Драконы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7284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1127646">
                <a:tc gridSpan="2"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etinaScriptC" pitchFamily="2" charset="0"/>
                        </a:rPr>
                        <a:t>СОСТАВЛЕНИЕ    ТАБЛИЦЫ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 работы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игрушка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параллелепипед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Размер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коробочка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7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Используемый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материал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картон,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цветная бумага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Соединение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склеивание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7284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1127646">
                <a:tc gridSpan="2"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etinaScriptC" pitchFamily="2" charset="0"/>
                        </a:rPr>
                        <a:t>СОСТАВЛЕНИЕ    ТАБЛИЦЫ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 работы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игрушка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параллелепипед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Размер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коробочка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7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Используемый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материал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картон,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цветная бумага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Соединение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склеивание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7284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1127646">
                <a:tc gridSpan="2"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etinaScriptC" pitchFamily="2" charset="0"/>
                        </a:rPr>
                        <a:t>СОСТАВЛЕНИЕ    ТАБЛИЦЫ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 работы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игрушка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параллелепипед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Размер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коробочка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7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Используемый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материал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картон,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цветная бумага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Соединение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склеивание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</TotalTime>
  <Words>103</Words>
  <Application>Microsoft Office PowerPoint</Application>
  <PresentationFormat>Экран (4:3)</PresentationFormat>
  <Paragraphs>79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Calibri</vt:lpstr>
      <vt:lpstr>BetinaScriptC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</dc:creator>
  <cp:lastModifiedBy>Tata</cp:lastModifiedBy>
  <cp:revision>66</cp:revision>
  <dcterms:created xsi:type="dcterms:W3CDTF">2011-08-14T06:16:29Z</dcterms:created>
  <dcterms:modified xsi:type="dcterms:W3CDTF">2012-05-05T16:02:47Z</dcterms:modified>
</cp:coreProperties>
</file>