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5" r:id="rId7"/>
    <p:sldId id="264" r:id="rId8"/>
    <p:sldId id="263" r:id="rId9"/>
    <p:sldId id="281" r:id="rId10"/>
    <p:sldId id="266" r:id="rId11"/>
    <p:sldId id="267" r:id="rId12"/>
    <p:sldId id="268" r:id="rId13"/>
    <p:sldId id="269" r:id="rId14"/>
    <p:sldId id="270" r:id="rId15"/>
    <p:sldId id="279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6" r:id="rId24"/>
    <p:sldId id="28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FF"/>
    <a:srgbClr val="000099"/>
    <a:srgbClr val="99FF66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67" autoAdjust="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DD954D-3D27-4AE5-8C70-C4E28A9411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120EBE-D02E-4693-9556-FCBEFA0619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4236B5-C81A-418C-9378-0990CEE90C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59AA2-B323-4906-B842-950FFDD89C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12C87-88C1-4A93-A900-705D5EEFD9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0F98E-DFE1-4300-A028-6D1E7A8496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167C3-DD0C-4D4A-9787-011BA261A4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ADFC4-A8C0-48C6-B155-D8D65A194C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DE414-C6DA-41D8-AE08-DFD953643F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F3F75-EA54-43E4-8BD0-76A9F07298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24547-F55F-486B-B33C-6D1CC966A0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BA14A77-3322-4582-AEEF-3535817DE33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а"/>
          <p:cNvPicPr>
            <a:picLocks noChangeAspect="1" noChangeArrowheads="1"/>
          </p:cNvPicPr>
          <p:nvPr/>
        </p:nvPicPr>
        <p:blipFill>
          <a:blip r:embed="rId3">
            <a:lum bright="-12000" contrast="18000"/>
          </a:blip>
          <a:srcRect/>
          <a:stretch>
            <a:fillRect/>
          </a:stretch>
        </p:blipFill>
        <p:spPr bwMode="auto">
          <a:xfrm>
            <a:off x="971550" y="4941888"/>
            <a:ext cx="1128713" cy="1625600"/>
          </a:xfrm>
          <a:prstGeom prst="rect">
            <a:avLst/>
          </a:prstGeom>
          <a:noFill/>
        </p:spPr>
      </p:pic>
      <p:pic>
        <p:nvPicPr>
          <p:cNvPr id="2053" name="Picture 5" descr="п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2268538" y="5013325"/>
            <a:ext cx="1152525" cy="1225550"/>
          </a:xfrm>
          <a:prstGeom prst="rect">
            <a:avLst/>
          </a:prstGeom>
          <a:noFill/>
        </p:spPr>
      </p:pic>
      <p:pic>
        <p:nvPicPr>
          <p:cNvPr id="2055" name="Picture 7" descr="р"/>
          <p:cNvPicPr>
            <a:picLocks noChangeAspect="1" noChangeArrowheads="1"/>
          </p:cNvPicPr>
          <p:nvPr/>
        </p:nvPicPr>
        <p:blipFill>
          <a:blip r:embed="rId5">
            <a:lum bright="-12000" contrast="18000"/>
          </a:blip>
          <a:srcRect/>
          <a:stretch>
            <a:fillRect/>
          </a:stretch>
        </p:blipFill>
        <p:spPr bwMode="auto">
          <a:xfrm>
            <a:off x="3419475" y="4868863"/>
            <a:ext cx="1006475" cy="1225550"/>
          </a:xfrm>
          <a:prstGeom prst="rect">
            <a:avLst/>
          </a:prstGeom>
          <a:noFill/>
        </p:spPr>
      </p:pic>
      <p:pic>
        <p:nvPicPr>
          <p:cNvPr id="2056" name="Picture 8" descr="е"/>
          <p:cNvPicPr>
            <a:picLocks noChangeAspect="1" noChangeArrowheads="1"/>
          </p:cNvPicPr>
          <p:nvPr/>
        </p:nvPicPr>
        <p:blipFill>
          <a:blip r:embed="rId6">
            <a:lum bright="-12000" contrast="18000"/>
          </a:blip>
          <a:srcRect/>
          <a:stretch>
            <a:fillRect/>
          </a:stretch>
        </p:blipFill>
        <p:spPr bwMode="auto">
          <a:xfrm>
            <a:off x="4716463" y="4508500"/>
            <a:ext cx="974725" cy="1625600"/>
          </a:xfrm>
          <a:prstGeom prst="rect">
            <a:avLst/>
          </a:prstGeom>
          <a:noFill/>
        </p:spPr>
      </p:pic>
      <p:pic>
        <p:nvPicPr>
          <p:cNvPr id="2057" name="Picture 9" descr="л"/>
          <p:cNvPicPr>
            <a:picLocks noChangeAspect="1" noChangeArrowheads="1"/>
          </p:cNvPicPr>
          <p:nvPr/>
        </p:nvPicPr>
        <p:blipFill>
          <a:blip r:embed="rId7">
            <a:lum bright="-12000" contrast="18000"/>
          </a:blip>
          <a:srcRect/>
          <a:stretch>
            <a:fillRect/>
          </a:stretch>
        </p:blipFill>
        <p:spPr bwMode="auto">
          <a:xfrm>
            <a:off x="5795963" y="5013325"/>
            <a:ext cx="1114425" cy="1223963"/>
          </a:xfrm>
          <a:prstGeom prst="rect">
            <a:avLst/>
          </a:prstGeom>
          <a:noFill/>
        </p:spPr>
      </p:pic>
      <p:pic>
        <p:nvPicPr>
          <p:cNvPr id="2058" name="Picture 10" descr="ь"/>
          <p:cNvPicPr>
            <a:picLocks noChangeAspect="1" noChangeArrowheads="1"/>
          </p:cNvPicPr>
          <p:nvPr/>
        </p:nvPicPr>
        <p:blipFill>
          <a:blip r:embed="rId8">
            <a:lum bright="-12000" contrast="18000"/>
          </a:blip>
          <a:srcRect/>
          <a:stretch>
            <a:fillRect/>
          </a:stretch>
        </p:blipFill>
        <p:spPr bwMode="auto">
          <a:xfrm>
            <a:off x="7092950" y="5157788"/>
            <a:ext cx="1079500" cy="1292225"/>
          </a:xfrm>
          <a:prstGeom prst="rect">
            <a:avLst/>
          </a:prstGeom>
          <a:noFill/>
        </p:spPr>
      </p:pic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82804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Пётр  Ильич   Чайковский</a:t>
            </a:r>
          </a:p>
        </p:txBody>
      </p:sp>
      <p:pic>
        <p:nvPicPr>
          <p:cNvPr id="2060" name="Picture 12" descr="269127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3575" y="1412875"/>
            <a:ext cx="2606675" cy="3382963"/>
          </a:xfrm>
          <a:prstGeom prst="rect">
            <a:avLst/>
          </a:prstGeom>
          <a:noFill/>
          <a:ln w="19050">
            <a:solidFill>
              <a:srgbClr val="0066FF"/>
            </a:solidFill>
            <a:miter lim="800000"/>
            <a:headEnd/>
            <a:tailEnd/>
          </a:ln>
        </p:spPr>
      </p:pic>
      <p:pic>
        <p:nvPicPr>
          <p:cNvPr id="2061" name="Picture 13" descr="подснеж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35825" y="2636838"/>
            <a:ext cx="952500" cy="952500"/>
          </a:xfrm>
          <a:prstGeom prst="rect">
            <a:avLst/>
          </a:prstGeom>
          <a:noFill/>
        </p:spPr>
      </p:pic>
      <p:pic>
        <p:nvPicPr>
          <p:cNvPr id="2062" name="Picture 14" descr="подснеж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00788" y="3284538"/>
            <a:ext cx="952500" cy="952500"/>
          </a:xfrm>
          <a:prstGeom prst="rect">
            <a:avLst/>
          </a:prstGeom>
          <a:noFill/>
        </p:spPr>
      </p:pic>
      <p:pic>
        <p:nvPicPr>
          <p:cNvPr id="2063" name="Picture 15" descr="подснеж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5288" y="2852738"/>
            <a:ext cx="952500" cy="952500"/>
          </a:xfrm>
          <a:prstGeom prst="rect">
            <a:avLst/>
          </a:prstGeom>
          <a:noFill/>
        </p:spPr>
      </p:pic>
      <p:pic>
        <p:nvPicPr>
          <p:cNvPr id="2064" name="Picture 16" descr="подснеж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952500" cy="952500"/>
          </a:xfrm>
          <a:prstGeom prst="rect">
            <a:avLst/>
          </a:prstGeom>
          <a:noFill/>
        </p:spPr>
      </p:pic>
      <p:pic>
        <p:nvPicPr>
          <p:cNvPr id="2065" name="Picture 17" descr="подснеж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03350" y="2420938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amond/>
    <p:sndAc>
      <p:stSnd>
        <p:snd r:embed="rId2" name="подснежник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1795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9144000" cy="6896100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Скоро выйдут муравьи</a:t>
            </a:r>
          </a:p>
        </p:txBody>
      </p:sp>
    </p:spTree>
  </p:cSld>
  <p:clrMapOvr>
    <a:masterClrMapping/>
  </p:clrMapOvr>
  <p:transition spd="med" advClick="0" advTm="6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1957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-1588"/>
            <a:ext cx="8353425" cy="6861176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После зимней стужи.</a:t>
            </a:r>
          </a:p>
        </p:txBody>
      </p:sp>
    </p:spTree>
  </p:cSld>
  <p:clrMapOvr>
    <a:masterClrMapping/>
  </p:clrMapOvr>
  <p:transition spd="med" advClick="0" advTm="6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medv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Пробирается</a:t>
            </a:r>
            <a:r>
              <a:rPr lang="ru-RU" sz="3200" b="1">
                <a:latin typeface="Arial Black" pitchFamily="34" charset="0"/>
              </a:rPr>
              <a:t> </a:t>
            </a:r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медведь</a:t>
            </a:r>
          </a:p>
        </p:txBody>
      </p:sp>
    </p:spTree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1249363206883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89038" y="0"/>
            <a:ext cx="11557001" cy="6881813"/>
          </a:xfrm>
          <a:prstGeom prst="rect">
            <a:avLst/>
          </a:prstGeom>
          <a:noFill/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Сквозь густой валежник.</a:t>
            </a:r>
          </a:p>
        </p:txBody>
      </p:sp>
    </p:spTree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solove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Стали птицы песни петь,</a:t>
            </a:r>
          </a:p>
        </p:txBody>
      </p:sp>
    </p:spTree>
  </p:cSld>
  <p:clrMapOvr>
    <a:masterClrMapping/>
  </p:clrMapOvr>
  <p:transition spd="med" advClick="0" advTm="6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33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75"/>
            <a:ext cx="9144000" cy="6859588"/>
          </a:xfrm>
          <a:prstGeom prst="rect">
            <a:avLst/>
          </a:prstGeom>
          <a:noFill/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И расцвёл подснежник.</a:t>
            </a:r>
          </a:p>
        </p:txBody>
      </p:sp>
    </p:spTree>
  </p:cSld>
  <p:clrMapOvr>
    <a:masterClrMapping/>
  </p:clrMapOvr>
  <p:transition spd="med" advClick="0" advTm="6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19fa80f149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0_5085_f65f4b27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81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podsnezhni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48775" cy="693737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763713" y="5805488"/>
            <a:ext cx="52562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Arial Black" pitchFamily="34" charset="0"/>
              </a:rPr>
              <a:t>Яростно река ревёт</a:t>
            </a:r>
          </a:p>
        </p:txBody>
      </p:sp>
    </p:spTree>
  </p:cSld>
  <p:clrMapOvr>
    <a:masterClrMapping/>
  </p:clrMapOvr>
  <p:transition advClick="0" advTm="5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normal_podsnegni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2043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213" y="-512763"/>
            <a:ext cx="10512426" cy="78755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9682881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4000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82804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Пётр  Ильич   Чайковский</a:t>
            </a:r>
          </a:p>
        </p:txBody>
      </p:sp>
      <p:pic>
        <p:nvPicPr>
          <p:cNvPr id="37894" name="Picture 6" descr="подснеж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852738"/>
            <a:ext cx="952500" cy="952500"/>
          </a:xfrm>
          <a:prstGeom prst="rect">
            <a:avLst/>
          </a:prstGeom>
          <a:noFill/>
        </p:spPr>
      </p:pic>
      <p:pic>
        <p:nvPicPr>
          <p:cNvPr id="37895" name="Picture 7" descr="подснеж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420938"/>
            <a:ext cx="952500" cy="952500"/>
          </a:xfrm>
          <a:prstGeom prst="rect">
            <a:avLst/>
          </a:prstGeom>
          <a:noFill/>
        </p:spPr>
      </p:pic>
      <p:pic>
        <p:nvPicPr>
          <p:cNvPr id="37896" name="Picture 8" descr="подснеж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3573463"/>
            <a:ext cx="952500" cy="952500"/>
          </a:xfrm>
          <a:prstGeom prst="rect">
            <a:avLst/>
          </a:prstGeom>
          <a:noFill/>
        </p:spPr>
      </p:pic>
      <p:pic>
        <p:nvPicPr>
          <p:cNvPr id="37897" name="Picture 9" descr="подснеж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286124"/>
            <a:ext cx="952500" cy="952500"/>
          </a:xfrm>
          <a:prstGeom prst="rect">
            <a:avLst/>
          </a:prstGeom>
          <a:noFill/>
        </p:spPr>
      </p:pic>
      <p:pic>
        <p:nvPicPr>
          <p:cNvPr id="37898" name="Picture 10" descr="подснеж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2571744"/>
            <a:ext cx="952500" cy="952500"/>
          </a:xfrm>
          <a:prstGeom prst="rect">
            <a:avLst/>
          </a:prstGeom>
          <a:noFill/>
        </p:spPr>
      </p:pic>
      <p:pic>
        <p:nvPicPr>
          <p:cNvPr id="37899" name="Picture 11" descr="а"/>
          <p:cNvPicPr>
            <a:picLocks noChangeAspect="1" noChangeArrowheads="1"/>
          </p:cNvPicPr>
          <p:nvPr/>
        </p:nvPicPr>
        <p:blipFill>
          <a:blip r:embed="rId3">
            <a:lum bright="-12000" contrast="18000"/>
          </a:blip>
          <a:srcRect/>
          <a:stretch>
            <a:fillRect/>
          </a:stretch>
        </p:blipFill>
        <p:spPr bwMode="auto">
          <a:xfrm>
            <a:off x="971550" y="4941888"/>
            <a:ext cx="1128713" cy="1625600"/>
          </a:xfrm>
          <a:prstGeom prst="rect">
            <a:avLst/>
          </a:prstGeom>
          <a:noFill/>
        </p:spPr>
      </p:pic>
      <p:pic>
        <p:nvPicPr>
          <p:cNvPr id="37900" name="Picture 12" descr="п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2268538" y="5013325"/>
            <a:ext cx="1152525" cy="1225550"/>
          </a:xfrm>
          <a:prstGeom prst="rect">
            <a:avLst/>
          </a:prstGeom>
          <a:noFill/>
        </p:spPr>
      </p:pic>
      <p:pic>
        <p:nvPicPr>
          <p:cNvPr id="37901" name="Picture 13" descr="р"/>
          <p:cNvPicPr>
            <a:picLocks noChangeAspect="1" noChangeArrowheads="1"/>
          </p:cNvPicPr>
          <p:nvPr/>
        </p:nvPicPr>
        <p:blipFill>
          <a:blip r:embed="rId5">
            <a:lum bright="-12000" contrast="18000"/>
          </a:blip>
          <a:srcRect/>
          <a:stretch>
            <a:fillRect/>
          </a:stretch>
        </p:blipFill>
        <p:spPr bwMode="auto">
          <a:xfrm>
            <a:off x="3419475" y="4868863"/>
            <a:ext cx="1006475" cy="1225550"/>
          </a:xfrm>
          <a:prstGeom prst="rect">
            <a:avLst/>
          </a:prstGeom>
          <a:noFill/>
        </p:spPr>
      </p:pic>
      <p:pic>
        <p:nvPicPr>
          <p:cNvPr id="37902" name="Picture 14" descr="е"/>
          <p:cNvPicPr>
            <a:picLocks noChangeAspect="1" noChangeArrowheads="1"/>
          </p:cNvPicPr>
          <p:nvPr/>
        </p:nvPicPr>
        <p:blipFill>
          <a:blip r:embed="rId6">
            <a:lum bright="-12000" contrast="18000"/>
          </a:blip>
          <a:srcRect/>
          <a:stretch>
            <a:fillRect/>
          </a:stretch>
        </p:blipFill>
        <p:spPr bwMode="auto">
          <a:xfrm>
            <a:off x="4716463" y="4508500"/>
            <a:ext cx="974725" cy="1625600"/>
          </a:xfrm>
          <a:prstGeom prst="rect">
            <a:avLst/>
          </a:prstGeom>
          <a:noFill/>
        </p:spPr>
      </p:pic>
      <p:pic>
        <p:nvPicPr>
          <p:cNvPr id="37903" name="Picture 15" descr="л"/>
          <p:cNvPicPr>
            <a:picLocks noChangeAspect="1" noChangeArrowheads="1"/>
          </p:cNvPicPr>
          <p:nvPr/>
        </p:nvPicPr>
        <p:blipFill>
          <a:blip r:embed="rId7">
            <a:lum bright="-12000" contrast="18000"/>
          </a:blip>
          <a:srcRect/>
          <a:stretch>
            <a:fillRect/>
          </a:stretch>
        </p:blipFill>
        <p:spPr bwMode="auto">
          <a:xfrm>
            <a:off x="5795963" y="5013325"/>
            <a:ext cx="1114425" cy="1223963"/>
          </a:xfrm>
          <a:prstGeom prst="rect">
            <a:avLst/>
          </a:prstGeom>
          <a:noFill/>
        </p:spPr>
      </p:pic>
      <p:pic>
        <p:nvPicPr>
          <p:cNvPr id="37904" name="Picture 16" descr="ь"/>
          <p:cNvPicPr>
            <a:picLocks noChangeAspect="1" noChangeArrowheads="1"/>
          </p:cNvPicPr>
          <p:nvPr/>
        </p:nvPicPr>
        <p:blipFill>
          <a:blip r:embed="rId8">
            <a:lum bright="-12000" contrast="18000"/>
          </a:blip>
          <a:srcRect/>
          <a:stretch>
            <a:fillRect/>
          </a:stretch>
        </p:blipFill>
        <p:spPr bwMode="auto">
          <a:xfrm>
            <a:off x="7092950" y="5157788"/>
            <a:ext cx="1079500" cy="12922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000364" y="1785926"/>
            <a:ext cx="3357586" cy="2643206"/>
          </a:xfrm>
          <a:prstGeom prst="rect">
            <a:avLst/>
          </a:prstGeom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Автор презентации: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учитель начальных </a:t>
            </a:r>
            <a:r>
              <a:rPr lang="ru-RU" sz="2400" smtClean="0">
                <a:solidFill>
                  <a:schemeClr val="tx1"/>
                </a:solidFill>
              </a:rPr>
              <a:t>классов </a:t>
            </a:r>
            <a:r>
              <a:rPr lang="ru-RU" sz="2400" smtClean="0">
                <a:solidFill>
                  <a:schemeClr val="tx1"/>
                </a:solidFill>
              </a:rPr>
              <a:t>МКОУ </a:t>
            </a:r>
            <a:r>
              <a:rPr lang="ru-RU" sz="2400" dirty="0" smtClean="0">
                <a:solidFill>
                  <a:schemeClr val="tx1"/>
                </a:solidFill>
              </a:rPr>
              <a:t>СОШ № 10 г. Алапаевска </a:t>
            </a:r>
            <a:r>
              <a:rPr lang="ru-RU" sz="3200" dirty="0" smtClean="0">
                <a:solidFill>
                  <a:srgbClr val="FF0000"/>
                </a:solidFill>
              </a:rPr>
              <a:t>Зуева Галина Викторовна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763713" y="5805488"/>
            <a:ext cx="52562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И разламывает лёд.</a:t>
            </a:r>
          </a:p>
        </p:txBody>
      </p:sp>
    </p:spTree>
  </p:cSld>
  <p:clrMapOvr>
    <a:masterClrMapping/>
  </p:clrMapOvr>
  <p:transition advClick="0" advTm="5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7498973_kar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</p:spPr>
      </p:pic>
      <p:pic>
        <p:nvPicPr>
          <p:cNvPr id="10245" name="Picture 5" descr="90175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404813"/>
            <a:ext cx="3905250" cy="3524250"/>
          </a:xfrm>
          <a:prstGeom prst="rect">
            <a:avLst/>
          </a:prstGeom>
          <a:noFill/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В небе жаворонка трель,</a:t>
            </a:r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untitle2333d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87350"/>
            <a:ext cx="9144000" cy="7632700"/>
          </a:xfrm>
          <a:solidFill>
            <a:srgbClr val="66FFFF"/>
          </a:solidFill>
          <a:ln w="28575">
            <a:solidFill>
              <a:srgbClr val="66FFFF"/>
            </a:solidFill>
          </a:ln>
        </p:spPr>
      </p:pic>
      <p:pic>
        <p:nvPicPr>
          <p:cNvPr id="11270" name="Picture 6" descr="а"/>
          <p:cNvPicPr>
            <a:picLocks noChangeAspect="1" noChangeArrowheads="1"/>
          </p:cNvPicPr>
          <p:nvPr/>
        </p:nvPicPr>
        <p:blipFill>
          <a:blip r:embed="rId3">
            <a:lum bright="-12000" contrast="18000"/>
          </a:blip>
          <a:srcRect/>
          <a:stretch>
            <a:fillRect/>
          </a:stretch>
        </p:blipFill>
        <p:spPr bwMode="auto">
          <a:xfrm>
            <a:off x="971550" y="4941888"/>
            <a:ext cx="1128713" cy="1625600"/>
          </a:xfrm>
          <a:prstGeom prst="rect">
            <a:avLst/>
          </a:prstGeom>
          <a:noFill/>
        </p:spPr>
      </p:pic>
      <p:pic>
        <p:nvPicPr>
          <p:cNvPr id="11271" name="Picture 7" descr="п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2268538" y="5013325"/>
            <a:ext cx="1152525" cy="1225550"/>
          </a:xfrm>
          <a:prstGeom prst="rect">
            <a:avLst/>
          </a:prstGeom>
          <a:noFill/>
        </p:spPr>
      </p:pic>
      <p:pic>
        <p:nvPicPr>
          <p:cNvPr id="11272" name="Picture 8" descr="р"/>
          <p:cNvPicPr>
            <a:picLocks noChangeAspect="1" noChangeArrowheads="1"/>
          </p:cNvPicPr>
          <p:nvPr/>
        </p:nvPicPr>
        <p:blipFill>
          <a:blip r:embed="rId5">
            <a:lum bright="-12000" contrast="18000"/>
          </a:blip>
          <a:srcRect/>
          <a:stretch>
            <a:fillRect/>
          </a:stretch>
        </p:blipFill>
        <p:spPr bwMode="auto">
          <a:xfrm>
            <a:off x="3419475" y="4868863"/>
            <a:ext cx="1006475" cy="1225550"/>
          </a:xfrm>
          <a:prstGeom prst="rect">
            <a:avLst/>
          </a:prstGeom>
          <a:noFill/>
        </p:spPr>
      </p:pic>
      <p:pic>
        <p:nvPicPr>
          <p:cNvPr id="11273" name="Picture 9" descr="е"/>
          <p:cNvPicPr>
            <a:picLocks noChangeAspect="1" noChangeArrowheads="1"/>
          </p:cNvPicPr>
          <p:nvPr/>
        </p:nvPicPr>
        <p:blipFill>
          <a:blip r:embed="rId6">
            <a:lum bright="-12000" contrast="18000"/>
          </a:blip>
          <a:srcRect/>
          <a:stretch>
            <a:fillRect/>
          </a:stretch>
        </p:blipFill>
        <p:spPr bwMode="auto">
          <a:xfrm>
            <a:off x="4716463" y="4508500"/>
            <a:ext cx="974725" cy="1625600"/>
          </a:xfrm>
          <a:prstGeom prst="rect">
            <a:avLst/>
          </a:prstGeom>
          <a:noFill/>
        </p:spPr>
      </p:pic>
      <p:pic>
        <p:nvPicPr>
          <p:cNvPr id="11274" name="Picture 10" descr="л"/>
          <p:cNvPicPr>
            <a:picLocks noChangeAspect="1" noChangeArrowheads="1"/>
          </p:cNvPicPr>
          <p:nvPr/>
        </p:nvPicPr>
        <p:blipFill>
          <a:blip r:embed="rId7">
            <a:lum bright="-12000" contrast="18000"/>
          </a:blip>
          <a:srcRect/>
          <a:stretch>
            <a:fillRect/>
          </a:stretch>
        </p:blipFill>
        <p:spPr bwMode="auto">
          <a:xfrm>
            <a:off x="5795963" y="5013325"/>
            <a:ext cx="1114425" cy="1223963"/>
          </a:xfrm>
          <a:prstGeom prst="rect">
            <a:avLst/>
          </a:prstGeom>
          <a:noFill/>
        </p:spPr>
      </p:pic>
      <p:pic>
        <p:nvPicPr>
          <p:cNvPr id="11275" name="Picture 11" descr="ь"/>
          <p:cNvPicPr>
            <a:picLocks noChangeAspect="1" noChangeArrowheads="1"/>
          </p:cNvPicPr>
          <p:nvPr/>
        </p:nvPicPr>
        <p:blipFill>
          <a:blip r:embed="rId8">
            <a:lum bright="-12000" contrast="18000"/>
          </a:blip>
          <a:srcRect/>
          <a:stretch>
            <a:fillRect/>
          </a:stretch>
        </p:blipFill>
        <p:spPr bwMode="auto">
          <a:xfrm>
            <a:off x="7092950" y="5157788"/>
            <a:ext cx="1079500" cy="1292225"/>
          </a:xfrm>
          <a:prstGeom prst="rect">
            <a:avLst/>
          </a:prstGeom>
          <a:noFill/>
        </p:spPr>
      </p:pic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1619250" y="404813"/>
            <a:ext cx="5903913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Arial Black" pitchFamily="34" charset="0"/>
              </a:rPr>
              <a:t>Значит, к нам пришёл</a:t>
            </a:r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 descr="untitled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2195513" y="5805488"/>
            <a:ext cx="46085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Апрель! Апрель!</a:t>
            </a:r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52750936_280796_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На дворе звенит капель.</a:t>
            </a:r>
          </a:p>
        </p:txBody>
      </p:sp>
    </p:spTree>
  </p:cSld>
  <p:clrMapOvr>
    <a:masterClrMapping/>
  </p:clrMapOvr>
  <p:transition advTm="6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vesenniy-ruchey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763713" y="5805488"/>
            <a:ext cx="59039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По полям бегут ручьи</a:t>
            </a:r>
          </a:p>
        </p:txBody>
      </p:sp>
    </p:spTree>
  </p:cSld>
  <p:clrMapOvr>
    <a:masterClrMapping/>
  </p:clrMapOvr>
  <p:transition spd="med" advTm="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75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124075" y="5805488"/>
            <a:ext cx="46799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FF"/>
                </a:solidFill>
                <a:latin typeface="Arial Black" pitchFamily="34" charset="0"/>
              </a:rPr>
              <a:t>На дорогах лужи.</a:t>
            </a:r>
          </a:p>
        </p:txBody>
      </p:sp>
    </p:spTree>
  </p:cSld>
  <p:clrMapOvr>
    <a:masterClrMapping/>
  </p:clrMapOvr>
  <p:transition spd="med" advTm="5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78</Words>
  <Application>Microsoft Office PowerPoint</Application>
  <PresentationFormat>Экран (4:3)</PresentationFormat>
  <Paragraphs>18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LAN_OS</cp:lastModifiedBy>
  <cp:revision>18</cp:revision>
  <dcterms:created xsi:type="dcterms:W3CDTF">2010-03-21T22:58:01Z</dcterms:created>
  <dcterms:modified xsi:type="dcterms:W3CDTF">2012-01-10T21:25:41Z</dcterms:modified>
</cp:coreProperties>
</file>