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0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9D22A-70B9-4A82-A549-84D137720DE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5EA5-B995-489E-9AF8-E77F1BE0D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A5EA5-B995-489E-9AF8-E77F1BE0D04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A5EA5-B995-489E-9AF8-E77F1BE0D04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8D65D-614D-4CF1-9981-985889EEF17D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5EAD-1BD5-4064-B277-647442F86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6400800" cy="4352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3381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24250"/>
            <a:ext cx="33432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0"/>
            <a:ext cx="307180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1-pr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571876"/>
            <a:ext cx="3429024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тип размножения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9848"/>
            <a:ext cx="6786609" cy="38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лишайников: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человека                                      в природе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000100" y="1214422"/>
            <a:ext cx="1428760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1142984"/>
            <a:ext cx="1643074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Индикатора загрязнения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b="1" i="1" u="sng" dirty="0"/>
              <a:t>слабом загрязнении</a:t>
            </a:r>
            <a:r>
              <a:rPr lang="ru-RU" dirty="0"/>
              <a:t> исчезают кустистые лишайники.</a:t>
            </a:r>
          </a:p>
          <a:p>
            <a:r>
              <a:rPr lang="ru-RU" dirty="0"/>
              <a:t>При </a:t>
            </a:r>
            <a:r>
              <a:rPr lang="ru-RU" b="1" i="1" u="sng" dirty="0"/>
              <a:t>среднем загрязнении</a:t>
            </a:r>
            <a:r>
              <a:rPr lang="ru-RU" dirty="0"/>
              <a:t> исчезают листовые лишайники.</a:t>
            </a:r>
          </a:p>
          <a:p>
            <a:r>
              <a:rPr lang="ru-RU" dirty="0"/>
              <a:t>При </a:t>
            </a:r>
            <a:r>
              <a:rPr lang="ru-RU" b="1" i="1" u="sng" dirty="0"/>
              <a:t>сильном загрязнении</a:t>
            </a:r>
            <a:r>
              <a:rPr lang="ru-RU" dirty="0"/>
              <a:t> исчезают накипные лишайники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лишайники существуют во всех природных зонах?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2.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Правильные ответы: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1) –   2)+    3)+   4)+    5)+   6) +</a:t>
            </a:r>
            <a:br>
              <a:rPr lang="ru-RU" sz="4400" dirty="0" smtClean="0"/>
            </a:br>
            <a:endParaRPr lang="ru-RU" sz="4400" dirty="0" smtClean="0"/>
          </a:p>
          <a:p>
            <a:r>
              <a:rPr lang="ru-RU" dirty="0" smtClean="0"/>
              <a:t>Если нет ошибок </a:t>
            </a:r>
            <a:r>
              <a:rPr lang="ru-RU" dirty="0"/>
              <a:t>– «5»</a:t>
            </a:r>
          </a:p>
          <a:p>
            <a:r>
              <a:rPr lang="ru-RU" dirty="0"/>
              <a:t>  Если 1 ошибка – «4»</a:t>
            </a:r>
          </a:p>
          <a:p>
            <a:r>
              <a:rPr lang="ru-RU" dirty="0"/>
              <a:t>  Если 2 ошибки – «3»</a:t>
            </a:r>
          </a:p>
          <a:p>
            <a:r>
              <a:rPr lang="ru-RU" dirty="0"/>
              <a:t>   Если 3  и более ошибки – необходимо еще </a:t>
            </a: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раз </a:t>
            </a:r>
            <a:r>
              <a:rPr lang="ru-RU" dirty="0"/>
              <a:t>изучить материал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на уроке: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узнал …</a:t>
            </a:r>
          </a:p>
          <a:p>
            <a:pPr>
              <a:buNone/>
            </a:pPr>
            <a:r>
              <a:rPr lang="ru-RU" dirty="0" smtClean="0"/>
              <a:t>Я научился …</a:t>
            </a:r>
          </a:p>
          <a:p>
            <a:pPr>
              <a:buNone/>
            </a:pPr>
            <a:r>
              <a:rPr lang="ru-RU" dirty="0" smtClean="0"/>
              <a:t>Мне понравилось …</a:t>
            </a:r>
          </a:p>
          <a:p>
            <a:pPr>
              <a:buNone/>
            </a:pPr>
            <a:r>
              <a:rPr lang="ru-RU" dirty="0" smtClean="0"/>
              <a:t>Я бы хотел …</a:t>
            </a:r>
          </a:p>
          <a:p>
            <a:pPr>
              <a:buNone/>
            </a:pPr>
            <a:r>
              <a:rPr lang="ru-RU" dirty="0" smtClean="0"/>
              <a:t>Новые знания мне пригодятся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Помните, природа, в отличие от человека, ничего не создает зря. Берегите ее!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Задание для всех: стр.32-36 (прочитать)</a:t>
            </a:r>
          </a:p>
          <a:p>
            <a:pPr>
              <a:buNone/>
            </a:pPr>
            <a:r>
              <a:rPr lang="ru-RU" dirty="0" smtClean="0"/>
              <a:t>«3» -вопросы на стр.36.</a:t>
            </a:r>
          </a:p>
          <a:p>
            <a:pPr>
              <a:buNone/>
            </a:pPr>
            <a:r>
              <a:rPr lang="ru-RU" dirty="0" smtClean="0"/>
              <a:t>Дополнительное:     презентация по теме       </a:t>
            </a:r>
          </a:p>
          <a:p>
            <a:pPr>
              <a:buNone/>
            </a:pPr>
            <a:r>
              <a:rPr lang="ru-RU" dirty="0" smtClean="0"/>
              <a:t>                                               «Лишайники»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Теме урока: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2357430"/>
            <a:ext cx="5072098" cy="18573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Лишайники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0070C0"/>
                </a:solidFill>
              </a:rPr>
              <a:t>Почему лишайники существуют во всех природных зонах?</a:t>
            </a:r>
            <a:endParaRPr lang="ru-RU" sz="4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Лихенология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(лат. lichen — лишайник)—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наука о лишайниках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Типы слоевищ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600200"/>
            <a:ext cx="857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600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26432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 </a:t>
            </a:r>
            <a:r>
              <a:rPr lang="ru-RU" sz="3200" dirty="0" smtClean="0"/>
              <a:t>– накипные                            лишайники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 </a:t>
            </a:r>
            <a:r>
              <a:rPr lang="ru-RU" sz="3200" dirty="0" smtClean="0"/>
              <a:t>- листовые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3200" dirty="0" smtClean="0"/>
              <a:t> – кустистые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Лишайники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группа </a:t>
            </a:r>
            <a:r>
              <a:rPr lang="ru-RU" dirty="0" smtClean="0">
                <a:solidFill>
                  <a:srgbClr val="FF0000"/>
                </a:solidFill>
              </a:rPr>
              <a:t>симбиотических</a:t>
            </a:r>
            <a:r>
              <a:rPr lang="ru-RU" dirty="0" smtClean="0"/>
              <a:t> организмов, в теле которых сочетаются два компонента: </a:t>
            </a:r>
            <a:r>
              <a:rPr lang="ru-RU" dirty="0" smtClean="0">
                <a:solidFill>
                  <a:srgbClr val="FF0000"/>
                </a:solidFill>
              </a:rPr>
              <a:t>водоросль и гриб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лишайника</a:t>
            </a:r>
            <a:endParaRPr lang="ru-RU" dirty="0"/>
          </a:p>
        </p:txBody>
      </p:sp>
      <p:pic>
        <p:nvPicPr>
          <p:cNvPr id="4" name="Содержимое 3" descr="L:\лишайник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14393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питания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</a:t>
            </a:r>
            <a:r>
              <a:rPr lang="ru-RU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гетеро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трофы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321703" y="1964521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000496" y="2143116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Лишайники размножаются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u="sng" dirty="0" err="1"/>
          </a:p>
          <a:p>
            <a:pPr>
              <a:buNone/>
            </a:pPr>
            <a:r>
              <a:rPr lang="ru-RU" u="sng" dirty="0" err="1" smtClean="0"/>
              <a:t>__</a:t>
            </a:r>
            <a:r>
              <a:rPr lang="ru-RU" u="sng" dirty="0" err="1"/>
              <a:t>бесполое</a:t>
            </a:r>
            <a:r>
              <a:rPr lang="ru-RU" dirty="0" err="1"/>
              <a:t>________</a:t>
            </a:r>
            <a:r>
              <a:rPr lang="ru-RU" dirty="0"/>
              <a:t>                </a:t>
            </a:r>
            <a:r>
              <a:rPr lang="ru-RU" dirty="0" smtClean="0"/>
              <a:t>____________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07389" y="1393017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250793" y="1321579"/>
            <a:ext cx="78581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928662" y="2857496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214414" y="3714752"/>
            <a:ext cx="164307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571604" y="3643314"/>
            <a:ext cx="2714644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754</TotalTime>
  <Words>182</Words>
  <Application>Microsoft Office PowerPoint</Application>
  <PresentationFormat>Экран (4:3)</PresentationFormat>
  <Paragraphs>55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Теме урока:</vt:lpstr>
      <vt:lpstr>Вопрос:</vt:lpstr>
      <vt:lpstr>  Лихенология  (лат. lichen — лишайник)—  наука о лишайниках</vt:lpstr>
      <vt:lpstr>Типы слоевищ</vt:lpstr>
      <vt:lpstr>Лишайники -</vt:lpstr>
      <vt:lpstr>Строение лишайника</vt:lpstr>
      <vt:lpstr>Тип питания – автогетеротрофы </vt:lpstr>
      <vt:lpstr>  Лишайники размножаются   </vt:lpstr>
      <vt:lpstr>Какой тип размножения ?</vt:lpstr>
      <vt:lpstr>Значение лишайников:</vt:lpstr>
      <vt:lpstr>Индикатора загрязнения среды</vt:lpstr>
      <vt:lpstr> Почему лишайники существуют во всех природных зонах?  </vt:lpstr>
      <vt:lpstr>Правильные ответы:</vt:lpstr>
      <vt:lpstr>Сегодня на уроке:</vt:lpstr>
      <vt:lpstr>Слайд 16</vt:lpstr>
      <vt:lpstr>Домашнее задание:</vt:lpstr>
      <vt:lpstr>Спасибо за урок!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revaz</cp:lastModifiedBy>
  <cp:revision>78</cp:revision>
  <dcterms:created xsi:type="dcterms:W3CDTF">2010-10-09T06:01:32Z</dcterms:created>
  <dcterms:modified xsi:type="dcterms:W3CDTF">2012-04-05T19:51:41Z</dcterms:modified>
</cp:coreProperties>
</file>