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7" r:id="rId17"/>
    <p:sldId id="270" r:id="rId18"/>
    <p:sldId id="271" r:id="rId19"/>
    <p:sldId id="272" r:id="rId20"/>
    <p:sldId id="273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143007"/>
          </a:xfrm>
        </p:spPr>
        <p:txBody>
          <a:bodyPr>
            <a:normAutofit/>
          </a:bodyPr>
          <a:lstStyle/>
          <a:p>
            <a:r>
              <a:rPr lang="ru-RU" sz="5400" b="1" u="sng" dirty="0" smtClean="0">
                <a:latin typeface="+mn-lt"/>
              </a:rPr>
              <a:t>Тема урока:</a:t>
            </a:r>
            <a:endParaRPr lang="ru-RU" sz="5400" b="1" u="sng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643050"/>
            <a:ext cx="8072494" cy="492922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Подготовка </a:t>
            </a:r>
          </a:p>
          <a:p>
            <a:r>
              <a:rPr lang="ru-RU" sz="5400" b="1" dirty="0" smtClean="0">
                <a:solidFill>
                  <a:schemeClr val="tx1"/>
                </a:solidFill>
              </a:rPr>
              <a:t>к </a:t>
            </a:r>
            <a:r>
              <a:rPr lang="ru-RU" sz="5400" b="1" i="1" dirty="0" smtClean="0">
                <a:solidFill>
                  <a:schemeClr val="tx1"/>
                </a:solidFill>
              </a:rPr>
              <a:t>сочинению-рассуждению</a:t>
            </a:r>
            <a:r>
              <a:rPr lang="ru-RU" sz="54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5400" b="1" dirty="0" smtClean="0">
                <a:solidFill>
                  <a:schemeClr val="tx1"/>
                </a:solidFill>
              </a:rPr>
              <a:t>по данной фразе </a:t>
            </a:r>
          </a:p>
          <a:p>
            <a:r>
              <a:rPr lang="ru-RU" sz="5400" b="1" dirty="0" smtClean="0">
                <a:solidFill>
                  <a:schemeClr val="tx1"/>
                </a:solidFill>
              </a:rPr>
              <a:t>из прочитанного текста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r"/>
            <a:r>
              <a:rPr lang="ru-RU" dirty="0" smtClean="0">
                <a:latin typeface="+mn-lt"/>
              </a:rPr>
              <a:t>С.И.Ожегов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6600" b="1" dirty="0" smtClean="0"/>
              <a:t>Совесть</a:t>
            </a:r>
            <a:r>
              <a:rPr lang="ru-RU" sz="5400" b="1" dirty="0" smtClean="0"/>
              <a:t>, -и, ж. Чувство нравственной ответственности за свое поведение перед окружающими людьми, обществом.</a:t>
            </a:r>
            <a:endParaRPr lang="ru-RU" sz="54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800" u="sng" dirty="0" smtClean="0">
                <a:latin typeface="+mn-lt"/>
              </a:rPr>
              <a:t>Задача урока:</a:t>
            </a:r>
            <a:endParaRPr lang="ru-RU" sz="4800" u="sng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8000" b="1" dirty="0" smtClean="0"/>
              <a:t>Объяснить смысл фразы </a:t>
            </a:r>
          </a:p>
          <a:p>
            <a:pPr algn="ctr">
              <a:buNone/>
            </a:pPr>
            <a:r>
              <a:rPr lang="ru-RU" sz="8000" b="1" dirty="0" smtClean="0"/>
              <a:t>из прочитанного текста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u="sng" dirty="0" smtClean="0">
                <a:effectLst/>
                <a:latin typeface="+mn-lt"/>
              </a:rPr>
              <a:t>Сочинение-рассуждение</a:t>
            </a:r>
            <a:endParaRPr lang="ru-RU" sz="4800" u="sng" dirty="0"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4000" b="1" dirty="0" smtClean="0"/>
              <a:t>План</a:t>
            </a:r>
          </a:p>
          <a:p>
            <a:pPr>
              <a:buNone/>
            </a:pPr>
            <a:r>
              <a:rPr lang="en-US" sz="6500" b="1" dirty="0" smtClean="0"/>
              <a:t>I.</a:t>
            </a:r>
            <a:r>
              <a:rPr lang="ru-RU" sz="6500" b="1" dirty="0" smtClean="0"/>
              <a:t> Тезис</a:t>
            </a:r>
            <a:endParaRPr lang="en-US" sz="6500" b="1" dirty="0" smtClean="0"/>
          </a:p>
          <a:p>
            <a:pPr>
              <a:buNone/>
            </a:pPr>
            <a:r>
              <a:rPr lang="en-US" sz="6500" b="1" dirty="0" smtClean="0"/>
              <a:t>II.</a:t>
            </a:r>
            <a:r>
              <a:rPr lang="ru-RU" sz="6500" b="1" dirty="0" smtClean="0"/>
              <a:t> Аргументы:</a:t>
            </a:r>
          </a:p>
          <a:p>
            <a:pPr>
              <a:buNone/>
            </a:pPr>
            <a:r>
              <a:rPr lang="ru-RU" sz="6500" b="1" dirty="0" smtClean="0"/>
              <a:t>     1) </a:t>
            </a:r>
          </a:p>
          <a:p>
            <a:pPr>
              <a:buNone/>
            </a:pPr>
            <a:r>
              <a:rPr lang="ru-RU" sz="6500" b="1" dirty="0" smtClean="0"/>
              <a:t>     2)</a:t>
            </a:r>
            <a:endParaRPr lang="en-US" sz="6500" b="1" dirty="0" smtClean="0"/>
          </a:p>
          <a:p>
            <a:pPr>
              <a:buNone/>
            </a:pPr>
            <a:r>
              <a:rPr lang="en-US" sz="6500" b="1" dirty="0" smtClean="0"/>
              <a:t>III.</a:t>
            </a:r>
            <a:r>
              <a:rPr lang="ru-RU" sz="6500" b="1" dirty="0" smtClean="0"/>
              <a:t> Вывод</a:t>
            </a:r>
            <a:endParaRPr lang="ru-RU" sz="65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0931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ru-RU" sz="6000" b="1" dirty="0" smtClean="0"/>
          </a:p>
          <a:p>
            <a:pPr algn="ctr">
              <a:buNone/>
            </a:pPr>
            <a:r>
              <a:rPr lang="ru-RU" sz="11500" b="1" dirty="0" smtClean="0"/>
              <a:t>Алгоритм</a:t>
            </a:r>
          </a:p>
          <a:p>
            <a:pPr algn="ctr">
              <a:buNone/>
            </a:pPr>
            <a:r>
              <a:rPr lang="ru-RU" sz="6000" b="1" dirty="0" smtClean="0"/>
              <a:t>работы над сочинением-рассуждением</a:t>
            </a:r>
            <a:endParaRPr lang="ru-RU" sz="6000" b="1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+mn-lt"/>
              </a:rPr>
              <a:t>Шаг 1</a:t>
            </a:r>
            <a:endParaRPr lang="ru-RU" sz="6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7700" b="1" u="sng" dirty="0" smtClean="0"/>
              <a:t>Работа с текстом</a:t>
            </a:r>
            <a:r>
              <a:rPr lang="ru-RU" sz="9600" b="1" dirty="0" smtClean="0"/>
              <a:t>  </a:t>
            </a:r>
          </a:p>
          <a:p>
            <a:pPr>
              <a:buNone/>
            </a:pPr>
            <a:r>
              <a:rPr lang="ru-RU" sz="6500" b="1" dirty="0" smtClean="0"/>
              <a:t>-  О чем этот текст? Какова его тема?</a:t>
            </a:r>
          </a:p>
          <a:p>
            <a:pPr>
              <a:buNone/>
            </a:pPr>
            <a:r>
              <a:rPr lang="ru-RU" sz="6500" b="1" dirty="0" smtClean="0"/>
              <a:t>-  Какова основная мысль текста? Что хотел нам сказать автор?</a:t>
            </a:r>
          </a:p>
          <a:p>
            <a:pPr>
              <a:buNone/>
            </a:pPr>
            <a:r>
              <a:rPr lang="ru-RU" sz="6500" b="1" dirty="0" smtClean="0"/>
              <a:t>-  Каков смысл  заголовка (если он  есть)?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+mn-lt"/>
              </a:rPr>
              <a:t>Шаг 2</a:t>
            </a:r>
            <a:endParaRPr lang="ru-RU" sz="6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3900" dirty="0" smtClean="0"/>
              <a:t> </a:t>
            </a:r>
            <a:r>
              <a:rPr lang="ru-RU" sz="5800" b="1" u="sng" dirty="0" smtClean="0"/>
              <a:t>Работа с фразой</a:t>
            </a:r>
            <a:endParaRPr lang="ru-RU" sz="3900" b="1" u="sng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4800" b="1" dirty="0" smtClean="0"/>
              <a:t>-Внимательно прочитай фразу </a:t>
            </a:r>
          </a:p>
          <a:p>
            <a:pPr>
              <a:buNone/>
            </a:pPr>
            <a:r>
              <a:rPr lang="ru-RU" sz="4800" b="1" dirty="0" smtClean="0"/>
              <a:t> -Подчеркни </a:t>
            </a:r>
            <a:r>
              <a:rPr lang="ru-RU" sz="4800" b="1" u="sng" dirty="0" smtClean="0"/>
              <a:t>ключевые слова фразы</a:t>
            </a:r>
            <a:r>
              <a:rPr lang="ru-RU" sz="4800" b="1" dirty="0" smtClean="0"/>
              <a:t>, смысл которой тебе надо объяснить. </a:t>
            </a:r>
          </a:p>
          <a:p>
            <a:pPr>
              <a:buNone/>
            </a:pPr>
            <a:r>
              <a:rPr lang="ru-RU" sz="4800" b="1" dirty="0" smtClean="0"/>
              <a:t> -Соотнеси  их с идеей текста.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6600" b="1" dirty="0" smtClean="0"/>
              <a:t>«О, конечно, это всегда так бывает: </a:t>
            </a:r>
            <a:r>
              <a:rPr lang="ru-RU" sz="6600" b="1" u="sng" dirty="0" smtClean="0"/>
              <a:t>стоит понизиться </a:t>
            </a:r>
            <a:r>
              <a:rPr lang="ru-RU" sz="6600" b="1" dirty="0" smtClean="0"/>
              <a:t>на два градуса </a:t>
            </a:r>
            <a:r>
              <a:rPr lang="ru-RU" sz="6600" b="1" u="sng" dirty="0" smtClean="0"/>
              <a:t>температуре тела</a:t>
            </a:r>
            <a:r>
              <a:rPr lang="ru-RU" sz="6600" b="1" dirty="0" smtClean="0"/>
              <a:t>, и </a:t>
            </a:r>
            <a:r>
              <a:rPr lang="ru-RU" sz="6600" b="1" u="sng" dirty="0" smtClean="0"/>
              <a:t>совесть замерзает</a:t>
            </a:r>
            <a:r>
              <a:rPr lang="ru-RU" sz="6600" b="1" dirty="0" smtClean="0"/>
              <a:t>…»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+mn-lt"/>
              </a:rPr>
              <a:t>Шаг 3</a:t>
            </a:r>
            <a:endParaRPr lang="ru-RU" sz="6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6400" b="1" u="sng" dirty="0" smtClean="0"/>
              <a:t>Работа над тезисом</a:t>
            </a:r>
          </a:p>
          <a:p>
            <a:pPr>
              <a:buNone/>
            </a:pPr>
            <a:r>
              <a:rPr lang="ru-RU" sz="4800" b="1" dirty="0" smtClean="0"/>
              <a:t>-  Внимательно прочитай вопрос-</a:t>
            </a:r>
          </a:p>
          <a:p>
            <a:pPr>
              <a:buNone/>
            </a:pPr>
            <a:r>
              <a:rPr lang="ru-RU" sz="4800" b="1" dirty="0" smtClean="0"/>
              <a:t>     задание</a:t>
            </a:r>
          </a:p>
          <a:p>
            <a:pPr>
              <a:buNone/>
            </a:pPr>
            <a:r>
              <a:rPr lang="ru-RU" sz="4800" b="1" dirty="0" smtClean="0"/>
              <a:t> -  Сформулируй обоснованный </a:t>
            </a:r>
          </a:p>
          <a:p>
            <a:pPr>
              <a:buNone/>
            </a:pPr>
            <a:r>
              <a:rPr lang="ru-RU" sz="4800" b="1" dirty="0" smtClean="0"/>
              <a:t>     ответ на него в соответствии с</a:t>
            </a:r>
          </a:p>
          <a:p>
            <a:pPr>
              <a:buNone/>
            </a:pPr>
            <a:r>
              <a:rPr lang="ru-RU" sz="4800" b="1" dirty="0" smtClean="0"/>
              <a:t>     основной мыслью текста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+mn-lt"/>
              </a:rPr>
              <a:t>Шаг 4</a:t>
            </a:r>
            <a:endParaRPr lang="ru-RU" sz="6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5400" b="1" u="sng" dirty="0" smtClean="0"/>
              <a:t>Подбор аргументов</a:t>
            </a:r>
          </a:p>
          <a:p>
            <a:pPr>
              <a:buNone/>
            </a:pPr>
            <a:r>
              <a:rPr lang="ru-RU" sz="2400" dirty="0" smtClean="0"/>
              <a:t>  </a:t>
            </a:r>
            <a:r>
              <a:rPr lang="ru-RU" sz="4800" b="1" dirty="0" smtClean="0"/>
              <a:t>-  Подбери 2 примера-   </a:t>
            </a:r>
          </a:p>
          <a:p>
            <a:pPr>
              <a:buNone/>
            </a:pPr>
            <a:r>
              <a:rPr lang="ru-RU" sz="4800" b="1" dirty="0" smtClean="0"/>
              <a:t>    аргумента из текста,  </a:t>
            </a:r>
          </a:p>
          <a:p>
            <a:pPr>
              <a:buNone/>
            </a:pPr>
            <a:r>
              <a:rPr lang="ru-RU" sz="4800" b="1" dirty="0" smtClean="0"/>
              <a:t>    соответствующие </a:t>
            </a:r>
          </a:p>
          <a:p>
            <a:pPr>
              <a:buNone/>
            </a:pPr>
            <a:r>
              <a:rPr lang="ru-RU" sz="4800" b="1" dirty="0" smtClean="0"/>
              <a:t>    объяснению содержания </a:t>
            </a:r>
          </a:p>
          <a:p>
            <a:pPr>
              <a:buNone/>
            </a:pPr>
            <a:r>
              <a:rPr lang="ru-RU" sz="4800" b="1" dirty="0" smtClean="0"/>
              <a:t>    данного фрагмента</a:t>
            </a:r>
            <a:endParaRPr lang="ru-RU" sz="4400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+mn-lt"/>
              </a:rPr>
              <a:t>Шаг 5</a:t>
            </a:r>
            <a:endParaRPr lang="ru-RU" sz="6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5400" b="1" u="sng" dirty="0" smtClean="0"/>
              <a:t>Заключение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  </a:t>
            </a:r>
            <a:r>
              <a:rPr lang="ru-RU" sz="6600" b="1" dirty="0" smtClean="0"/>
              <a:t>Сделай </a:t>
            </a:r>
            <a:r>
              <a:rPr lang="ru-RU" sz="6600" b="1" dirty="0" smtClean="0"/>
              <a:t>вывод к своему тексту</a:t>
            </a:r>
            <a:endParaRPr lang="ru-RU" sz="4400" b="1" dirty="0" smtClean="0"/>
          </a:p>
          <a:p>
            <a:pPr>
              <a:buNone/>
            </a:pPr>
            <a:r>
              <a:rPr lang="ru-RU" sz="4400" b="1" dirty="0" smtClean="0"/>
              <a:t> 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3788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8000" b="1" dirty="0" smtClean="0"/>
              <a:t>СОВЕСТЬ</a:t>
            </a:r>
          </a:p>
          <a:p>
            <a:pPr algn="ctr">
              <a:buNone/>
            </a:pPr>
            <a:r>
              <a:rPr lang="ru-RU" sz="8000" b="1" dirty="0" smtClean="0"/>
              <a:t>БЛАГОРОДСТВО</a:t>
            </a:r>
          </a:p>
          <a:p>
            <a:pPr algn="ctr">
              <a:buNone/>
            </a:pPr>
            <a:r>
              <a:rPr lang="ru-RU" sz="8000" b="1" dirty="0" smtClean="0"/>
              <a:t>ДОСТОИНСТВО</a:t>
            </a:r>
            <a:endParaRPr lang="ru-RU" sz="8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+mn-lt"/>
              </a:rPr>
              <a:t>Шаг 6</a:t>
            </a:r>
            <a:endParaRPr lang="ru-RU" sz="66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5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b="1" u="sng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7800" b="1" dirty="0" smtClean="0"/>
              <a:t>Напиши сочинение-рассуждение</a:t>
            </a:r>
          </a:p>
          <a:p>
            <a:pPr>
              <a:buNone/>
            </a:pPr>
            <a:r>
              <a:rPr lang="ru-RU" sz="7800" b="1" dirty="0" smtClean="0"/>
              <a:t>  в соответствии с  планом </a:t>
            </a:r>
          </a:p>
          <a:p>
            <a:pPr>
              <a:buNone/>
            </a:pPr>
            <a:r>
              <a:rPr lang="ru-RU" sz="7800" b="1" dirty="0" smtClean="0"/>
              <a:t>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378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/>
              <a:t> </a:t>
            </a:r>
            <a:r>
              <a:rPr lang="ru-RU" sz="6600" b="1" dirty="0" smtClean="0"/>
              <a:t>Объем </a:t>
            </a:r>
          </a:p>
          <a:p>
            <a:pPr algn="ctr">
              <a:buNone/>
            </a:pPr>
            <a:r>
              <a:rPr lang="ru-RU" sz="6600" b="1" dirty="0" smtClean="0"/>
              <a:t>с</a:t>
            </a:r>
            <a:r>
              <a:rPr lang="ru-RU" sz="6600" b="1" dirty="0" smtClean="0"/>
              <a:t>очинения</a:t>
            </a:r>
          </a:p>
          <a:p>
            <a:pPr algn="ctr">
              <a:buNone/>
            </a:pPr>
            <a:r>
              <a:rPr lang="ru-RU" sz="6600" b="1" dirty="0" smtClean="0"/>
              <a:t> </a:t>
            </a:r>
            <a:r>
              <a:rPr lang="ru-RU" sz="9600" b="1" dirty="0" smtClean="0"/>
              <a:t>– 70 </a:t>
            </a:r>
            <a:r>
              <a:rPr lang="ru-RU" sz="9600" b="1" dirty="0" smtClean="0"/>
              <a:t>слов</a:t>
            </a:r>
            <a:endParaRPr lang="ru-RU" sz="6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02363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1500" b="1" dirty="0" smtClean="0"/>
              <a:t>милосердие</a:t>
            </a:r>
          </a:p>
          <a:p>
            <a:pPr algn="ctr">
              <a:buNone/>
            </a:pPr>
            <a:r>
              <a:rPr lang="ru-RU" sz="11500" b="1" dirty="0" smtClean="0"/>
              <a:t>доброта</a:t>
            </a:r>
          </a:p>
          <a:p>
            <a:pPr algn="ctr">
              <a:buNone/>
            </a:pPr>
            <a:r>
              <a:rPr lang="ru-RU" sz="11500" b="1" dirty="0" smtClean="0"/>
              <a:t>долг</a:t>
            </a:r>
          </a:p>
          <a:p>
            <a:pPr algn="ctr">
              <a:buNone/>
            </a:pPr>
            <a:endParaRPr lang="ru-RU" sz="5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1500" b="1" dirty="0" smtClean="0"/>
              <a:t>честь</a:t>
            </a:r>
          </a:p>
          <a:p>
            <a:pPr algn="ctr">
              <a:buNone/>
            </a:pPr>
            <a:r>
              <a:rPr lang="ru-RU" sz="11500" b="1" dirty="0" smtClean="0"/>
              <a:t>любовь</a:t>
            </a:r>
          </a:p>
          <a:p>
            <a:pPr algn="ctr">
              <a:buNone/>
            </a:pPr>
            <a:r>
              <a:rPr lang="ru-RU" sz="11500" b="1" dirty="0" smtClean="0"/>
              <a:t>верность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929718" cy="5809318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4000" b="1" dirty="0" smtClean="0"/>
              <a:t>А.Яшин</a:t>
            </a:r>
          </a:p>
          <a:p>
            <a:pPr>
              <a:buNone/>
            </a:pPr>
            <a:r>
              <a:rPr lang="ru-RU" sz="4400" b="1" dirty="0" smtClean="0"/>
              <a:t>В несметном нашем богатстве</a:t>
            </a:r>
          </a:p>
          <a:p>
            <a:pPr>
              <a:buNone/>
            </a:pPr>
            <a:r>
              <a:rPr lang="ru-RU" sz="4400" b="1" dirty="0" smtClean="0"/>
              <a:t>Слова драгоценные есть:</a:t>
            </a:r>
          </a:p>
          <a:p>
            <a:pPr>
              <a:buNone/>
            </a:pPr>
            <a:r>
              <a:rPr lang="ru-RU" sz="4400" b="1" dirty="0" smtClean="0"/>
              <a:t>Отечество, Верность, Братство…</a:t>
            </a:r>
          </a:p>
          <a:p>
            <a:pPr>
              <a:buNone/>
            </a:pPr>
            <a:r>
              <a:rPr lang="ru-RU" sz="4400" b="1" dirty="0" smtClean="0"/>
              <a:t>А есть ещё: Совесть, Честь…</a:t>
            </a:r>
            <a:endParaRPr lang="ru-RU" sz="4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329642" cy="5952194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sz="4800" b="1" dirty="0" smtClean="0"/>
              <a:t>Ах, если бы все понимали,</a:t>
            </a:r>
          </a:p>
          <a:p>
            <a:pPr>
              <a:buNone/>
            </a:pPr>
            <a:r>
              <a:rPr lang="ru-RU" sz="4800" b="1" dirty="0" smtClean="0"/>
              <a:t>Что это не просто слова,</a:t>
            </a:r>
          </a:p>
          <a:p>
            <a:pPr>
              <a:buNone/>
            </a:pPr>
            <a:r>
              <a:rPr lang="ru-RU" sz="4800" b="1" dirty="0" smtClean="0"/>
              <a:t>Каких бы мы бед избежали.</a:t>
            </a:r>
          </a:p>
          <a:p>
            <a:pPr>
              <a:buNone/>
            </a:pPr>
            <a:r>
              <a:rPr lang="ru-RU" sz="4800" b="1" dirty="0" smtClean="0"/>
              <a:t>И это не просто слова!</a:t>
            </a:r>
            <a:endParaRPr lang="ru-RU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6600" b="1" dirty="0" smtClean="0"/>
              <a:t>«Не может быть истинного наслаждения, если совесть у человека нечиста».</a:t>
            </a:r>
          </a:p>
          <a:p>
            <a:pPr algn="r">
              <a:buNone/>
            </a:pPr>
            <a:r>
              <a:rPr lang="ru-RU" sz="4000" b="1" dirty="0" smtClean="0"/>
              <a:t>М. </a:t>
            </a:r>
            <a:r>
              <a:rPr lang="ru-RU" sz="4000" b="1" dirty="0" err="1" smtClean="0"/>
              <a:t>Наваррская</a:t>
            </a:r>
            <a:endParaRPr lang="ru-RU" sz="4400" b="1" dirty="0" smtClean="0"/>
          </a:p>
          <a:p>
            <a:pPr algn="ctr">
              <a:buNone/>
            </a:pPr>
            <a:endParaRPr lang="ru-RU" sz="6600" b="1" dirty="0" smtClean="0"/>
          </a:p>
          <a:p>
            <a:pPr algn="ctr">
              <a:buNone/>
            </a:pPr>
            <a:endParaRPr lang="ru-RU" sz="6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6600" b="1" dirty="0" smtClean="0"/>
              <a:t>«Что слава? Счастье нам прямое – жить с нашей совестью в покое».</a:t>
            </a:r>
          </a:p>
          <a:p>
            <a:pPr algn="r">
              <a:buNone/>
            </a:pPr>
            <a:r>
              <a:rPr lang="ru-RU" sz="4800" b="1" dirty="0" smtClean="0"/>
              <a:t>Г.Р.Державин</a:t>
            </a:r>
            <a:endParaRPr lang="ru-RU" sz="48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807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800" b="1" dirty="0" smtClean="0"/>
              <a:t>«Да, жалок тот, в ком совесть нечиста».</a:t>
            </a:r>
          </a:p>
          <a:p>
            <a:pPr algn="r">
              <a:buNone/>
            </a:pPr>
            <a:r>
              <a:rPr lang="ru-RU" sz="5400" b="1" dirty="0" smtClean="0"/>
              <a:t>А.С.Пушкин</a:t>
            </a:r>
            <a:endParaRPr lang="ru-RU" sz="5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153</TotalTime>
  <Words>330</Words>
  <PresentationFormat>Экран (4:3)</PresentationFormat>
  <Paragraphs>84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Тема урока: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С.И.Ожегов</vt:lpstr>
      <vt:lpstr>Задача урока:</vt:lpstr>
      <vt:lpstr>Сочинение-рассуждение</vt:lpstr>
      <vt:lpstr>Слайд 13</vt:lpstr>
      <vt:lpstr>Шаг 1</vt:lpstr>
      <vt:lpstr>Шаг 2</vt:lpstr>
      <vt:lpstr>Слайд 16</vt:lpstr>
      <vt:lpstr>Шаг 3</vt:lpstr>
      <vt:lpstr>Шаг 4</vt:lpstr>
      <vt:lpstr>Шаг 5</vt:lpstr>
      <vt:lpstr>Шаг 6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cp:lastModifiedBy>--</cp:lastModifiedBy>
  <cp:revision>20</cp:revision>
  <dcterms:modified xsi:type="dcterms:W3CDTF">2012-01-18T14:32:41Z</dcterms:modified>
</cp:coreProperties>
</file>