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257" r:id="rId2"/>
    <p:sldId id="256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9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BBE08-1449-48CF-B29A-18DD7280DEDB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981EE-0BED-466C-923E-03C3A4EABC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73591-85A9-4071-AF2A-02F0EB6BA020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3DF48-18A3-4CC5-B450-50DB90B7E2D1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EF4B9-4BE4-4CA7-BA08-9FE1E3661114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539B-21FC-4D91-B4A5-08A06E7718F2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DE15-A0C5-4957-8593-7A2F4F36E3CE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7A7A5-5BD2-4937-BD7B-9C96FD3A422F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76AF-2CE2-4097-A1B5-767119A6582C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13B93-1A38-4E6B-9EA4-0B18EAC1DC13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41AFE-1060-4857-945F-EF10EE161934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5CDF7-3254-47C6-A21F-4D4B0D5ACDAA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77DF8-0373-4C45-AF6A-AD4067D4BDA6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29A0FCF-7C9D-4FCC-891D-DED7BF6A5810}" type="datetime1">
              <a:rPr lang="ru-RU" smtClean="0"/>
              <a:pPr/>
              <a:t>21.01.2012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9137AA0-3F05-425D-A049-D12E1D2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14488"/>
            <a:ext cx="5786478" cy="466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литературного чтения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715436" cy="580931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4200" b="1" dirty="0" err="1" smtClean="0"/>
              <a:t>по-жа-луй-ста-пожалуйста</a:t>
            </a:r>
            <a:endParaRPr lang="ru-RU" sz="4200" b="1" dirty="0" smtClean="0"/>
          </a:p>
          <a:p>
            <a:pPr>
              <a:buNone/>
            </a:pPr>
            <a:r>
              <a:rPr lang="ru-RU" sz="4200" b="1" dirty="0" err="1" smtClean="0"/>
              <a:t>об-ра-ща-ешь-ся-обращаешься</a:t>
            </a:r>
            <a:endParaRPr lang="ru-RU" sz="4200" b="1" dirty="0" smtClean="0"/>
          </a:p>
          <a:p>
            <a:pPr>
              <a:buNone/>
            </a:pPr>
            <a:r>
              <a:rPr lang="ru-RU" sz="4200" b="1" dirty="0" err="1" smtClean="0"/>
              <a:t>рас-ка-ты-ва-ла-раскатывала</a:t>
            </a:r>
            <a:endParaRPr lang="ru-RU" sz="4200" b="1" dirty="0" smtClean="0"/>
          </a:p>
          <a:p>
            <a:pPr>
              <a:buNone/>
            </a:pPr>
            <a:r>
              <a:rPr lang="ru-RU" sz="4200" b="1" dirty="0" err="1" smtClean="0"/>
              <a:t>по-ла-га-ет-ся-полагается</a:t>
            </a:r>
            <a:endParaRPr lang="ru-RU" sz="4200" b="1" dirty="0" smtClean="0"/>
          </a:p>
          <a:p>
            <a:pPr>
              <a:buNone/>
            </a:pPr>
            <a:r>
              <a:rPr lang="ru-RU" sz="4200" b="1" dirty="0" err="1" smtClean="0"/>
              <a:t>не-спра-вед-ли-во-несправедливо</a:t>
            </a:r>
            <a:endParaRPr lang="ru-RU" sz="42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472518" cy="59521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Усердно </a:t>
            </a:r>
            <a:r>
              <a:rPr lang="ru-RU" sz="4000" dirty="0" smtClean="0"/>
              <a:t>– старательно.</a:t>
            </a:r>
          </a:p>
          <a:p>
            <a:pPr>
              <a:buNone/>
            </a:pPr>
            <a:r>
              <a:rPr lang="ru-RU" sz="4000" b="1" dirty="0" smtClean="0"/>
              <a:t>Сержант </a:t>
            </a:r>
            <a:r>
              <a:rPr lang="ru-RU" sz="4000" dirty="0" smtClean="0"/>
              <a:t>- воинское звание.</a:t>
            </a:r>
          </a:p>
          <a:p>
            <a:pPr>
              <a:buNone/>
            </a:pPr>
            <a:r>
              <a:rPr lang="ru-RU" sz="4000" b="1" dirty="0" smtClean="0"/>
              <a:t>Ограда </a:t>
            </a:r>
            <a:r>
              <a:rPr lang="ru-RU" sz="4000" dirty="0" smtClean="0"/>
              <a:t>- ограждение, </a:t>
            </a:r>
            <a:r>
              <a:rPr lang="ru-RU" sz="4000" dirty="0" err="1" smtClean="0"/>
              <a:t>забор,решётка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71744"/>
            <a:ext cx="3128984" cy="214314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357562"/>
            <a:ext cx="2314575" cy="32766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5" name="Picture 5" descr="Картинка 191 из 3691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714620"/>
            <a:ext cx="2760781" cy="250033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00298" y="5715016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1.</a:t>
            </a:r>
            <a:endParaRPr lang="ru-RU" sz="5400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2815278" cy="314327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57166"/>
            <a:ext cx="2851722" cy="314327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57165"/>
            <a:ext cx="2845204" cy="314327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8596" y="4572008"/>
            <a:ext cx="792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В каком порядке встретились эти персонажи тигрёнку </a:t>
            </a:r>
            <a:r>
              <a:rPr lang="ru-RU" sz="4000" b="1" dirty="0" err="1" smtClean="0"/>
              <a:t>Бинки</a:t>
            </a:r>
            <a:r>
              <a:rPr lang="ru-RU" sz="4000" b="1" dirty="0" smtClean="0"/>
              <a:t>?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5715016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2.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5715016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3.</a:t>
            </a:r>
            <a:endParaRPr lang="ru-RU" sz="5400" b="1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02242 L 0.12882 -0.295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45 -0.01225 L 0.38959 -0.2952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1 -0.01202 L -0.39323 -0.2952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120088" cy="397366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10" y="5000636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Найди ту часть сказки, которая относится к рисунку.</a:t>
            </a:r>
            <a:endParaRPr lang="ru-RU" sz="4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Модель обложки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1357298"/>
            <a:ext cx="4071966" cy="5143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1500166" y="3286124"/>
            <a:ext cx="1571636" cy="1500198"/>
          </a:xfrm>
          <a:prstGeom prst="flowChartConnector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4374" y="4929198"/>
            <a:ext cx="32146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 err="1" smtClean="0">
                <a:solidFill>
                  <a:srgbClr val="C00000"/>
                </a:solidFill>
              </a:rPr>
              <a:t>Д.Биссет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5" y="1643050"/>
            <a:ext cx="36433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Про тигрёнка </a:t>
            </a:r>
            <a:r>
              <a:rPr lang="ru-RU" sz="3600" b="1" dirty="0" err="1" smtClean="0">
                <a:solidFill>
                  <a:srgbClr val="002060"/>
                </a:solidFill>
              </a:rPr>
              <a:t>Бинки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06358E-6 L 0.44097 -0.49295 " pathEditMode="relative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5.49133E-6 L 0.46459 0.50357 " pathEditMode="relative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6.93642E-6 L 0.4566 -0.03145 " pathEditMode="relative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2143140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Диафильм- </a:t>
            </a:r>
            <a:r>
              <a:rPr lang="ru-RU" sz="3200" dirty="0" smtClean="0">
                <a:solidFill>
                  <a:schemeClr val="tx1"/>
                </a:solidFill>
              </a:rPr>
              <a:t>это расположенные на киноплёнке в определённой последовательности фотографические изображения, объединённые общей тематикой. 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643182"/>
            <a:ext cx="5214974" cy="395372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t="2242" b="2486"/>
          <a:stretch>
            <a:fillRect/>
          </a:stretch>
        </p:blipFill>
        <p:spPr bwMode="auto">
          <a:xfrm>
            <a:off x="285720" y="357166"/>
            <a:ext cx="8501090" cy="607223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663017" cy="629871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625156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00910" cy="628652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214554"/>
            <a:ext cx="8572560" cy="428628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Цель </a:t>
            </a:r>
            <a:r>
              <a:rPr lang="ru-RU" b="1" dirty="0" smtClean="0"/>
              <a:t>урока:</a:t>
            </a:r>
            <a:r>
              <a:rPr lang="ru-RU" dirty="0" smtClean="0"/>
              <a:t>  познакомить учащихся с произведением зарубежной детской литературы; </a:t>
            </a:r>
            <a:endParaRPr lang="ru-RU" dirty="0" smtClean="0"/>
          </a:p>
          <a:p>
            <a:pPr algn="l"/>
            <a:r>
              <a:rPr lang="ru-RU" b="1" dirty="0" smtClean="0"/>
              <a:t>Задачи </a:t>
            </a:r>
            <a:r>
              <a:rPr lang="ru-RU" b="1" dirty="0" smtClean="0"/>
              <a:t>урока</a:t>
            </a:r>
            <a:r>
              <a:rPr lang="ru-RU" dirty="0" smtClean="0"/>
              <a:t>:</a:t>
            </a:r>
          </a:p>
          <a:p>
            <a:pPr algn="l"/>
            <a:r>
              <a:rPr lang="ru-RU" u="sng" dirty="0" smtClean="0"/>
              <a:t>Образовательные: </a:t>
            </a:r>
            <a:r>
              <a:rPr lang="ru-RU" dirty="0" smtClean="0"/>
              <a:t>развивать правильную, грамотную, связную речь учащихся, умение ориентироваться в тексте.</a:t>
            </a:r>
          </a:p>
          <a:p>
            <a:pPr algn="l"/>
            <a:r>
              <a:rPr lang="ru-RU" u="sng" dirty="0" smtClean="0"/>
              <a:t>Развивающие:</a:t>
            </a:r>
            <a:r>
              <a:rPr lang="ru-RU" dirty="0" smtClean="0"/>
              <a:t> обогащать словарный запас слов, развивать познавательную активность, развивать интерес и внимание к слову, уметь работать сообща, развивать психические процессы, обучать искусству слушать, обогащать читательский опыт, развивать стремление к самостоятельному общению с книгой, формировать специальные читательские  умения, совершенствовать мыслительные операции, развивать языковую догадку.</a:t>
            </a:r>
          </a:p>
          <a:p>
            <a:pPr algn="l"/>
            <a:r>
              <a:rPr lang="ru-RU" u="sng" dirty="0" smtClean="0"/>
              <a:t>Воспитательные: </a:t>
            </a:r>
            <a:r>
              <a:rPr lang="ru-RU" dirty="0" smtClean="0"/>
              <a:t>воспитывать самостоятельность, творческую активность, интерес к родному слову, воспитывать любовь и бережное отношение к окружающему миру.</a:t>
            </a:r>
            <a:endParaRPr lang="ru-RU" dirty="0" smtClean="0"/>
          </a:p>
          <a:p>
            <a:pPr algn="l"/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2030" y="357166"/>
            <a:ext cx="8229600" cy="2428892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Тема урока: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д.биссет</a:t>
            </a:r>
            <a:r>
              <a:rPr lang="ru-RU" dirty="0" smtClean="0"/>
              <a:t> «про тигрёнка </a:t>
            </a:r>
            <a:r>
              <a:rPr lang="ru-RU" dirty="0" err="1" smtClean="0"/>
              <a:t>бинки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53492" cy="631421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t="2202" b="1998"/>
          <a:stretch>
            <a:fillRect/>
          </a:stretch>
        </p:blipFill>
        <p:spPr bwMode="auto">
          <a:xfrm>
            <a:off x="214282" y="357166"/>
            <a:ext cx="8643998" cy="621510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t="2722" b="1647"/>
          <a:stretch>
            <a:fillRect/>
          </a:stretch>
        </p:blipFill>
        <p:spPr bwMode="auto">
          <a:xfrm>
            <a:off x="214282" y="285728"/>
            <a:ext cx="8715404" cy="625545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15404" cy="638207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67766" cy="631691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t="1121"/>
          <a:stretch>
            <a:fillRect/>
          </a:stretch>
        </p:blipFill>
        <p:spPr bwMode="auto">
          <a:xfrm>
            <a:off x="214282" y="357166"/>
            <a:ext cx="8643998" cy="630083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664043" cy="621510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3261" b="4347"/>
          <a:stretch>
            <a:fillRect/>
          </a:stretch>
        </p:blipFill>
        <p:spPr bwMode="auto">
          <a:xfrm>
            <a:off x="190500" y="357166"/>
            <a:ext cx="8763000" cy="607223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39175" cy="62769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242888"/>
            <a:ext cx="8753475" cy="637222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571480"/>
            <a:ext cx="778674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Встали тихо, замолчали,</a:t>
            </a:r>
            <a:br>
              <a:rPr lang="ru-RU" sz="4400" b="1" dirty="0" smtClean="0"/>
            </a:br>
            <a:r>
              <a:rPr lang="ru-RU" sz="4400" b="1" dirty="0" smtClean="0"/>
              <a:t>Всё, что нужно, вы достали.</a:t>
            </a:r>
          </a:p>
          <a:p>
            <a:r>
              <a:rPr lang="ru-RU" sz="4400" b="1" dirty="0" smtClean="0"/>
              <a:t>Здравствуйте, садитесь,</a:t>
            </a:r>
          </a:p>
          <a:p>
            <a:r>
              <a:rPr lang="ru-RU" sz="4400" b="1" dirty="0" smtClean="0"/>
              <a:t>Больше не вертитесь.</a:t>
            </a:r>
          </a:p>
          <a:p>
            <a:r>
              <a:rPr lang="ru-RU" sz="4400" b="1" dirty="0" smtClean="0"/>
              <a:t>Мы урок начнём сейчас,</a:t>
            </a:r>
          </a:p>
          <a:p>
            <a:r>
              <a:rPr lang="ru-RU" sz="4400" b="1" dirty="0" smtClean="0"/>
              <a:t>Интересен он для вас.</a:t>
            </a:r>
          </a:p>
          <a:p>
            <a:r>
              <a:rPr lang="ru-RU" sz="4400" b="1" dirty="0" smtClean="0"/>
              <a:t>Слушай всё внимательно,</a:t>
            </a:r>
          </a:p>
          <a:p>
            <a:r>
              <a:rPr lang="ru-RU" sz="4400" b="1" dirty="0" smtClean="0"/>
              <a:t>Поймёшь всё обязательно.</a:t>
            </a:r>
            <a:endParaRPr lang="ru-RU" sz="4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1115"/>
          <a:stretch>
            <a:fillRect/>
          </a:stretch>
        </p:blipFill>
        <p:spPr bwMode="auto">
          <a:xfrm>
            <a:off x="285720" y="285728"/>
            <a:ext cx="8610630" cy="633755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219075"/>
            <a:ext cx="8791575" cy="64198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1793"/>
          <a:stretch>
            <a:fillRect/>
          </a:stretch>
        </p:blipFill>
        <p:spPr bwMode="auto">
          <a:xfrm>
            <a:off x="180975" y="357166"/>
            <a:ext cx="8782050" cy="625794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214313"/>
            <a:ext cx="8791575" cy="64293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598"/>
          <a:stretch>
            <a:fillRect/>
          </a:stretch>
        </p:blipFill>
        <p:spPr bwMode="auto">
          <a:xfrm>
            <a:off x="176213" y="285728"/>
            <a:ext cx="8791575" cy="632462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t="1111"/>
          <a:stretch>
            <a:fillRect/>
          </a:stretch>
        </p:blipFill>
        <p:spPr bwMode="auto">
          <a:xfrm>
            <a:off x="214282" y="357166"/>
            <a:ext cx="8631255" cy="621508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t="1129"/>
          <a:stretch>
            <a:fillRect/>
          </a:stretch>
        </p:blipFill>
        <p:spPr bwMode="auto">
          <a:xfrm>
            <a:off x="214282" y="285728"/>
            <a:ext cx="8715405" cy="6254259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t="2174" b="3261"/>
          <a:stretch>
            <a:fillRect/>
          </a:stretch>
        </p:blipFill>
        <p:spPr bwMode="auto">
          <a:xfrm>
            <a:off x="285720" y="357166"/>
            <a:ext cx="8561552" cy="607223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t="1357" r="712"/>
          <a:stretch>
            <a:fillRect/>
          </a:stretch>
        </p:blipFill>
        <p:spPr bwMode="auto">
          <a:xfrm>
            <a:off x="223838" y="357166"/>
            <a:ext cx="8634442" cy="622937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t="1114"/>
          <a:stretch>
            <a:fillRect/>
          </a:stretch>
        </p:blipFill>
        <p:spPr bwMode="auto">
          <a:xfrm>
            <a:off x="214282" y="285728"/>
            <a:ext cx="8696355" cy="634282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/>
              <a:t>Ра -</a:t>
            </a:r>
            <a:r>
              <a:rPr lang="ru-RU" sz="4800" b="1" dirty="0" err="1" smtClean="0"/>
              <a:t>ра-ра</a:t>
            </a:r>
            <a:r>
              <a:rPr lang="ru-RU" sz="4800" b="1" dirty="0" smtClean="0"/>
              <a:t> - сядем у … .</a:t>
            </a:r>
          </a:p>
          <a:p>
            <a:pPr algn="ctr">
              <a:buNone/>
            </a:pPr>
            <a:r>
              <a:rPr lang="ru-RU" sz="4800" b="1" dirty="0" err="1" smtClean="0"/>
              <a:t>Ро</a:t>
            </a:r>
            <a:r>
              <a:rPr lang="ru-RU" sz="4800" b="1" dirty="0" smtClean="0"/>
              <a:t> -</a:t>
            </a:r>
            <a:r>
              <a:rPr lang="ru-RU" sz="4800" b="1" dirty="0" err="1" smtClean="0"/>
              <a:t>ро-ро</a:t>
            </a:r>
            <a:r>
              <a:rPr lang="ru-RU" sz="4800" b="1" dirty="0" smtClean="0"/>
              <a:t> - едем на … .</a:t>
            </a:r>
          </a:p>
          <a:p>
            <a:pPr algn="ctr">
              <a:buNone/>
            </a:pPr>
            <a:r>
              <a:rPr lang="ru-RU" sz="4800" b="1" dirty="0" err="1" smtClean="0"/>
              <a:t>Ри-ри</a:t>
            </a:r>
            <a:r>
              <a:rPr lang="ru-RU" sz="4800" b="1" dirty="0" smtClean="0"/>
              <a:t> -</a:t>
            </a:r>
            <a:r>
              <a:rPr lang="ru-RU" sz="4800" b="1" dirty="0" err="1" smtClean="0"/>
              <a:t>ри</a:t>
            </a:r>
            <a:r>
              <a:rPr lang="ru-RU" sz="4800" b="1" dirty="0" smtClean="0"/>
              <a:t> - Рита, … .</a:t>
            </a:r>
          </a:p>
          <a:p>
            <a:pPr algn="ctr">
              <a:buNone/>
            </a:pPr>
            <a:r>
              <a:rPr lang="ru-RU" sz="4800" b="1" dirty="0" err="1" smtClean="0"/>
              <a:t>Ру-ру-ру</a:t>
            </a:r>
            <a:r>
              <a:rPr lang="ru-RU" sz="4800" b="1" dirty="0" smtClean="0"/>
              <a:t> - варим на … .</a:t>
            </a:r>
          </a:p>
          <a:p>
            <a:pPr algn="ctr">
              <a:buNone/>
            </a:pPr>
            <a:r>
              <a:rPr lang="ru-RU" sz="4800" b="1" dirty="0" smtClean="0"/>
              <a:t>Ре-ре-ре - играем во … .</a:t>
            </a:r>
          </a:p>
          <a:p>
            <a:pPr algn="ctr">
              <a:buNone/>
            </a:pPr>
            <a:r>
              <a:rPr lang="ru-RU" sz="4800" b="1" dirty="0" err="1" smtClean="0"/>
              <a:t>Ры-ры-ры</a:t>
            </a:r>
            <a:r>
              <a:rPr lang="ru-RU" sz="4800" b="1" dirty="0" smtClean="0"/>
              <a:t> - катимся с … .</a:t>
            </a:r>
            <a:endParaRPr lang="ru-RU" sz="48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67767" cy="622523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t="1140" r="2445"/>
          <a:stretch>
            <a:fillRect/>
          </a:stretch>
        </p:blipFill>
        <p:spPr bwMode="auto">
          <a:xfrm>
            <a:off x="214282" y="357166"/>
            <a:ext cx="8548718" cy="619601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t="1136" r="1508"/>
          <a:stretch>
            <a:fillRect/>
          </a:stretch>
        </p:blipFill>
        <p:spPr bwMode="auto">
          <a:xfrm>
            <a:off x="214282" y="285728"/>
            <a:ext cx="8705880" cy="621508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t="1139" r="1261"/>
          <a:stretch>
            <a:fillRect/>
          </a:stretch>
        </p:blipFill>
        <p:spPr bwMode="auto">
          <a:xfrm>
            <a:off x="214282" y="357166"/>
            <a:ext cx="8572560" cy="620260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t="819" r="1033"/>
          <a:stretch>
            <a:fillRect/>
          </a:stretch>
        </p:blipFill>
        <p:spPr bwMode="auto">
          <a:xfrm>
            <a:off x="195263" y="285728"/>
            <a:ext cx="8663017" cy="633891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266700"/>
            <a:ext cx="8658225" cy="63246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r="1653"/>
          <a:stretch>
            <a:fillRect/>
          </a:stretch>
        </p:blipFill>
        <p:spPr bwMode="auto">
          <a:xfrm>
            <a:off x="214282" y="285728"/>
            <a:ext cx="8501122" cy="6227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r="1051"/>
          <a:stretch>
            <a:fillRect/>
          </a:stretch>
        </p:blipFill>
        <p:spPr bwMode="auto">
          <a:xfrm>
            <a:off x="266700" y="261938"/>
            <a:ext cx="8520142" cy="633412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643966" cy="6196689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t="1183"/>
          <a:stretch>
            <a:fillRect/>
          </a:stretch>
        </p:blipFill>
        <p:spPr bwMode="auto">
          <a:xfrm>
            <a:off x="180975" y="285728"/>
            <a:ext cx="8782050" cy="636272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Читаем выразительно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/>
              <a:t>1. темп речи</a:t>
            </a:r>
          </a:p>
          <a:p>
            <a:pPr algn="ctr">
              <a:buNone/>
            </a:pPr>
            <a:r>
              <a:rPr lang="ru-RU" sz="4800" b="1" dirty="0" smtClean="0"/>
              <a:t>2. интонация</a:t>
            </a:r>
          </a:p>
          <a:p>
            <a:pPr algn="ctr">
              <a:buNone/>
            </a:pPr>
            <a:r>
              <a:rPr lang="ru-RU" sz="4800" b="1" dirty="0" smtClean="0"/>
              <a:t>3. паузы</a:t>
            </a:r>
          </a:p>
          <a:p>
            <a:pPr algn="ctr">
              <a:buNone/>
            </a:pPr>
            <a:r>
              <a:rPr lang="ru-RU" sz="4800" b="1" dirty="0" smtClean="0"/>
              <a:t>4. тембр голоса</a:t>
            </a:r>
          </a:p>
          <a:p>
            <a:pPr algn="ctr">
              <a:buNone/>
            </a:pPr>
            <a:r>
              <a:rPr lang="ru-RU" sz="4800" b="1" dirty="0" smtClean="0"/>
              <a:t>5. логическое ударение</a:t>
            </a:r>
            <a:endParaRPr lang="ru-RU" sz="4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t="1503"/>
          <a:stretch>
            <a:fillRect/>
          </a:stretch>
        </p:blipFill>
        <p:spPr bwMode="auto">
          <a:xfrm>
            <a:off x="190500" y="357166"/>
            <a:ext cx="8763000" cy="623889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071678"/>
            <a:ext cx="5691202" cy="426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8596" y="357166"/>
            <a:ext cx="8143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СПАСИБО ЗА РАБОТУ!</a:t>
            </a:r>
            <a:endParaRPr lang="ru-RU" sz="5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«Консервная банка»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4183994" cy="321471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0" name="Picture 4" descr="Картинка 1 из 387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928934"/>
            <a:ext cx="3571900" cy="35719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Картинка 8 из 173747"/>
          <p:cNvPicPr>
            <a:picLocks noChangeAspect="1" noChangeArrowheads="1"/>
          </p:cNvPicPr>
          <p:nvPr/>
        </p:nvPicPr>
        <p:blipFill>
          <a:blip r:embed="rId3" cstate="print"/>
          <a:srcRect l="8000"/>
          <a:stretch>
            <a:fillRect/>
          </a:stretch>
        </p:blipFill>
        <p:spPr bwMode="auto">
          <a:xfrm>
            <a:off x="4286248" y="2571744"/>
            <a:ext cx="4271991" cy="3714776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357166"/>
            <a:ext cx="4043362" cy="59521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Из кошачьих зверь зубатый,</a:t>
            </a:r>
          </a:p>
          <a:p>
            <a:pPr>
              <a:buNone/>
            </a:pPr>
            <a:r>
              <a:rPr lang="ru-RU" sz="3600" b="1" dirty="0" smtClean="0"/>
              <a:t> Как в тельняшке полосатый.</a:t>
            </a:r>
          </a:p>
          <a:p>
            <a:pPr>
              <a:buNone/>
            </a:pPr>
            <a:r>
              <a:rPr lang="ru-RU" sz="3600" b="1" dirty="0" smtClean="0"/>
              <a:t>С этим юнгой не до игр!</a:t>
            </a:r>
          </a:p>
          <a:p>
            <a:pPr>
              <a:buNone/>
            </a:pPr>
            <a:r>
              <a:rPr lang="ru-RU" sz="3600" b="1" dirty="0" smtClean="0"/>
              <a:t>Это крупный хищник…</a:t>
            </a:r>
          </a:p>
        </p:txBody>
      </p:sp>
      <p:pic>
        <p:nvPicPr>
          <p:cNvPr id="4" name="тигр.wav">
            <a:hlinkClick r:id="" action="ppaction://media"/>
          </p:cNvPr>
          <p:cNvPicPr>
            <a:picLocks noRot="1" noChangeAspect="1"/>
          </p:cNvPicPr>
          <p:nvPr>
            <a:wavAudioFile r:embed="rId1" name="тигр.wav"/>
          </p:nvPr>
        </p:nvPicPr>
        <p:blipFill>
          <a:blip r:embed="rId4" cstate="print"/>
          <a:stretch>
            <a:fillRect/>
          </a:stretch>
        </p:blipFill>
        <p:spPr>
          <a:xfrm flipV="1">
            <a:off x="1714480" y="5572140"/>
            <a:ext cx="642942" cy="642942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Дональд </a:t>
            </a:r>
            <a:r>
              <a:rPr lang="ru-RU" sz="4800" dirty="0" err="1" smtClean="0"/>
              <a:t>Биссет</a:t>
            </a:r>
            <a:endParaRPr lang="ru-RU" sz="4800" dirty="0"/>
          </a:p>
        </p:txBody>
      </p:sp>
      <p:pic>
        <p:nvPicPr>
          <p:cNvPr id="22530" name="Picture 2" descr="http://s60.radikal.ru/i167/1106/ce/1001a9bcde2f.jpg"/>
          <p:cNvPicPr>
            <a:picLocks noChangeAspect="1" noChangeArrowheads="1"/>
          </p:cNvPicPr>
          <p:nvPr/>
        </p:nvPicPr>
        <p:blipFill>
          <a:blip r:embed="rId2" cstate="print"/>
          <a:srcRect l="5882" t="4617" r="3922" b="3029"/>
          <a:stretch>
            <a:fillRect/>
          </a:stretch>
        </p:blipFill>
        <p:spPr bwMode="auto">
          <a:xfrm>
            <a:off x="571472" y="2214554"/>
            <a:ext cx="3279004" cy="427696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22532" name="Picture 4" descr="Картинка 4 из 1044"/>
          <p:cNvPicPr>
            <a:picLocks noChangeAspect="1" noChangeArrowheads="1"/>
          </p:cNvPicPr>
          <p:nvPr/>
        </p:nvPicPr>
        <p:blipFill>
          <a:blip r:embed="rId3" cstate="print"/>
          <a:srcRect l="21563" t="8750" r="32499" b="7499"/>
          <a:stretch>
            <a:fillRect/>
          </a:stretch>
        </p:blipFill>
        <p:spPr bwMode="auto">
          <a:xfrm>
            <a:off x="4643438" y="1357297"/>
            <a:ext cx="3857652" cy="5274749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715436" cy="588075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5400" b="1" dirty="0" err="1" smtClean="0"/>
              <a:t>Див</a:t>
            </a:r>
            <a:r>
              <a:rPr lang="ru-RU" sz="5400" dirty="0" err="1" smtClean="0"/>
              <a:t>о-</a:t>
            </a:r>
            <a:r>
              <a:rPr lang="ru-RU" sz="5400" b="1" dirty="0" err="1" smtClean="0"/>
              <a:t>див</a:t>
            </a:r>
            <a:r>
              <a:rPr lang="ru-RU" sz="5400" dirty="0" err="1" smtClean="0"/>
              <a:t>илась-у</a:t>
            </a:r>
            <a:r>
              <a:rPr lang="ru-RU" sz="5400" b="1" dirty="0" err="1" smtClean="0"/>
              <a:t>дивилась</a:t>
            </a:r>
            <a:endParaRPr lang="ru-RU" sz="5400" b="1" dirty="0" smtClean="0"/>
          </a:p>
          <a:p>
            <a:pPr>
              <a:buNone/>
            </a:pPr>
            <a:r>
              <a:rPr lang="ru-RU" sz="5400" b="1" dirty="0" err="1" smtClean="0"/>
              <a:t>Дум</a:t>
            </a:r>
            <a:r>
              <a:rPr lang="ru-RU" sz="5400" dirty="0" err="1" smtClean="0"/>
              <a:t>а-</a:t>
            </a:r>
            <a:r>
              <a:rPr lang="ru-RU" sz="5400" b="1" dirty="0" err="1" smtClean="0"/>
              <a:t>дума</a:t>
            </a:r>
            <a:r>
              <a:rPr lang="ru-RU" sz="5400" dirty="0" err="1" smtClean="0"/>
              <a:t>ла-за</a:t>
            </a:r>
            <a:r>
              <a:rPr lang="ru-RU" sz="5400" b="1" dirty="0" err="1" smtClean="0"/>
              <a:t>думала</a:t>
            </a:r>
            <a:endParaRPr lang="ru-RU" sz="5400" b="1" dirty="0" smtClean="0"/>
          </a:p>
          <a:p>
            <a:pPr>
              <a:buNone/>
            </a:pPr>
            <a:r>
              <a:rPr lang="ru-RU" sz="5400" b="1" dirty="0" err="1" smtClean="0"/>
              <a:t>Глядь</a:t>
            </a:r>
            <a:r>
              <a:rPr lang="ru-RU" sz="5400" dirty="0" err="1" smtClean="0"/>
              <a:t>-</a:t>
            </a:r>
            <a:r>
              <a:rPr lang="ru-RU" sz="5400" b="1" dirty="0" err="1" smtClean="0"/>
              <a:t>гляд</a:t>
            </a:r>
            <a:r>
              <a:rPr lang="ru-RU" sz="5400" dirty="0" err="1" smtClean="0"/>
              <a:t>ела-по</a:t>
            </a:r>
            <a:r>
              <a:rPr lang="ru-RU" sz="5400" b="1" dirty="0" err="1" smtClean="0"/>
              <a:t>глядела</a:t>
            </a:r>
            <a:endParaRPr lang="ru-RU" sz="5400" b="1" dirty="0" smtClean="0"/>
          </a:p>
          <a:p>
            <a:pPr>
              <a:buNone/>
            </a:pPr>
            <a:r>
              <a:rPr lang="ru-RU" sz="5400" b="1" dirty="0" err="1" smtClean="0"/>
              <a:t>Встреч</a:t>
            </a:r>
            <a:r>
              <a:rPr lang="ru-RU" sz="5400" dirty="0" err="1" smtClean="0"/>
              <a:t>а-</a:t>
            </a:r>
            <a:r>
              <a:rPr lang="ru-RU" sz="5400" b="1" dirty="0" err="1" smtClean="0"/>
              <a:t>встреча</a:t>
            </a:r>
            <a:r>
              <a:rPr lang="ru-RU" sz="5400" dirty="0" err="1" smtClean="0"/>
              <a:t>лся-по</a:t>
            </a:r>
            <a:r>
              <a:rPr lang="ru-RU" sz="5400" b="1" dirty="0" err="1" smtClean="0"/>
              <a:t>встречался</a:t>
            </a:r>
            <a:endParaRPr lang="ru-RU" sz="5400" b="1" dirty="0" smtClean="0"/>
          </a:p>
          <a:p>
            <a:pPr>
              <a:buNone/>
            </a:pPr>
            <a:r>
              <a:rPr lang="ru-RU" sz="5400" b="1" dirty="0" err="1" smtClean="0"/>
              <a:t>Крик</a:t>
            </a:r>
            <a:r>
              <a:rPr lang="ru-RU" sz="5400" dirty="0" err="1" smtClean="0"/>
              <a:t>-</a:t>
            </a:r>
            <a:r>
              <a:rPr lang="ru-RU" sz="5400" b="1" dirty="0" err="1" smtClean="0"/>
              <a:t>крик</a:t>
            </a:r>
            <a:r>
              <a:rPr lang="ru-RU" sz="5400" dirty="0" err="1" smtClean="0"/>
              <a:t>нул-при</a:t>
            </a:r>
            <a:r>
              <a:rPr lang="ru-RU" sz="5400" b="1" dirty="0" err="1" smtClean="0"/>
              <a:t>крикнул</a:t>
            </a:r>
            <a:endParaRPr lang="ru-RU" sz="5400" b="1" dirty="0" smtClean="0"/>
          </a:p>
          <a:p>
            <a:pPr>
              <a:buNone/>
            </a:pPr>
            <a:r>
              <a:rPr lang="ru-RU" sz="5400" b="1" dirty="0" err="1" smtClean="0"/>
              <a:t>Пёк</a:t>
            </a:r>
            <a:r>
              <a:rPr lang="ru-RU" sz="5400" dirty="0" err="1" smtClean="0"/>
              <a:t>-при</a:t>
            </a:r>
            <a:r>
              <a:rPr lang="ru-RU" sz="5400" b="1" dirty="0" err="1" smtClean="0"/>
              <a:t>пёк</a:t>
            </a:r>
            <a:r>
              <a:rPr lang="ru-RU" sz="5400" dirty="0" err="1" smtClean="0"/>
              <a:t>-при</a:t>
            </a:r>
            <a:r>
              <a:rPr lang="ru-RU" sz="5400" b="1" dirty="0" err="1" smtClean="0"/>
              <a:t>пекало</a:t>
            </a:r>
            <a:endParaRPr lang="ru-RU" sz="4400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7AA0-3F05-425D-A049-D12E1D2C0AA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255</TotalTime>
  <Words>231</Words>
  <Application>Microsoft Office PowerPoint</Application>
  <PresentationFormat>Экран (4:3)</PresentationFormat>
  <Paragraphs>108</Paragraphs>
  <Slides>51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Апекс</vt:lpstr>
      <vt:lpstr>Урок литературного чтения</vt:lpstr>
      <vt:lpstr>Тема урока: д.биссет «про тигрёнка бинки» </vt:lpstr>
      <vt:lpstr>Слайд 3</vt:lpstr>
      <vt:lpstr>Слайд 4</vt:lpstr>
      <vt:lpstr>Читаем выразительно</vt:lpstr>
      <vt:lpstr>«Консервная банка»</vt:lpstr>
      <vt:lpstr>Слайд 7</vt:lpstr>
      <vt:lpstr>Дональд Биссет</vt:lpstr>
      <vt:lpstr>Слайд 9</vt:lpstr>
      <vt:lpstr>Слайд 10</vt:lpstr>
      <vt:lpstr>Слайд 11</vt:lpstr>
      <vt:lpstr>Слайд 12</vt:lpstr>
      <vt:lpstr>Слайд 13</vt:lpstr>
      <vt:lpstr>Модель обложки</vt:lpstr>
      <vt:lpstr>Диафильм- это расположенные на киноплёнке в определённой последовательности фотографические изображения, объединённые общей тематикой.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22</cp:revision>
  <dcterms:created xsi:type="dcterms:W3CDTF">2012-01-07T11:15:32Z</dcterms:created>
  <dcterms:modified xsi:type="dcterms:W3CDTF">2012-01-21T17:10:55Z</dcterms:modified>
</cp:coreProperties>
</file>