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2" r:id="rId3"/>
    <p:sldId id="273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851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02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8DAC2-5D24-4206-B492-01FD7A1B4B0C}" type="datetimeFigureOut">
              <a:rPr lang="ru-RU"/>
              <a:pPr>
                <a:defRPr/>
              </a:pPr>
              <a:t>16.04.2012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594D1-7D1C-4418-961E-F6663ABD47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310A2-D205-4F4E-9499-887874F3ADED}" type="datetimeFigureOut">
              <a:rPr lang="ru-RU"/>
              <a:pPr>
                <a:defRPr/>
              </a:pPr>
              <a:t>16.04.2012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6936E-6BF8-4216-8010-3522C0A4E0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C7A1E-6DE7-40FA-945B-C9576739C506}" type="datetimeFigureOut">
              <a:rPr lang="ru-RU"/>
              <a:pPr>
                <a:defRPr/>
              </a:pPr>
              <a:t>16.04.2012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DE51F-0AB4-4858-9FD2-83C6FF4282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0D8ED-5F3D-4078-AC90-D3B04D8EB8BF}" type="datetimeFigureOut">
              <a:rPr lang="ru-RU"/>
              <a:pPr>
                <a:defRPr/>
              </a:pPr>
              <a:t>16.04.2012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A2270-77F2-421D-B2B9-C690FFA8B2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49BC9-12CB-48E1-B307-2A547CBC887C}" type="datetimeFigureOut">
              <a:rPr lang="ru-RU"/>
              <a:pPr>
                <a:defRPr/>
              </a:pPr>
              <a:t>16.04.2012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B4F16-AD22-48C1-838F-7B710D5DCB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AE1CA-6EE3-49FC-9978-F69D19E755DF}" type="datetimeFigureOut">
              <a:rPr lang="ru-RU"/>
              <a:pPr>
                <a:defRPr/>
              </a:pPr>
              <a:t>16.04.2012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21951-4AA6-4F6F-9F0D-9B3AF5C362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7D272-60AB-4ADB-8D62-6A46D562DC3F}" type="datetimeFigureOut">
              <a:rPr lang="ru-RU"/>
              <a:pPr>
                <a:defRPr/>
              </a:pPr>
              <a:t>16.04.2012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E76FB-FEDB-4350-9C40-E9BBFD7270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5822B-6B2A-44FF-B57B-D200006EC271}" type="datetimeFigureOut">
              <a:rPr lang="ru-RU"/>
              <a:pPr>
                <a:defRPr/>
              </a:pPr>
              <a:t>16.04.2012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81CFE-FDDF-4CCE-9902-9FAB508114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F1666-4EA5-415A-AC83-C45C1D1E5707}" type="datetimeFigureOut">
              <a:rPr lang="ru-RU"/>
              <a:pPr>
                <a:defRPr/>
              </a:pPr>
              <a:t>16.04.2012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EDF3C-2F12-475D-ABE7-B5CA2A79CA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B56B2-0197-4C5D-B4F5-3C108351A238}" type="datetimeFigureOut">
              <a:rPr lang="ru-RU"/>
              <a:pPr>
                <a:defRPr/>
              </a:pPr>
              <a:t>16.04.2012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1E9D7-9576-40D4-B6F7-EDDC52BADE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89DF6-9A4D-459F-B64D-C8BF37F1F3AA}" type="datetimeFigureOut">
              <a:rPr lang="ru-RU"/>
              <a:pPr>
                <a:defRPr/>
              </a:pPr>
              <a:t>16.04.2012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71EA1-4E92-4D5E-AD55-FA516D9FD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580FE54-0B91-4F48-AD26-7AD9242903F1}" type="datetimeFigureOut">
              <a:rPr lang="ru-RU"/>
              <a:pPr>
                <a:defRPr/>
              </a:pPr>
              <a:t>16.04.2012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077A128-34DA-4257-BD70-0495AB49EC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7.jpeg"/><Relationship Id="rId7" Type="http://schemas.openxmlformats.org/officeDocument/2006/relationships/image" Target="../media/image20.jpeg"/><Relationship Id="rId2" Type="http://schemas.openxmlformats.org/officeDocument/2006/relationships/hyperlink" Target="http://ru.wikipedia.org/wiki/%D0%A4%D0%B0%D0%B9%D0%BB:Portnova_Zina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hyperlink" Target="http://ru.wikipedia.org/wiki/%D0%A4%D0%B0%D0%B9%D0%BB:%D0%9C%D0%B0%D1%80%D0%B0%D1%82.jpg" TargetMode="Externa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123\&#1052;&#1086;&#1080;%20&#1076;&#1086;&#1082;&#1091;&#1084;&#1077;&#1085;&#1090;&#1099;\&#1052;&#1086;&#1103;%20&#1084;&#1091;&#1079;&#1099;&#1082;&#1072;\&#1055;&#1077;&#1089;&#1085;&#1080;%20&#1055;&#1086;&#1073;&#1077;&#1076;&#1099;\&#1044;&#1072;&#1074;&#1085;&#1099;&#1084;-&#1076;&#1072;&#1074;&#1085;&#1086;%20&#1073;&#1099;&#1083;&#1072;%20&#1074;&#1086;&#1081;&#1085;&#1072;.mp3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olodguard.ru/images/newphoto2850.jpg" TargetMode="External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hyperlink" Target="http://www.molodguard.ru/newphoto4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olodguard.ru/images/newphoto2851.jpg" TargetMode="External"/><Relationship Id="rId5" Type="http://schemas.openxmlformats.org/officeDocument/2006/relationships/image" Target="../media/image10.jpeg"/><Relationship Id="rId4" Type="http://schemas.openxmlformats.org/officeDocument/2006/relationships/hyperlink" Target="http://www.molodguard.ru/images/newphoto2847.jpg" TargetMode="External"/><Relationship Id="rId9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3.jpeg"/><Relationship Id="rId7" Type="http://schemas.openxmlformats.org/officeDocument/2006/relationships/image" Target="../media/image15.jpeg"/><Relationship Id="rId2" Type="http://schemas.openxmlformats.org/officeDocument/2006/relationships/hyperlink" Target="http://www.molodguard.ru/images/newphoto2846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olodguard.ru/newphoto277.jpg" TargetMode="External"/><Relationship Id="rId5" Type="http://schemas.openxmlformats.org/officeDocument/2006/relationships/image" Target="../media/image14.jpeg"/><Relationship Id="rId4" Type="http://schemas.openxmlformats.org/officeDocument/2006/relationships/hyperlink" Target="http://www.molodguard.ru/images/newphoto2845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6130075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Человек на войне:</a:t>
            </a:r>
            <a:endParaRPr lang="ru-RU" sz="6000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1538" y="5643578"/>
            <a:ext cx="8266751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героизм и предательство</a:t>
            </a:r>
            <a:endParaRPr lang="ru-RU" sz="60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upload.wikimedia.org/wikipedia/commons/3/34/Portnova_Zina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857375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785938" y="714375"/>
            <a:ext cx="25003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Зина Портнова </a:t>
            </a:r>
          </a:p>
        </p:txBody>
      </p:sp>
      <p:pic>
        <p:nvPicPr>
          <p:cNvPr id="4" name="Picture 5" descr="Картинка 6 из 1408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75" y="0"/>
            <a:ext cx="2143125" cy="300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513263" y="0"/>
            <a:ext cx="23907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Валентин Котик </a:t>
            </a:r>
          </a:p>
        </p:txBody>
      </p:sp>
      <p:pic>
        <p:nvPicPr>
          <p:cNvPr id="6" name="Рисунок 5" descr="Марат.jp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500" y="3571875"/>
            <a:ext cx="28575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214563" y="6027738"/>
            <a:ext cx="35004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Марат Казей со старшей сестрой Ариадной</a:t>
            </a:r>
          </a:p>
        </p:txBody>
      </p:sp>
      <p:pic>
        <p:nvPicPr>
          <p:cNvPr id="8" name="Picture 4" descr="http://im5-tub-ru.yandex.net/i?id=522480082-54-7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625" y="2286000"/>
            <a:ext cx="2428875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214313" y="5715000"/>
            <a:ext cx="19637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Леня Голиков</a:t>
            </a:r>
          </a:p>
        </p:txBody>
      </p:sp>
      <p:pic>
        <p:nvPicPr>
          <p:cNvPr id="10" name="Picture 2" descr="http://im4-tub-ru.yandex.net/i?id=322475077-32-7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5000" y="2714625"/>
            <a:ext cx="2271713" cy="354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6429375" y="6215063"/>
            <a:ext cx="24844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Володя</a:t>
            </a:r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Дубинин</a:t>
            </a:r>
            <a:endParaRPr lang="ru-RU" sz="240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Картинка 13 из 149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0"/>
            <a:ext cx="7715250" cy="557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928688" y="5715000"/>
            <a:ext cx="72866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Число предателей от численности народа. Численность в СССР на 1941 год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Картинка 39 из 9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6957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786188" y="0"/>
            <a:ext cx="32797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Нацистская пропаганда</a:t>
            </a:r>
          </a:p>
        </p:txBody>
      </p:sp>
      <p:pic>
        <p:nvPicPr>
          <p:cNvPr id="4" name="Picture 2" descr="Картинка 23 из 99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2050" y="2286000"/>
            <a:ext cx="29019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357438" y="6000750"/>
            <a:ext cx="39290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Обыск рабочего вспомогательной полицией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7 из 149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16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000125" y="5572125"/>
            <a:ext cx="60007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Самую значительную часть советских</a:t>
            </a:r>
          </a:p>
          <a:p>
            <a:pPr algn="ctr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коллаборационистов составляли «хиви»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нерал Влас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071938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143375" y="0"/>
            <a:ext cx="2286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Генерал  А.А.Власов</a:t>
            </a:r>
          </a:p>
        </p:txBody>
      </p:sp>
      <p:pic>
        <p:nvPicPr>
          <p:cNvPr id="4" name="Рисунок 3" descr="Генерал Власов наставляет свое воинство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63" y="2000250"/>
            <a:ext cx="5214937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414713" y="6000750"/>
            <a:ext cx="57292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Генерал Власов наставляет свое воинство.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7650" name="Текст 2"/>
          <p:cNvSpPr>
            <a:spLocks noGrp="1"/>
          </p:cNvSpPr>
          <p:nvPr>
            <p:ph type="body" idx="1"/>
          </p:nvPr>
        </p:nvSpPr>
        <p:spPr>
          <a:xfrm>
            <a:off x="428625" y="785813"/>
            <a:ext cx="2786063" cy="639762"/>
          </a:xfrm>
        </p:spPr>
        <p:txBody>
          <a:bodyPr/>
          <a:lstStyle/>
          <a:p>
            <a:pPr algn="ctr"/>
            <a:r>
              <a:rPr lang="ru-RU" sz="32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Героизм</a:t>
            </a:r>
          </a:p>
        </p:txBody>
      </p:sp>
      <p:sp>
        <p:nvSpPr>
          <p:cNvPr id="27651" name="Содержимое 3"/>
          <p:cNvSpPr>
            <a:spLocks noGrp="1"/>
          </p:cNvSpPr>
          <p:nvPr>
            <p:ph sz="half" idx="2"/>
          </p:nvPr>
        </p:nvSpPr>
        <p:spPr>
          <a:xfrm>
            <a:off x="357188" y="1500188"/>
            <a:ext cx="4040187" cy="3951287"/>
          </a:xfrm>
        </p:spPr>
        <p:txBody>
          <a:bodyPr/>
          <a:lstStyle/>
          <a:p>
            <a:r>
              <a:rPr lang="ru-RU" smtClean="0"/>
              <a:t>1.</a:t>
            </a:r>
          </a:p>
          <a:p>
            <a:r>
              <a:rPr lang="ru-RU" smtClean="0"/>
              <a:t>2.</a:t>
            </a:r>
          </a:p>
          <a:p>
            <a:r>
              <a:rPr lang="ru-RU" smtClean="0"/>
              <a:t>3.</a:t>
            </a:r>
          </a:p>
          <a:p>
            <a:r>
              <a:rPr lang="ru-RU" smtClean="0"/>
              <a:t>4.</a:t>
            </a:r>
          </a:p>
          <a:p>
            <a:r>
              <a:rPr lang="ru-RU" smtClean="0"/>
              <a:t>5.</a:t>
            </a:r>
          </a:p>
        </p:txBody>
      </p:sp>
      <p:sp>
        <p:nvSpPr>
          <p:cNvPr id="27652" name="Текст 4"/>
          <p:cNvSpPr>
            <a:spLocks noGrp="1"/>
          </p:cNvSpPr>
          <p:nvPr>
            <p:ph type="body" sz="quarter" idx="3"/>
          </p:nvPr>
        </p:nvSpPr>
        <p:spPr>
          <a:xfrm>
            <a:off x="3714750" y="785813"/>
            <a:ext cx="3286125" cy="639762"/>
          </a:xfrm>
        </p:spPr>
        <p:txBody>
          <a:bodyPr/>
          <a:lstStyle/>
          <a:p>
            <a:pPr algn="ctr"/>
            <a:r>
              <a:rPr lang="ru-RU" sz="320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Предательство</a:t>
            </a:r>
          </a:p>
        </p:txBody>
      </p:sp>
      <p:sp>
        <p:nvSpPr>
          <p:cNvPr id="27653" name="Содержимое 5"/>
          <p:cNvSpPr>
            <a:spLocks noGrp="1"/>
          </p:cNvSpPr>
          <p:nvPr>
            <p:ph sz="quarter" idx="4"/>
          </p:nvPr>
        </p:nvSpPr>
        <p:spPr>
          <a:xfrm>
            <a:off x="3429000" y="1500188"/>
            <a:ext cx="4041775" cy="3951287"/>
          </a:xfrm>
        </p:spPr>
        <p:txBody>
          <a:bodyPr/>
          <a:lstStyle/>
          <a:p>
            <a:r>
              <a:rPr lang="ru-RU" smtClean="0"/>
              <a:t>1.</a:t>
            </a:r>
          </a:p>
          <a:p>
            <a:r>
              <a:rPr lang="ru-RU" smtClean="0"/>
              <a:t>2.</a:t>
            </a:r>
          </a:p>
          <a:p>
            <a:r>
              <a:rPr lang="ru-RU" smtClean="0"/>
              <a:t>3.</a:t>
            </a:r>
          </a:p>
          <a:p>
            <a:r>
              <a:rPr lang="ru-RU" smtClean="0"/>
              <a:t>4.</a:t>
            </a:r>
          </a:p>
          <a:p>
            <a:r>
              <a:rPr lang="ru-RU" smtClean="0"/>
              <a:t>5.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3" y="0"/>
            <a:ext cx="4071937" cy="928688"/>
          </a:xfrm>
        </p:spPr>
        <p:txBody>
          <a:bodyPr/>
          <a:lstStyle/>
          <a:p>
            <a:r>
              <a:rPr lang="ru-RU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Героизм - это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88"/>
            <a:ext cx="4429125" cy="5715000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героическое, свершение выдающихся по своему общественному значению действий, отвечающих интересам народных масс, передовых классов и требующих от человека личного мужества, стойкости, готовности к самопожертвованию</a:t>
            </a:r>
            <a:endParaRPr lang="ru-RU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786438" cy="1143000"/>
          </a:xfrm>
        </p:spPr>
        <p:txBody>
          <a:bodyPr/>
          <a:lstStyle/>
          <a:p>
            <a:r>
              <a:rPr lang="ru-RU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Предательство - это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313"/>
            <a:ext cx="3429000" cy="5214937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нарушение верности кому-либо или неисполнение долга перед чем-либо.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Предательством называют чаще всего оставление друга в беде и государственную измену.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Давным-давно была вой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://im4-tub-ru.yandex.net/i?id=201841364-16-7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175" y="0"/>
            <a:ext cx="3432175" cy="509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Картинка 13 из 44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43663" y="857250"/>
            <a:ext cx="2700337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5286375"/>
            <a:ext cx="36433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Димтрий Михайлович </a:t>
            </a:r>
          </a:p>
          <a:p>
            <a:pPr algn="ctr" eaLnBrk="0" hangingPunct="0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Карбышев </a:t>
            </a:r>
          </a:p>
          <a:p>
            <a:pPr algn="ctr" eaLnBrk="0" hangingPunct="0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(1880 - 1945 )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006850" y="0"/>
            <a:ext cx="5159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Памятник Герою Советского Союза </a:t>
            </a:r>
          </a:p>
          <a:p>
            <a:pPr algn="ctr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генерал-лейтенанту Д. М. Карбышеву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427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5-tub-ru.yandex.net/i?id=175801586-38-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989388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28688" y="5643563"/>
            <a:ext cx="6429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Матросов Александр Матвеевич</a:t>
            </a:r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4-tub-ru.yandex.net/i?id=310408452-33-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857625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71563" y="5715000"/>
            <a:ext cx="4600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Алексей Петрович Маресьев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Картинка 2 из 100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85762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29063" y="285750"/>
            <a:ext cx="4857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Зоя Анатольевна Космодемьянская</a:t>
            </a:r>
          </a:p>
        </p:txBody>
      </p:sp>
      <p:pic>
        <p:nvPicPr>
          <p:cNvPr id="6" name="Picture 5" descr="Картинка 5 из 100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40363" y="2000250"/>
            <a:ext cx="370363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786063" y="6143625"/>
            <a:ext cx="26844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Зою ведут на казнь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иктор Третьякевич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785938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57375" y="214313"/>
            <a:ext cx="3000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Виктор Иосифович Третьякевич</a:t>
            </a:r>
          </a:p>
          <a:p>
            <a:pPr algn="ctr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(1924 - 1943)</a:t>
            </a:r>
          </a:p>
        </p:txBody>
      </p:sp>
      <p:pic>
        <p:nvPicPr>
          <p:cNvPr id="5" name="Рисунок 4" descr="Герой Советского Союза&#10;Олег Васильевич КОШЕВОЙ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25" y="2214563"/>
            <a:ext cx="18573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1500" y="5143500"/>
            <a:ext cx="2714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Олег Васильевич Кошевой</a:t>
            </a:r>
          </a:p>
          <a:p>
            <a:pPr algn="ctr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(1926 - 1943)</a:t>
            </a:r>
          </a:p>
        </p:txBody>
      </p:sp>
      <p:pic>
        <p:nvPicPr>
          <p:cNvPr id="8" name="Рисунок 7" descr="Герой Советского Союза&#10;Любовь Григорьевна ШЕВЦОВА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15188" y="1357313"/>
            <a:ext cx="1928812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500688" y="0"/>
            <a:ext cx="32861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Любовь Григорьевна Шевцова</a:t>
            </a:r>
          </a:p>
          <a:p>
            <a:pPr algn="ctr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(1924 - 1943)</a:t>
            </a:r>
          </a:p>
        </p:txBody>
      </p:sp>
      <p:pic>
        <p:nvPicPr>
          <p:cNvPr id="10" name="Рисунок 9" descr="Герой Советского Союза&#10;Сергей Гавриилович ТЮЛЕНИН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143500" y="2500313"/>
            <a:ext cx="2071688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286375" y="5657850"/>
            <a:ext cx="3143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Сергей Гавриилович Тюленин</a:t>
            </a:r>
          </a:p>
          <a:p>
            <a:pPr algn="ctr"/>
            <a:r>
              <a:rPr 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(1925 - 1943)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ерой Советского Союза&#10;Иван Александрович ЗЕМНУХОВ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785938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Герой Советского Союза&#10;Ульяна Матвеевна ГРОМОВА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63" y="2500313"/>
            <a:ext cx="18573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85938" y="285750"/>
            <a:ext cx="35004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Иван Александрович Земнухов</a:t>
            </a:r>
          </a:p>
          <a:p>
            <a:pPr algn="ctr"/>
            <a:r>
              <a:rPr lang="ru-RU">
                <a:latin typeface="Calibri" pitchFamily="34" charset="0"/>
              </a:rPr>
              <a:t>(1923 - 1943)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0063" y="5572125"/>
            <a:ext cx="3286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Ульяна Матвеевна Громова</a:t>
            </a:r>
          </a:p>
          <a:p>
            <a:r>
              <a:rPr lang="ru-RU">
                <a:latin typeface="Calibri" pitchFamily="34" charset="0"/>
              </a:rPr>
              <a:t>(1924 - 1943)</a:t>
            </a:r>
          </a:p>
        </p:txBody>
      </p:sp>
      <p:pic>
        <p:nvPicPr>
          <p:cNvPr id="7" name="Рисунок 6" descr="Сергей Левашов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 l="6252" t="4651" r="9373" b="6976"/>
          <a:stretch>
            <a:fillRect/>
          </a:stretch>
        </p:blipFill>
        <p:spPr bwMode="auto">
          <a:xfrm>
            <a:off x="7000875" y="928688"/>
            <a:ext cx="21431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715000" y="0"/>
            <a:ext cx="3429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Сергей Михайлович Левашов (1924 - 1943)</a:t>
            </a:r>
          </a:p>
        </p:txBody>
      </p:sp>
      <p:pic>
        <p:nvPicPr>
          <p:cNvPr id="9" name="Рисунок 8" descr="Владимир Лукьянченко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143500" y="3071813"/>
            <a:ext cx="207168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786313" y="6000750"/>
            <a:ext cx="3929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Владимир Дмитриевич Лукьянченко</a:t>
            </a:r>
          </a:p>
          <a:p>
            <a:pPr algn="ctr"/>
            <a:r>
              <a:rPr lang="ru-RU">
                <a:latin typeface="Calibri" pitchFamily="34" charset="0"/>
              </a:rPr>
              <a:t>(1927 - 1943)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0" grpId="0"/>
    </p:bldLst>
  </p:timing>
</p:sld>
</file>

<file path=ppt/theme/theme1.xml><?xml version="1.0" encoding="utf-8"?>
<a:theme xmlns:a="http://schemas.openxmlformats.org/drawingml/2006/main" name="TS03000953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TS030009538</Template>
  <TotalTime>117</TotalTime>
  <Words>170</Words>
  <Application>Microsoft Office PowerPoint</Application>
  <PresentationFormat>Экран (4:3)</PresentationFormat>
  <Paragraphs>53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Calibri</vt:lpstr>
      <vt:lpstr>Arial</vt:lpstr>
      <vt:lpstr>Times New Roman</vt:lpstr>
      <vt:lpstr>TS030009538</vt:lpstr>
      <vt:lpstr>Слайд 1</vt:lpstr>
      <vt:lpstr>Героизм - это</vt:lpstr>
      <vt:lpstr>Предательство - это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Your User Name</dc:creator>
  <cp:keywords/>
  <dc:description/>
  <cp:lastModifiedBy>nadezhda.pronskaya</cp:lastModifiedBy>
  <cp:revision>13</cp:revision>
  <dcterms:created xsi:type="dcterms:W3CDTF">2012-01-26T17:45:42Z</dcterms:created>
  <dcterms:modified xsi:type="dcterms:W3CDTF">2012-04-16T14:32:24Z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TC030009538</vt:lpwstr>
  </property>
</Properties>
</file>