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C09E-0B95-4766-A102-C37A55262073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B3E-3BFF-4440-9F6E-BB7F73C03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C09E-0B95-4766-A102-C37A55262073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B3E-3BFF-4440-9F6E-BB7F73C03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35C09E-0B95-4766-A102-C37A55262073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129B3E-3BFF-4440-9F6E-BB7F73C03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historiegg.ucoz.ru/_fr/0/419847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astronomy.net.ua/data/uploads/posts/2010-08/1283241007_pervui.sputnik_2.jp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hyperlink" Target="http://yakomagnat.narod.ru/space/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itannica.com/blogs/wp-content/uploads/2007/10/sputnik1_exp.jpg" TargetMode="External"/><Relationship Id="rId11" Type="http://schemas.openxmlformats.org/officeDocument/2006/relationships/hyperlink" Target="http://grin.hq.nasa.gov/IMAGES/SMALL/GPN-2002-000182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hyperlink" Target="http://www.rlocman.ru/i/Image/2009/02/02/Ris_1_2_2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g.beta.rian.ru/images/10225/67/102256754.jpg" TargetMode="External"/><Relationship Id="rId13" Type="http://schemas.openxmlformats.org/officeDocument/2006/relationships/hyperlink" Target="http://images.jsc.nasa.gov/lores/S63-02082.jpg" TargetMode="External"/><Relationship Id="rId1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17" Type="http://schemas.openxmlformats.org/officeDocument/2006/relationships/hyperlink" Target="http://i.telegraph.co.uk/multimedia/archive/01441/shepard3_1441128c.jpg" TargetMode="External"/><Relationship Id="rId2" Type="http://schemas.openxmlformats.org/officeDocument/2006/relationships/hyperlink" Target="http://img.photo.tut.ua/shipilovay/539/13948/kos_18153039.jpg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red.com/images/article/full/2007/04/dit_yurigagarin.jpg" TargetMode="External"/><Relationship Id="rId11" Type="http://schemas.openxmlformats.org/officeDocument/2006/relationships/hyperlink" Target="http://forum.skycode.com/pic/15721-shepard_alan.jpg" TargetMode="External"/><Relationship Id="rId5" Type="http://schemas.openxmlformats.org/officeDocument/2006/relationships/image" Target="../media/image14.jpeg"/><Relationship Id="rId15" Type="http://schemas.openxmlformats.org/officeDocument/2006/relationships/hyperlink" Target="http://grin.hq.nasa.gov/IMAGES/MEDIUM/GPN-2000-001005.jpg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img1.liveinternet.ru/images/attach/c/0/40/792/40792650_1236628552_0_aee4_608b575f_L.jpg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samara.ru/content/Image/image35915.jpg" TargetMode="External"/><Relationship Id="rId13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12" Type="http://schemas.openxmlformats.org/officeDocument/2006/relationships/hyperlink" Target="http://www.forcaextra.net/v4/pontes/0,,11354520-EX,00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audio" Target="file:///E:\&#1092;&#1080;&#1079;&#1080;&#1082;&#1072;\026.mp3" TargetMode="External"/><Relationship Id="rId6" Type="http://schemas.openxmlformats.org/officeDocument/2006/relationships/hyperlink" Target="http://img15.nnm.ru/d/d/c/2/9/649d45bc20a39da98ee3c026999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image" Target="../media/image34.jpeg"/><Relationship Id="rId10" Type="http://schemas.openxmlformats.org/officeDocument/2006/relationships/hyperlink" Target="http://www.capcomespace.net/dossiers/ISS/2008%20ISS%20crew%20jsc2008e027004.jpg" TargetMode="External"/><Relationship Id="rId4" Type="http://schemas.openxmlformats.org/officeDocument/2006/relationships/hyperlink" Target="http://realkart.narod.ru/files/gif/oboi/kosmos/34182.JPG" TargetMode="External"/><Relationship Id="rId9" Type="http://schemas.openxmlformats.org/officeDocument/2006/relationships/image" Target="../media/image31.jpeg"/><Relationship Id="rId14" Type="http://schemas.openxmlformats.org/officeDocument/2006/relationships/hyperlink" Target="http://www.esa.int/images/00-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Картинка 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771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Виртуальный Телемост</a:t>
            </a:r>
            <a:endParaRPr lang="ru-RU" sz="51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72140"/>
            <a:ext cx="9144000" cy="830997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Байконур  - Канаверал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992" name="Picture 8" descr="http://images.astronet.ru/pubd/2008/10/14/0001231355/bumper2_nas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571612"/>
            <a:ext cx="325848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4" name="Picture 10" descr="Картинка 4 из 550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1500174"/>
            <a:ext cx="364333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а 15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  <a:scene3d>
              <a:camera prst="perspectiveRelaxed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Первые шаги...</a:t>
            </a:r>
            <a:b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Спутники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СССР</a:t>
            </a:r>
          </a:p>
          <a:p>
            <a:pPr algn="r"/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США</a:t>
            </a:r>
          </a:p>
        </p:txBody>
      </p:sp>
      <p:pic>
        <p:nvPicPr>
          <p:cNvPr id="13318" name="Picture 6" descr="Картинка 2 из 54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1916832"/>
            <a:ext cx="291687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15 из 544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 l="2632" r="2631"/>
          <a:stretch>
            <a:fillRect/>
          </a:stretch>
        </p:blipFill>
        <p:spPr bwMode="auto">
          <a:xfrm>
            <a:off x="2771800" y="1916832"/>
            <a:ext cx="1966970" cy="332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astronaut.ru/bookcase/books/afanasiev3/foto/11-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3789040"/>
            <a:ext cx="216024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12" descr="http://www.astronaut.ru/bookcase/books/afanasiev3/foto/11-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1412776"/>
            <a:ext cx="2016224" cy="254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6" name="Picture 14" descr="http://www.astronaut.ru/bookcase/books/afanasiev3/foto/11-1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264" y="3789040"/>
            <a:ext cx="1944216" cy="239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8" name="Picture 16" descr="Картинка 20 из 544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3701508"/>
            <a:ext cx="2051720" cy="315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51720" y="5157192"/>
            <a:ext cx="252028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716016" y="1628800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 из 14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11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prstTxWarp prst="textCanDown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Первый космонавт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СССР</a:t>
            </a:r>
          </a:p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Юрий Гагарин</a:t>
            </a:r>
          </a:p>
          <a:p>
            <a:pPr algn="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США </a:t>
            </a:r>
          </a:p>
          <a:p>
            <a:pPr algn="r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Алан Шепард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3012" name="Picture 4" descr="Картинка 1 из 7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97831"/>
            <a:ext cx="2214546" cy="256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4" name="Picture 6" descr="http://www.wired.com/images/article/full/2007/04/dit_yurigagari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504" y="2060848"/>
            <a:ext cx="1547664" cy="2073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6" name="Picture 8" descr="Картинка 7 из 96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12413" y="2060848"/>
            <a:ext cx="141303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39752" y="4293096"/>
            <a:ext cx="187220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Картинка 1 из 116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06092" y="1285860"/>
            <a:ext cx="173790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Картинка 2 из 116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357818" y="1285860"/>
            <a:ext cx="181470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Картинка 6 из 116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500562" y="4143380"/>
            <a:ext cx="1643074" cy="2113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Картинка 34 из 1161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429388" y="4071942"/>
            <a:ext cx="2500330" cy="1529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428736"/>
          </a:xfrm>
        </p:spPr>
        <p:txBody>
          <a:bodyPr>
            <a:prstTxWarp prst="textTriangleInverted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Первая женщина - космонавт -- Валентина Терешкова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СССР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17496"/>
            <a:ext cx="2786050" cy="3835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6134" y="2285992"/>
            <a:ext cx="287786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3214686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Алексей Леонов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СССР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63585">
            <a:off x="512604" y="2379328"/>
            <a:ext cx="3397440" cy="3725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56268">
            <a:off x="5099868" y="1970023"/>
            <a:ext cx="3218366" cy="4202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26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838575"/>
            <a:ext cx="304800" cy="304800"/>
          </a:xfrm>
          <a:prstGeom prst="rect">
            <a:avLst/>
          </a:prstGeom>
        </p:spPr>
      </p:pic>
      <p:pic>
        <p:nvPicPr>
          <p:cNvPr id="46082" name="Picture 2" descr="http://realkart.narod.ru/files/gif/oboi/kosmos/3418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Мировое сотрудничество в космосе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6084" name="Picture 4" descr="Картинка 51 из 2456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84784"/>
            <a:ext cx="3456384" cy="3058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6086" name="Picture 6" descr="Картинка 67 из 2456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75856" y="4797152"/>
            <a:ext cx="2928958" cy="1950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6088" name="Picture 8" descr="Картинка 107 из 2456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356" y="4797152"/>
            <a:ext cx="2714644" cy="1952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6090" name="Picture 10" descr="Картинка 111 из 2456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97152"/>
            <a:ext cx="3018677" cy="2060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6092" name="Picture 12" descr="http://www.esa.int/images/00-5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292442" y="1412776"/>
            <a:ext cx="2851558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563888" y="1916832"/>
            <a:ext cx="2664296" cy="2651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5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Экран (4:3)</PresentationFormat>
  <Paragraphs>28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Слайд 1</vt:lpstr>
      <vt:lpstr>Первые шаги... Спутники</vt:lpstr>
      <vt:lpstr>Первый космонавт</vt:lpstr>
      <vt:lpstr>Первая женщина - космонавт -- Валентина Терешкова</vt:lpstr>
      <vt:lpstr>Алексей Леонов</vt:lpstr>
      <vt:lpstr>Мировое сотрудничество в космосе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Roman</cp:lastModifiedBy>
  <cp:revision>2</cp:revision>
  <dcterms:created xsi:type="dcterms:W3CDTF">2012-02-01T09:52:04Z</dcterms:created>
  <dcterms:modified xsi:type="dcterms:W3CDTF">2012-04-16T15:14:57Z</dcterms:modified>
</cp:coreProperties>
</file>