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1" r:id="rId5"/>
    <p:sldId id="262" r:id="rId6"/>
    <p:sldId id="263" r:id="rId7"/>
    <p:sldId id="264" r:id="rId8"/>
    <p:sldId id="276" r:id="rId9"/>
    <p:sldId id="265" r:id="rId10"/>
    <p:sldId id="285" r:id="rId11"/>
    <p:sldId id="266" r:id="rId12"/>
    <p:sldId id="271" r:id="rId13"/>
    <p:sldId id="270" r:id="rId14"/>
    <p:sldId id="272" r:id="rId15"/>
    <p:sldId id="273" r:id="rId16"/>
    <p:sldId id="275" r:id="rId17"/>
    <p:sldId id="274" r:id="rId18"/>
    <p:sldId id="277" r:id="rId19"/>
    <p:sldId id="278" r:id="rId20"/>
    <p:sldId id="279" r:id="rId21"/>
    <p:sldId id="282" r:id="rId22"/>
    <p:sldId id="280" r:id="rId23"/>
    <p:sldId id="281" r:id="rId24"/>
    <p:sldId id="283" r:id="rId25"/>
    <p:sldId id="284" r:id="rId26"/>
    <p:sldId id="28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475BF2B-CF2E-41E4-9BF5-C2FD46A502CE}" type="datetimeFigureOut">
              <a:rPr lang="ru-RU" smtClean="0"/>
              <a:pPr/>
              <a:t>08.05.2012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D0CAE2D-119F-4CEE-BC7C-B52F9A20D0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5BF2B-CF2E-41E4-9BF5-C2FD46A502CE}" type="datetimeFigureOut">
              <a:rPr lang="ru-RU" smtClean="0"/>
              <a:pPr/>
              <a:t>08.05.2012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AE2D-119F-4CEE-BC7C-B52F9A20D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5BF2B-CF2E-41E4-9BF5-C2FD46A502CE}" type="datetimeFigureOut">
              <a:rPr lang="ru-RU" smtClean="0"/>
              <a:pPr/>
              <a:t>08.05.2012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AE2D-119F-4CEE-BC7C-B52F9A20D0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5BF2B-CF2E-41E4-9BF5-C2FD46A502CE}" type="datetimeFigureOut">
              <a:rPr lang="ru-RU" smtClean="0"/>
              <a:pPr/>
              <a:t>08.05.2012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AE2D-119F-4CEE-BC7C-B52F9A20D0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475BF2B-CF2E-41E4-9BF5-C2FD46A502CE}" type="datetimeFigureOut">
              <a:rPr lang="ru-RU" smtClean="0"/>
              <a:pPr/>
              <a:t>08.05.2012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D0CAE2D-119F-4CEE-BC7C-B52F9A20D0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5BF2B-CF2E-41E4-9BF5-C2FD46A502CE}" type="datetimeFigureOut">
              <a:rPr lang="ru-RU" smtClean="0"/>
              <a:pPr/>
              <a:t>08.05.2012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AE2D-119F-4CEE-BC7C-B52F9A20D0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5BF2B-CF2E-41E4-9BF5-C2FD46A502CE}" type="datetimeFigureOut">
              <a:rPr lang="ru-RU" smtClean="0"/>
              <a:pPr/>
              <a:t>08.05.2012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AE2D-119F-4CEE-BC7C-B52F9A20D0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5BF2B-CF2E-41E4-9BF5-C2FD46A502CE}" type="datetimeFigureOut">
              <a:rPr lang="ru-RU" smtClean="0"/>
              <a:pPr/>
              <a:t>08.05.2012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AE2D-119F-4CEE-BC7C-B52F9A20D0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5BF2B-CF2E-41E4-9BF5-C2FD46A502CE}" type="datetimeFigureOut">
              <a:rPr lang="ru-RU" smtClean="0"/>
              <a:pPr/>
              <a:t>08.05.2012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AE2D-119F-4CEE-BC7C-B52F9A20D0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5BF2B-CF2E-41E4-9BF5-C2FD46A502CE}" type="datetimeFigureOut">
              <a:rPr lang="ru-RU" smtClean="0"/>
              <a:pPr/>
              <a:t>08.05.2012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AE2D-119F-4CEE-BC7C-B52F9A20D0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5BF2B-CF2E-41E4-9BF5-C2FD46A502CE}" type="datetimeFigureOut">
              <a:rPr lang="ru-RU" smtClean="0"/>
              <a:pPr/>
              <a:t>08.05.2012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AE2D-119F-4CEE-BC7C-B52F9A20D0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475BF2B-CF2E-41E4-9BF5-C2FD46A502CE}" type="datetimeFigureOut">
              <a:rPr lang="ru-RU" smtClean="0"/>
              <a:pPr/>
              <a:t>08.05.2012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D0CAE2D-119F-4CEE-BC7C-B52F9A20D0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r"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rodina-portal.ru/files/people/d559df188cfc8778525d893987b87f8d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1571612"/>
            <a:ext cx="7115602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Жизнь и творчество </a:t>
            </a:r>
          </a:p>
          <a:p>
            <a:pPr algn="ctr"/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саамской поэтессы</a:t>
            </a:r>
          </a:p>
          <a:p>
            <a:pPr algn="ctr"/>
            <a:r>
              <a:rPr lang="ru-RU" sz="54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Октябрины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Вороновой</a:t>
            </a:r>
          </a:p>
          <a:p>
            <a:pPr algn="ctr"/>
            <a:endParaRPr lang="ru-RU" sz="5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7150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Творчество </a:t>
            </a:r>
            <a:r>
              <a:rPr lang="ru-RU" sz="4400" dirty="0" err="1" smtClean="0"/>
              <a:t>Октябрины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643306" y="1071546"/>
            <a:ext cx="5030540" cy="55721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/>
              <a:t> </a:t>
            </a:r>
            <a:r>
              <a:rPr lang="ru-RU" sz="3200" dirty="0" err="1" smtClean="0"/>
              <a:t>Октябрина</a:t>
            </a:r>
            <a:r>
              <a:rPr lang="ru-RU" sz="3200" dirty="0" smtClean="0"/>
              <a:t> – одна из основоположниц на </a:t>
            </a:r>
            <a:r>
              <a:rPr lang="ru-RU" sz="3200" dirty="0" err="1" smtClean="0"/>
              <a:t>Мурмане</a:t>
            </a:r>
            <a:r>
              <a:rPr lang="ru-RU" sz="3200" dirty="0" smtClean="0"/>
              <a:t> праздника Славянской</a:t>
            </a:r>
          </a:p>
          <a:p>
            <a:pPr>
              <a:buNone/>
            </a:pPr>
            <a:r>
              <a:rPr lang="ru-RU" sz="3200" dirty="0" smtClean="0"/>
              <a:t>   письменности и</a:t>
            </a:r>
          </a:p>
          <a:p>
            <a:pPr>
              <a:buNone/>
            </a:pPr>
            <a:r>
              <a:rPr lang="ru-RU" sz="3200" dirty="0" smtClean="0"/>
              <a:t>   культуры в 1986 году </a:t>
            </a:r>
          </a:p>
          <a:p>
            <a:pPr>
              <a:buNone/>
            </a:pPr>
            <a:r>
              <a:rPr lang="ru-RU" sz="3200" dirty="0" smtClean="0"/>
              <a:t>   и саамского слова в 1989. Она и первая саамская поэтесса, принятая в Союз писателей СССР.</a:t>
            </a:r>
            <a:endParaRPr lang="ru-RU" sz="3200" dirty="0"/>
          </a:p>
        </p:txBody>
      </p:sp>
      <p:pic>
        <p:nvPicPr>
          <p:cNvPr id="5" name="Содержимое 4" descr="Октябрина Воронова"/>
          <p:cNvPicPr>
            <a:picLocks noGrp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643050"/>
            <a:ext cx="314327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7150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Память  о  ней  жива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143372" y="1216152"/>
            <a:ext cx="4530474" cy="521324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000" dirty="0" smtClean="0"/>
              <a:t>   </a:t>
            </a:r>
            <a:r>
              <a:rPr lang="ru-RU" sz="3000" dirty="0" err="1" smtClean="0"/>
              <a:t>Октябрина</a:t>
            </a:r>
            <a:r>
              <a:rPr lang="ru-RU" sz="3000" dirty="0" smtClean="0"/>
              <a:t> умерла </a:t>
            </a:r>
          </a:p>
          <a:p>
            <a:pPr algn="ctr">
              <a:buNone/>
            </a:pPr>
            <a:r>
              <a:rPr lang="ru-RU" sz="3000" dirty="0" smtClean="0"/>
              <a:t>    16 июня 1990 года и была похоронена на кладбище</a:t>
            </a:r>
          </a:p>
          <a:p>
            <a:pPr algn="ctr">
              <a:buNone/>
            </a:pPr>
            <a:r>
              <a:rPr lang="ru-RU" sz="3000" dirty="0" smtClean="0"/>
              <a:t>в селе Ловозеро, </a:t>
            </a:r>
          </a:p>
          <a:p>
            <a:pPr algn="ctr">
              <a:buNone/>
            </a:pPr>
            <a:r>
              <a:rPr lang="ru-RU" sz="3000" dirty="0" smtClean="0"/>
              <a:t>куда каждый год </a:t>
            </a:r>
          </a:p>
          <a:p>
            <a:pPr algn="ctr">
              <a:buNone/>
            </a:pPr>
            <a:r>
              <a:rPr lang="ru-RU" sz="3000" dirty="0" smtClean="0"/>
              <a:t>приезжают поэты и писатели, </a:t>
            </a:r>
          </a:p>
          <a:p>
            <a:pPr algn="ctr">
              <a:buNone/>
            </a:pPr>
            <a:r>
              <a:rPr lang="ru-RU" sz="3000" dirty="0" smtClean="0"/>
              <a:t>приходят школьники, </a:t>
            </a:r>
          </a:p>
          <a:p>
            <a:pPr algn="ctr">
              <a:buNone/>
            </a:pPr>
            <a:r>
              <a:rPr lang="ru-RU" sz="3000" dirty="0" smtClean="0"/>
              <a:t>и просто люди </a:t>
            </a:r>
          </a:p>
          <a:p>
            <a:pPr algn="ctr">
              <a:buNone/>
            </a:pPr>
            <a:r>
              <a:rPr lang="ru-RU" sz="3000" dirty="0" smtClean="0"/>
              <a:t>отдать дань памяти</a:t>
            </a:r>
          </a:p>
          <a:p>
            <a:pPr algn="ctr">
              <a:buNone/>
            </a:pPr>
            <a:r>
              <a:rPr lang="ru-RU" sz="3000" dirty="0" smtClean="0"/>
              <a:t>первой саамской поэтессе</a:t>
            </a:r>
          </a:p>
          <a:p>
            <a:pPr algn="ctr">
              <a:buNone/>
            </a:pPr>
            <a:r>
              <a:rPr lang="ru-RU" sz="3000" dirty="0" smtClean="0"/>
              <a:t> </a:t>
            </a:r>
            <a:r>
              <a:rPr lang="ru-RU" sz="3000" dirty="0" err="1" smtClean="0"/>
              <a:t>Октябрине</a:t>
            </a:r>
            <a:r>
              <a:rPr lang="ru-RU" sz="3000" dirty="0" smtClean="0"/>
              <a:t> Вороновой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5602" name="Picture 2" descr="C:\Users\Mama\Desktop\Октябрина Воронова\Музей им. О. Вороновой\oct_pic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071546"/>
            <a:ext cx="3429024" cy="56213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ma\Desktop\Октябрина Воронова\Музей им. О. Вороновой\1277288422797559_2 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0257" y="214290"/>
            <a:ext cx="8883481" cy="642941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0007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В музее </a:t>
            </a:r>
            <a:r>
              <a:rPr lang="ru-RU" sz="3600" dirty="0" err="1" smtClean="0"/>
              <a:t>им.Октябрины</a:t>
            </a:r>
            <a:r>
              <a:rPr lang="ru-RU" sz="3600" dirty="0" smtClean="0"/>
              <a:t> Вороновой</a:t>
            </a:r>
            <a:endParaRPr lang="ru-RU" sz="3600" dirty="0"/>
          </a:p>
        </p:txBody>
      </p:sp>
      <p:pic>
        <p:nvPicPr>
          <p:cNvPr id="2050" name="Picture 2" descr="C:\Users\Mama\Desktop\Октябрина Воронова\Музей им. О. Вороновой\P930049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71546"/>
            <a:ext cx="4571968" cy="3121416"/>
          </a:xfrm>
          <a:prstGeom prst="rect">
            <a:avLst/>
          </a:prstGeom>
          <a:noFill/>
        </p:spPr>
      </p:pic>
      <p:pic>
        <p:nvPicPr>
          <p:cNvPr id="2051" name="Picture 3" descr="C:\Users\Mama\Desktop\Октябрина Воронова\Музей им. О. Вороновой\P93005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1" y="3786189"/>
            <a:ext cx="4286249" cy="3071811"/>
          </a:xfrm>
          <a:prstGeom prst="rect">
            <a:avLst/>
          </a:prstGeom>
          <a:noFill/>
        </p:spPr>
      </p:pic>
      <p:pic>
        <p:nvPicPr>
          <p:cNvPr id="2052" name="Picture 4" descr="C:\Users\Mama\Desktop\Октябрина Воронова\Музей им. О. Вороновой\1277288421569918_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1142985"/>
            <a:ext cx="4572000" cy="2928958"/>
          </a:xfrm>
          <a:prstGeom prst="rect">
            <a:avLst/>
          </a:prstGeom>
          <a:noFill/>
        </p:spPr>
      </p:pic>
      <p:pic>
        <p:nvPicPr>
          <p:cNvPr id="2053" name="Picture 5" descr="C:\Users\Mama\Desktop\Октябрина Воронова\Музей им. О. Вороновой\ph2 (2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809996"/>
            <a:ext cx="4857752" cy="30480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0007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В музее </a:t>
            </a:r>
            <a:r>
              <a:rPr lang="ru-RU" sz="3600" dirty="0" err="1" smtClean="0"/>
              <a:t>им.Октябрины</a:t>
            </a:r>
            <a:r>
              <a:rPr lang="ru-RU" sz="3600" dirty="0" smtClean="0"/>
              <a:t> Вороновой</a:t>
            </a:r>
            <a:endParaRPr lang="ru-RU" sz="3600" dirty="0"/>
          </a:p>
        </p:txBody>
      </p:sp>
      <p:pic>
        <p:nvPicPr>
          <p:cNvPr id="4098" name="Picture 2" descr="C:\Users\Mama\Desktop\Октябрина Воронова\Музей им. О. Вороновой\1277288422643361_2 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14423"/>
            <a:ext cx="3451852" cy="2571768"/>
          </a:xfrm>
          <a:prstGeom prst="rect">
            <a:avLst/>
          </a:prstGeom>
          <a:noFill/>
        </p:spPr>
      </p:pic>
      <p:pic>
        <p:nvPicPr>
          <p:cNvPr id="4099" name="Picture 3" descr="C:\Users\Mama\Desktop\Октябрина Воронова\Музей им. О. Вороновой\P93005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8992" y="1214422"/>
            <a:ext cx="3000396" cy="3643337"/>
          </a:xfrm>
          <a:prstGeom prst="rect">
            <a:avLst/>
          </a:prstGeom>
          <a:noFill/>
        </p:spPr>
      </p:pic>
      <p:pic>
        <p:nvPicPr>
          <p:cNvPr id="4100" name="Picture 4" descr="C:\Users\Mama\Desktop\Октябрина Воронова\Музей им. О. Вороновой\P930053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92832" y="1142984"/>
            <a:ext cx="2951168" cy="3934541"/>
          </a:xfrm>
          <a:prstGeom prst="rect">
            <a:avLst/>
          </a:prstGeom>
          <a:noFill/>
        </p:spPr>
      </p:pic>
      <p:pic>
        <p:nvPicPr>
          <p:cNvPr id="4101" name="Picture 5" descr="C:\Users\Mama\Desktop\Октябрина Воронова\Музей им. О. Вороновой\P930049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71902" y="3786190"/>
            <a:ext cx="5072098" cy="3071810"/>
          </a:xfrm>
          <a:prstGeom prst="rect">
            <a:avLst/>
          </a:prstGeom>
          <a:noFill/>
        </p:spPr>
      </p:pic>
      <p:pic>
        <p:nvPicPr>
          <p:cNvPr id="4102" name="Picture 6" descr="C:\Users\Mama\Desktop\Октябрина Воронова\Музей им. О. Вороновой\P930049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786190"/>
            <a:ext cx="5143504" cy="30718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0007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В музее </a:t>
            </a:r>
            <a:r>
              <a:rPr lang="ru-RU" sz="3600" dirty="0" err="1" smtClean="0"/>
              <a:t>им.Октябрины</a:t>
            </a:r>
            <a:r>
              <a:rPr lang="ru-RU" sz="3600" dirty="0" smtClean="0"/>
              <a:t> Вороновой</a:t>
            </a:r>
            <a:endParaRPr lang="ru-RU" sz="3600" dirty="0"/>
          </a:p>
        </p:txBody>
      </p:sp>
      <p:pic>
        <p:nvPicPr>
          <p:cNvPr id="5122" name="Picture 2" descr="C:\Users\Mama\Desktop\Октябрина Воронова\Музей им. О. Вороновой\P93005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85860"/>
            <a:ext cx="4643438" cy="3000663"/>
          </a:xfrm>
          <a:prstGeom prst="rect">
            <a:avLst/>
          </a:prstGeom>
          <a:noFill/>
        </p:spPr>
      </p:pic>
      <p:pic>
        <p:nvPicPr>
          <p:cNvPr id="5123" name="Picture 3" descr="C:\Users\Mama\Desktop\Октябрина Воронова\Музей им. О. Вороновой\P93005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285860"/>
            <a:ext cx="4500562" cy="3165424"/>
          </a:xfrm>
          <a:prstGeom prst="rect">
            <a:avLst/>
          </a:prstGeom>
          <a:noFill/>
        </p:spPr>
      </p:pic>
      <p:pic>
        <p:nvPicPr>
          <p:cNvPr id="5124" name="Picture 4" descr="C:\Users\Mama\Desktop\Октябрина Воронова\Музей им. О. Вороновой\P93005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910921"/>
            <a:ext cx="4143372" cy="2947079"/>
          </a:xfrm>
          <a:prstGeom prst="rect">
            <a:avLst/>
          </a:prstGeom>
          <a:noFill/>
        </p:spPr>
      </p:pic>
      <p:pic>
        <p:nvPicPr>
          <p:cNvPr id="5125" name="Picture 5" descr="C:\Users\Mama\Desktop\Октябрина Воронова\Музей им. О. Вороновой\P930051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43372" y="4071942"/>
            <a:ext cx="5000628" cy="27860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2863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В музее </a:t>
            </a:r>
            <a:r>
              <a:rPr lang="ru-RU" sz="3600" dirty="0" err="1" smtClean="0"/>
              <a:t>им.Октябрины</a:t>
            </a:r>
            <a:r>
              <a:rPr lang="ru-RU" sz="3600" dirty="0" smtClean="0"/>
              <a:t> Вороновой</a:t>
            </a:r>
            <a:endParaRPr lang="ru-RU" sz="3600" dirty="0"/>
          </a:p>
        </p:txBody>
      </p:sp>
      <p:pic>
        <p:nvPicPr>
          <p:cNvPr id="7170" name="Picture 2" descr="C:\Users\Mama\Desktop\Октябрина Воронова\Музей им. О. Вороновой\P93005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142984"/>
            <a:ext cx="4571999" cy="3429303"/>
          </a:xfrm>
          <a:prstGeom prst="rect">
            <a:avLst/>
          </a:prstGeom>
          <a:noFill/>
        </p:spPr>
      </p:pic>
      <p:pic>
        <p:nvPicPr>
          <p:cNvPr id="7171" name="Picture 3" descr="C:\Users\Mama\Desktop\Октябрина Воронова\Музей им. О. Вороновой\P93005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42765" y="1000108"/>
            <a:ext cx="4601235" cy="3451233"/>
          </a:xfrm>
          <a:prstGeom prst="rect">
            <a:avLst/>
          </a:prstGeom>
          <a:noFill/>
        </p:spPr>
      </p:pic>
      <p:pic>
        <p:nvPicPr>
          <p:cNvPr id="7172" name="Picture 4" descr="C:\Users\Mama\Desktop\Октябрина Воронова\Музей им. О. Вороновой\P930052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929066"/>
            <a:ext cx="4552961" cy="2928934"/>
          </a:xfrm>
          <a:prstGeom prst="rect">
            <a:avLst/>
          </a:prstGeom>
          <a:noFill/>
        </p:spPr>
      </p:pic>
      <p:pic>
        <p:nvPicPr>
          <p:cNvPr id="7173" name="Picture 5" descr="C:\Users\Mama\Desktop\Октябрина Воронова\Музей им. О. Вороновой\P930050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4" y="3857628"/>
            <a:ext cx="4714876" cy="30003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7150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В музее </a:t>
            </a:r>
            <a:r>
              <a:rPr lang="ru-RU" sz="3600" dirty="0" err="1" smtClean="0"/>
              <a:t>им.Октябрины</a:t>
            </a:r>
            <a:r>
              <a:rPr lang="ru-RU" sz="3600" dirty="0" smtClean="0"/>
              <a:t> Вороновой</a:t>
            </a:r>
            <a:endParaRPr lang="ru-RU" sz="3600" dirty="0"/>
          </a:p>
        </p:txBody>
      </p:sp>
      <p:pic>
        <p:nvPicPr>
          <p:cNvPr id="6146" name="Picture 2" descr="C:\Users\Mama\Desktop\Октябрина Воронова\Музей им. О. Вороновой\P93004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2984"/>
            <a:ext cx="4714876" cy="5715016"/>
          </a:xfrm>
          <a:prstGeom prst="rect">
            <a:avLst/>
          </a:prstGeom>
          <a:noFill/>
        </p:spPr>
      </p:pic>
      <p:pic>
        <p:nvPicPr>
          <p:cNvPr id="6147" name="Picture 3" descr="C:\Users\Mama\Desktop\Октябрина Воронова\Музей им. О. Вороновой\P93005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33910" y="1071546"/>
            <a:ext cx="4510089" cy="57864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ma\Desktop\Октябрина Воронова\Музей им. О. Вороновой\Чахкли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</p:spPr>
      </p:pic>
      <p:pic>
        <p:nvPicPr>
          <p:cNvPr id="1027" name="Picture 3" descr="C:\Users\Mama\Desktop\Октябрина Воронова\Музей им. О. Вороновой\Чахкли стихи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err="1" smtClean="0"/>
              <a:t>Чахкли</a:t>
            </a:r>
            <a:endParaRPr lang="ru-RU" sz="48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154644" cy="54275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/>
              <a:t>По саамской мифологии </a:t>
            </a:r>
            <a:r>
              <a:rPr lang="ru-RU" sz="2800" dirty="0" err="1" smtClean="0"/>
              <a:t>чахкли</a:t>
            </a:r>
            <a:r>
              <a:rPr lang="ru-RU" sz="2800" dirty="0" smtClean="0"/>
              <a:t> крошечные создания с мешочками за спиной, живущие в горах. Их образ жизни такой же, как у саамов, но добра от них не жди. </a:t>
            </a:r>
          </a:p>
          <a:p>
            <a:pPr algn="ctr">
              <a:buNone/>
            </a:pPr>
            <a:r>
              <a:rPr lang="ru-RU" sz="2800" dirty="0" smtClean="0"/>
              <a:t> У </a:t>
            </a:r>
            <a:r>
              <a:rPr lang="ru-RU" sz="2800" dirty="0" err="1" smtClean="0"/>
              <a:t>Октябрины</a:t>
            </a:r>
            <a:r>
              <a:rPr lang="ru-RU" sz="2800" dirty="0" smtClean="0"/>
              <a:t> Вороновой </a:t>
            </a:r>
            <a:r>
              <a:rPr lang="ru-RU" sz="2800" dirty="0" err="1" smtClean="0"/>
              <a:t>Чахкли</a:t>
            </a:r>
            <a:r>
              <a:rPr lang="ru-RU" sz="2800" dirty="0" smtClean="0"/>
              <a:t> добрый малый</a:t>
            </a:r>
            <a:endParaRPr lang="ru-RU" sz="2800" dirty="0"/>
          </a:p>
        </p:txBody>
      </p:sp>
      <p:pic>
        <p:nvPicPr>
          <p:cNvPr id="2050" name="Picture 2" descr="C:\Users\Mama\Desktop\Октябрина Воронова\Музей им. О. Вороновой\P930049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357298"/>
            <a:ext cx="3972351" cy="529646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Жизнь   </a:t>
            </a:r>
            <a:r>
              <a:rPr lang="ru-RU" sz="4400" dirty="0" err="1" smtClean="0">
                <a:solidFill>
                  <a:schemeClr val="accent1">
                    <a:lumMod val="75000"/>
                  </a:schemeClr>
                </a:solidFill>
              </a:rPr>
              <a:t>Октябрины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Воронова Октябрина 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071546"/>
            <a:ext cx="400052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6248" y="1285860"/>
            <a:ext cx="44291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/>
              <a:t>Октябрина</a:t>
            </a:r>
            <a:r>
              <a:rPr lang="ru-RU" sz="3200" dirty="0"/>
              <a:t> Воронова родилась 6 октября 1934 года в деревне </a:t>
            </a:r>
            <a:r>
              <a:rPr lang="ru-RU" sz="3200" dirty="0" err="1"/>
              <a:t>Чальмны-Варрэ</a:t>
            </a:r>
            <a:r>
              <a:rPr lang="ru-RU" sz="3200" dirty="0"/>
              <a:t> , что означает в </a:t>
            </a:r>
            <a:r>
              <a:rPr lang="ru-RU" sz="3200" dirty="0" smtClean="0"/>
              <a:t>переводе</a:t>
            </a:r>
          </a:p>
          <a:p>
            <a:pPr algn="ctr"/>
            <a:r>
              <a:rPr lang="ru-RU" sz="3200" dirty="0" smtClean="0"/>
              <a:t> </a:t>
            </a:r>
            <a:r>
              <a:rPr lang="ru-RU" sz="3200" dirty="0"/>
              <a:t>с саамского языка «глаза леса». Деревня находилась на реке </a:t>
            </a:r>
            <a:r>
              <a:rPr lang="ru-RU" sz="3200" dirty="0" smtClean="0"/>
              <a:t>Поной.</a:t>
            </a:r>
            <a:endParaRPr lang="ru-RU" sz="32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ma\Desktop\Октябрина Воронова\Музей им. О. Вороновой\Стих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3119" y="0"/>
            <a:ext cx="916711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err="1" smtClean="0"/>
              <a:t>Чахкли</a:t>
            </a:r>
            <a:endParaRPr lang="ru-RU" sz="48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0" y="1216152"/>
            <a:ext cx="4429156" cy="49377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Словарик</a:t>
            </a:r>
          </a:p>
          <a:p>
            <a:pPr>
              <a:buNone/>
            </a:pPr>
            <a:r>
              <a:rPr lang="ru-RU" sz="3200" u="sng" dirty="0" smtClean="0"/>
              <a:t>дебри</a:t>
            </a:r>
            <a:r>
              <a:rPr lang="ru-RU" sz="3200" dirty="0" smtClean="0"/>
              <a:t> тайги – </a:t>
            </a:r>
          </a:p>
          <a:p>
            <a:pPr>
              <a:buNone/>
            </a:pPr>
            <a:r>
              <a:rPr lang="ru-RU" sz="2800" dirty="0" smtClean="0"/>
              <a:t>место, заросшее </a:t>
            </a:r>
          </a:p>
          <a:p>
            <a:pPr>
              <a:buNone/>
            </a:pPr>
            <a:r>
              <a:rPr lang="ru-RU" sz="2800" dirty="0" smtClean="0"/>
              <a:t>непроходимым лесом</a:t>
            </a:r>
            <a:endParaRPr lang="ru-RU" sz="3200" dirty="0" smtClean="0"/>
          </a:p>
          <a:p>
            <a:pPr>
              <a:buNone/>
            </a:pPr>
            <a:r>
              <a:rPr lang="ru-RU" sz="3200" u="sng" dirty="0" smtClean="0"/>
              <a:t>верста </a:t>
            </a:r>
            <a:r>
              <a:rPr lang="ru-RU" sz="3200" dirty="0" smtClean="0"/>
              <a:t>– </a:t>
            </a:r>
            <a:r>
              <a:rPr lang="ru-RU" sz="2800" dirty="0" smtClean="0"/>
              <a:t>старая</a:t>
            </a:r>
          </a:p>
          <a:p>
            <a:pPr>
              <a:buNone/>
            </a:pPr>
            <a:r>
              <a:rPr lang="ru-RU" sz="2800" dirty="0" smtClean="0"/>
              <a:t>русская мера длины, равная 1, 06 км.</a:t>
            </a:r>
          </a:p>
          <a:p>
            <a:pPr>
              <a:buNone/>
            </a:pPr>
            <a:r>
              <a:rPr lang="ru-RU" sz="3200" u="sng" dirty="0" smtClean="0"/>
              <a:t>пространство немое</a:t>
            </a: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- </a:t>
            </a:r>
            <a:r>
              <a:rPr lang="ru-RU" sz="2800" dirty="0" smtClean="0"/>
              <a:t>безлюдное место </a:t>
            </a:r>
            <a:r>
              <a:rPr lang="ru-RU" sz="2800" u="sng" dirty="0" smtClean="0"/>
              <a:t> </a:t>
            </a:r>
          </a:p>
          <a:p>
            <a:pPr>
              <a:buNone/>
            </a:pPr>
            <a:endParaRPr lang="ru-RU" sz="3200" u="sng" dirty="0"/>
          </a:p>
        </p:txBody>
      </p:sp>
      <p:pic>
        <p:nvPicPr>
          <p:cNvPr id="6146" name="Picture 2" descr="C:\Users\Mama\Desktop\Октябрина Воронова\Музей им. О. Вороновой\P930049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2984"/>
            <a:ext cx="4357718" cy="507209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err="1" smtClean="0"/>
              <a:t>Чахкли</a:t>
            </a:r>
            <a:endParaRPr lang="ru-RU" sz="4800" dirty="0"/>
          </a:p>
        </p:txBody>
      </p:sp>
      <p:pic>
        <p:nvPicPr>
          <p:cNvPr id="4098" name="Picture 2" descr="C:\Users\Mama\Desktop\Октябрина Воронова\Музей им. О. Вороновой\P930049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500174"/>
            <a:ext cx="4500562" cy="4200525"/>
          </a:xfrm>
          <a:prstGeom prst="rect">
            <a:avLst/>
          </a:prstGeom>
          <a:noFill/>
        </p:spPr>
      </p:pic>
      <p:pic>
        <p:nvPicPr>
          <p:cNvPr id="4099" name="Picture 3" descr="C:\Users\Mama\Desktop\Октябрина Воронова\Музей им. О. Вороновой\P930049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1285860"/>
            <a:ext cx="3451233" cy="460123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err="1" smtClean="0"/>
              <a:t>Чахкли</a:t>
            </a:r>
            <a:endParaRPr lang="ru-RU" sz="4800" dirty="0"/>
          </a:p>
        </p:txBody>
      </p:sp>
      <p:pic>
        <p:nvPicPr>
          <p:cNvPr id="5122" name="Picture 2" descr="C:\Users\Mama\Desktop\Октябрина Воронова\Музей им. О. Вороновой\P93005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192213"/>
            <a:ext cx="8572560" cy="539760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Память  об  </a:t>
            </a:r>
            <a:r>
              <a:rPr lang="ru-RU" sz="3600" dirty="0" err="1" smtClean="0"/>
              <a:t>Октябрине</a:t>
            </a:r>
            <a:r>
              <a:rPr lang="ru-RU" sz="3600" dirty="0" smtClean="0"/>
              <a:t>  жива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5214942" cy="549594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</a:t>
            </a:r>
            <a:r>
              <a:rPr lang="ru-RU" sz="3200" dirty="0" smtClean="0"/>
              <a:t>Хочу остаться на земле</a:t>
            </a:r>
          </a:p>
          <a:p>
            <a:pPr>
              <a:buNone/>
            </a:pPr>
            <a:r>
              <a:rPr lang="ru-RU" sz="3200" dirty="0" smtClean="0"/>
              <a:t>  Хотя бы искоркой золе,</a:t>
            </a:r>
          </a:p>
          <a:p>
            <a:pPr>
              <a:buNone/>
            </a:pPr>
            <a:r>
              <a:rPr lang="ru-RU" sz="3200" dirty="0" smtClean="0"/>
              <a:t>  Хотя б в скупом</a:t>
            </a:r>
          </a:p>
          <a:p>
            <a:pPr>
              <a:buNone/>
            </a:pPr>
            <a:r>
              <a:rPr lang="ru-RU" sz="3200" dirty="0" smtClean="0"/>
              <a:t>  рассвете дня, </a:t>
            </a:r>
          </a:p>
          <a:p>
            <a:pPr>
              <a:buNone/>
            </a:pPr>
            <a:r>
              <a:rPr lang="ru-RU" sz="3200" dirty="0" smtClean="0"/>
              <a:t>  Чтоб дети помнили меня.</a:t>
            </a:r>
            <a:br>
              <a:rPr lang="ru-RU" sz="3200" dirty="0" smtClean="0"/>
            </a:br>
            <a:r>
              <a:rPr lang="ru-RU" sz="3200" dirty="0" smtClean="0"/>
              <a:t>Хоть малым лучиком</a:t>
            </a:r>
          </a:p>
          <a:p>
            <a:pPr>
              <a:buNone/>
            </a:pPr>
            <a:r>
              <a:rPr lang="ru-RU" sz="3200" dirty="0" smtClean="0"/>
              <a:t>   во мгле –</a:t>
            </a:r>
          </a:p>
          <a:p>
            <a:pPr>
              <a:buNone/>
            </a:pPr>
            <a:r>
              <a:rPr lang="ru-RU" sz="3200" dirty="0" smtClean="0"/>
              <a:t>   Хочу остаться на земле</a:t>
            </a:r>
            <a:r>
              <a:rPr lang="ru-RU" sz="2400" dirty="0" smtClean="0"/>
              <a:t>.</a:t>
            </a:r>
            <a:endParaRPr lang="ru-RU" dirty="0"/>
          </a:p>
        </p:txBody>
      </p:sp>
      <p:pic>
        <p:nvPicPr>
          <p:cNvPr id="5" name="Содержимое 4" descr="Click here -&gt; 466x530 пикс."/>
          <p:cNvPicPr>
            <a:picLocks noGrp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1357298"/>
            <a:ext cx="378621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Автор презентации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ru-RU" sz="3600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  <a:ea typeface="Malgun Gothic" pitchFamily="34" charset="-127"/>
              <a:cs typeface="Calibri" pitchFamily="34" charset="0"/>
            </a:endParaRPr>
          </a:p>
          <a:p>
            <a:pPr algn="ctr"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Malgun Gothic" pitchFamily="34" charset="-127"/>
                <a:cs typeface="Calibri" pitchFamily="34" charset="0"/>
              </a:rPr>
              <a:t>Мацкевич Марина Николаевна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Malgun Gothic" pitchFamily="34" charset="-127"/>
                <a:cs typeface="Calibri" pitchFamily="34" charset="0"/>
              </a:rPr>
              <a:t>учитель начальных классов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Malgun Gothic" pitchFamily="34" charset="-127"/>
                <a:cs typeface="Calibri" pitchFamily="34" charset="0"/>
              </a:rPr>
              <a:t>МОУ  РСОШ № 1 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Malgun Gothic" pitchFamily="34" charset="-127"/>
                <a:cs typeface="Calibri" pitchFamily="34" charset="0"/>
              </a:rPr>
              <a:t>им. В. С. Воронина. 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Malgun Gothic" pitchFamily="34" charset="-127"/>
                <a:cs typeface="Calibri" pitchFamily="34" charset="0"/>
              </a:rPr>
              <a:t>п.  Ревда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Malgun Gothic" pitchFamily="34" charset="-127"/>
                <a:cs typeface="Calibri" pitchFamily="34" charset="0"/>
              </a:rPr>
              <a:t>Мурманской области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Monotype Corsiva" pitchFamily="66" charset="0"/>
              <a:ea typeface="Malgun Gothic" pitchFamily="34" charset="-127"/>
              <a:cs typeface="Calibri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Литература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1. О. Воронова «Снежница» Мурманское книжное издательство 1986 г.</a:t>
            </a:r>
          </a:p>
          <a:p>
            <a:pPr>
              <a:buNone/>
            </a:pPr>
            <a:r>
              <a:rPr lang="ru-RU" sz="2000" dirty="0" smtClean="0"/>
              <a:t>2. О. Воронова «</a:t>
            </a:r>
            <a:r>
              <a:rPr lang="ru-RU" sz="2000" dirty="0" err="1" smtClean="0"/>
              <a:t>Чахкли</a:t>
            </a:r>
            <a:r>
              <a:rPr lang="ru-RU" sz="2000" dirty="0" smtClean="0"/>
              <a:t>» Мурманское книжное из – во 1989 г.</a:t>
            </a:r>
          </a:p>
          <a:p>
            <a:pPr>
              <a:buNone/>
            </a:pPr>
            <a:r>
              <a:rPr lang="ru-RU" sz="2000" dirty="0" smtClean="0"/>
              <a:t>3.О. Воронова «Чем ты притягиваешь родина…»  Отпечатано в МИПП «Север» 1999 г.</a:t>
            </a:r>
          </a:p>
          <a:p>
            <a:pPr>
              <a:buNone/>
            </a:pPr>
            <a:r>
              <a:rPr lang="ru-RU" sz="2000" dirty="0" smtClean="0"/>
              <a:t>4. О. Воронова «</a:t>
            </a:r>
            <a:r>
              <a:rPr lang="ru-RU" sz="2000" dirty="0" err="1" smtClean="0"/>
              <a:t>Ялла</a:t>
            </a:r>
            <a:r>
              <a:rPr lang="ru-RU" sz="2000" dirty="0" smtClean="0"/>
              <a:t>» Мурманское книжное из – во 1996 г.</a:t>
            </a:r>
          </a:p>
          <a:p>
            <a:pPr>
              <a:buNone/>
            </a:pPr>
            <a:r>
              <a:rPr lang="ru-RU" sz="2000" dirty="0" smtClean="0"/>
              <a:t>5.  Фотографии автора. Фото сняты при посещении музея в 2011 г.</a:t>
            </a:r>
            <a:endParaRPr lang="ru-RU" sz="20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Жизнь   </a:t>
            </a:r>
            <a:r>
              <a:rPr lang="ru-RU" sz="4400" dirty="0" err="1" smtClean="0">
                <a:solidFill>
                  <a:schemeClr val="accent1">
                    <a:lumMod val="75000"/>
                  </a:schemeClr>
                </a:solidFill>
              </a:rPr>
              <a:t>Октябрины</a:t>
            </a:r>
            <a:endParaRPr lang="ru-RU" sz="4400" dirty="0"/>
          </a:p>
        </p:txBody>
      </p:sp>
      <p:pic>
        <p:nvPicPr>
          <p:cNvPr id="4" name="Содержимое 3" descr="P9300529 (2)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1283909"/>
            <a:ext cx="5000660" cy="5027968"/>
          </a:xfrm>
        </p:spPr>
      </p:pic>
      <p:sp>
        <p:nvSpPr>
          <p:cNvPr id="5" name="Прямоугольник 4"/>
          <p:cNvSpPr/>
          <p:nvPr/>
        </p:nvSpPr>
        <p:spPr>
          <a:xfrm>
            <a:off x="5357818" y="1285860"/>
            <a:ext cx="350043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dirty="0" err="1"/>
              <a:t>Октябрина</a:t>
            </a:r>
            <a:r>
              <a:rPr lang="ru-RU" sz="3200" dirty="0"/>
              <a:t>  происходит из старинного саамского рода Григория </a:t>
            </a:r>
            <a:r>
              <a:rPr lang="ru-RU" sz="3200" dirty="0" err="1"/>
              <a:t>Матрехина</a:t>
            </a:r>
            <a:r>
              <a:rPr lang="ru-RU" sz="3200" dirty="0"/>
              <a:t> и Михаила Распутина, </a:t>
            </a:r>
            <a:r>
              <a:rPr lang="ru-RU" sz="3200" dirty="0" err="1"/>
              <a:t>ловозерского</a:t>
            </a:r>
            <a:r>
              <a:rPr lang="ru-RU" sz="3200" dirty="0"/>
              <a:t> священника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Жизнь   </a:t>
            </a:r>
            <a:r>
              <a:rPr lang="ru-RU" sz="4400" dirty="0" err="1" smtClean="0">
                <a:solidFill>
                  <a:schemeClr val="accent1">
                    <a:lumMod val="75000"/>
                  </a:schemeClr>
                </a:solidFill>
              </a:rPr>
              <a:t>Октябрины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86314" y="1216152"/>
            <a:ext cx="4143404" cy="521324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dirty="0" smtClean="0"/>
              <a:t>  Отец  </a:t>
            </a:r>
            <a:r>
              <a:rPr lang="ru-RU" sz="3200" dirty="0" err="1" smtClean="0"/>
              <a:t>Октябрины</a:t>
            </a:r>
            <a:r>
              <a:rPr lang="ru-RU" sz="3200" dirty="0" smtClean="0"/>
              <a:t>  Владимир Михайлович  был оленеводом ,</a:t>
            </a:r>
          </a:p>
          <a:p>
            <a:pPr algn="ctr">
              <a:buNone/>
            </a:pPr>
            <a:r>
              <a:rPr lang="ru-RU" sz="3200" dirty="0" smtClean="0"/>
              <a:t>    мать Клавдия Григорьевна – домохозяйка .</a:t>
            </a:r>
          </a:p>
          <a:p>
            <a:pPr algn="ctr">
              <a:buNone/>
            </a:pPr>
            <a:r>
              <a:rPr lang="ru-RU" sz="3200" dirty="0" smtClean="0"/>
              <a:t> В семье </a:t>
            </a:r>
            <a:r>
              <a:rPr lang="ru-RU" sz="3200" dirty="0" err="1" smtClean="0"/>
              <a:t>Матрёхиных</a:t>
            </a:r>
            <a:r>
              <a:rPr lang="ru-RU" sz="3200" dirty="0" smtClean="0"/>
              <a:t>      росло  </a:t>
            </a:r>
          </a:p>
          <a:p>
            <a:pPr algn="ctr">
              <a:buNone/>
            </a:pPr>
            <a:r>
              <a:rPr lang="ru-RU" sz="3200" dirty="0" smtClean="0"/>
              <a:t>    шестеро  детей. </a:t>
            </a:r>
          </a:p>
          <a:p>
            <a:endParaRPr lang="ru-RU" dirty="0"/>
          </a:p>
        </p:txBody>
      </p:sp>
      <p:pic>
        <p:nvPicPr>
          <p:cNvPr id="19458" name="Picture 2" descr="C:\Users\Mama\Desktop\Октябрина Воронова\Музей им. О. Вороновой\P9300490 (2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193817"/>
            <a:ext cx="4776356" cy="523557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Жизнь   </a:t>
            </a:r>
            <a:r>
              <a:rPr lang="ru-RU" sz="4400" dirty="0" err="1" smtClean="0">
                <a:solidFill>
                  <a:schemeClr val="accent1">
                    <a:lumMod val="75000"/>
                  </a:schemeClr>
                </a:solidFill>
              </a:rPr>
              <a:t>Октябрины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542755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  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sz="3300" dirty="0" err="1" smtClean="0"/>
              <a:t>Октябрина</a:t>
            </a:r>
            <a:r>
              <a:rPr lang="ru-RU" sz="3300" dirty="0" smtClean="0"/>
              <a:t> </a:t>
            </a:r>
            <a:r>
              <a:rPr lang="ru-RU" sz="3300" dirty="0" err="1" smtClean="0"/>
              <a:t>Матрёхина</a:t>
            </a:r>
            <a:r>
              <a:rPr lang="ru-RU" sz="3300" dirty="0" smtClean="0"/>
              <a:t>, окончив школу в Ловозере,</a:t>
            </a:r>
          </a:p>
          <a:p>
            <a:pPr algn="ctr">
              <a:buNone/>
            </a:pPr>
            <a:r>
              <a:rPr lang="ru-RU" sz="3300" dirty="0" smtClean="0"/>
              <a:t>    едет учиться в Ленинградский педагогический институт. </a:t>
            </a:r>
          </a:p>
          <a:p>
            <a:pPr algn="ctr">
              <a:buNone/>
            </a:pPr>
            <a:r>
              <a:rPr lang="ru-RU" sz="3300" dirty="0" smtClean="0"/>
              <a:t>   После  института   девушка устраивается работать библиотекарем</a:t>
            </a:r>
          </a:p>
          <a:p>
            <a:pPr algn="ctr">
              <a:buNone/>
            </a:pPr>
            <a:r>
              <a:rPr lang="ru-RU" sz="3300" dirty="0" smtClean="0"/>
              <a:t>    в посёлке Ревда</a:t>
            </a:r>
          </a:p>
          <a:p>
            <a:endParaRPr lang="ru-RU" dirty="0"/>
          </a:p>
        </p:txBody>
      </p:sp>
      <p:pic>
        <p:nvPicPr>
          <p:cNvPr id="20482" name="Picture 2" descr="C:\Users\Mama\Desktop\Октябрина Воронова\Музей им. О. Вороновой\P9300528 (2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17377"/>
            <a:ext cx="4112280" cy="542633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38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Жизнь   </a:t>
            </a:r>
            <a:r>
              <a:rPr lang="ru-RU" sz="4400" dirty="0" err="1" smtClean="0">
                <a:solidFill>
                  <a:schemeClr val="accent1">
                    <a:lumMod val="75000"/>
                  </a:schemeClr>
                </a:solidFill>
              </a:rPr>
              <a:t>Октябрины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800" dirty="0" smtClean="0"/>
              <a:t>    </a:t>
            </a:r>
            <a:r>
              <a:rPr lang="ru-RU" sz="3200" dirty="0" smtClean="0"/>
              <a:t>Всю оставшуюся жизнь</a:t>
            </a:r>
          </a:p>
          <a:p>
            <a:pPr algn="ctr">
              <a:buNone/>
            </a:pPr>
            <a:r>
              <a:rPr lang="ru-RU" sz="3200" dirty="0" smtClean="0"/>
              <a:t> </a:t>
            </a:r>
            <a:r>
              <a:rPr lang="ru-RU" sz="3200" dirty="0" err="1" smtClean="0"/>
              <a:t>Октябрина</a:t>
            </a:r>
            <a:r>
              <a:rPr lang="ru-RU" sz="3200" dirty="0" smtClean="0"/>
              <a:t> прожила</a:t>
            </a:r>
          </a:p>
          <a:p>
            <a:pPr algn="ctr">
              <a:buNone/>
            </a:pPr>
            <a:r>
              <a:rPr lang="ru-RU" sz="3200" dirty="0" smtClean="0"/>
              <a:t> в Ревде.</a:t>
            </a:r>
          </a:p>
          <a:p>
            <a:pPr algn="ctr">
              <a:buNone/>
            </a:pPr>
            <a:r>
              <a:rPr lang="ru-RU" sz="3200" dirty="0" smtClean="0"/>
              <a:t> Здесь она </a:t>
            </a:r>
          </a:p>
          <a:p>
            <a:pPr algn="ctr">
              <a:buNone/>
            </a:pPr>
            <a:r>
              <a:rPr lang="ru-RU" sz="3200" dirty="0" smtClean="0"/>
              <a:t>встретила </a:t>
            </a:r>
          </a:p>
          <a:p>
            <a:pPr algn="ctr">
              <a:buNone/>
            </a:pPr>
            <a:r>
              <a:rPr lang="ru-RU" sz="3200" dirty="0" smtClean="0"/>
              <a:t>свою любовь, </a:t>
            </a:r>
          </a:p>
          <a:p>
            <a:pPr algn="ctr">
              <a:buNone/>
            </a:pPr>
            <a:r>
              <a:rPr lang="ru-RU" sz="3200" dirty="0" smtClean="0"/>
              <a:t>вышла замуж,</a:t>
            </a:r>
          </a:p>
          <a:p>
            <a:pPr algn="ctr">
              <a:buNone/>
            </a:pPr>
            <a:r>
              <a:rPr lang="ru-RU" sz="3200" dirty="0" smtClean="0"/>
              <a:t>родила двоих детей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21506" name="Picture 2" descr="C:\Users\Mama\Desktop\Октябрина Воронова\Музей им. О. Вороновой\P930049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188" y="1142984"/>
            <a:ext cx="4346374" cy="571501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Творчество </a:t>
            </a:r>
            <a:r>
              <a:rPr lang="ru-RU" sz="4400" dirty="0" err="1" smtClean="0"/>
              <a:t>Октябрины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57752" y="1216152"/>
            <a:ext cx="3816094" cy="521324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3000" dirty="0" smtClean="0"/>
              <a:t>С детства в ее жизнь вошли сказки, легенды, которые она со временем переложила</a:t>
            </a:r>
          </a:p>
          <a:p>
            <a:pPr algn="ctr">
              <a:buNone/>
            </a:pPr>
            <a:r>
              <a:rPr lang="ru-RU" sz="3000" dirty="0" smtClean="0"/>
              <a:t> в стихотворные строки.</a:t>
            </a:r>
          </a:p>
          <a:p>
            <a:pPr algn="ctr">
              <a:buNone/>
            </a:pPr>
            <a:r>
              <a:rPr lang="ru-RU" sz="3000" dirty="0" smtClean="0"/>
              <a:t>   Писала она </a:t>
            </a:r>
          </a:p>
          <a:p>
            <a:pPr algn="ctr">
              <a:buNone/>
            </a:pPr>
            <a:r>
              <a:rPr lang="ru-RU" sz="3000" dirty="0" smtClean="0"/>
              <a:t>о своём народе,</a:t>
            </a:r>
          </a:p>
          <a:p>
            <a:pPr algn="ctr">
              <a:buNone/>
            </a:pPr>
            <a:r>
              <a:rPr lang="ru-RU" sz="3000" dirty="0" smtClean="0"/>
              <a:t> о родной природе,</a:t>
            </a:r>
          </a:p>
          <a:p>
            <a:pPr algn="ctr">
              <a:buNone/>
            </a:pPr>
            <a:r>
              <a:rPr lang="ru-RU" sz="3000" dirty="0" smtClean="0"/>
              <a:t>о любви </a:t>
            </a:r>
          </a:p>
          <a:p>
            <a:pPr algn="ctr">
              <a:buNone/>
            </a:pPr>
            <a:r>
              <a:rPr lang="ru-RU" sz="3000" dirty="0" smtClean="0"/>
              <a:t>к своей Родине</a:t>
            </a:r>
            <a:endParaRPr lang="ru-RU" sz="3000" dirty="0"/>
          </a:p>
        </p:txBody>
      </p:sp>
      <p:pic>
        <p:nvPicPr>
          <p:cNvPr id="22530" name="Picture 2" descr="C:\Users\Mama\Desktop\Октябрина Воронова\Музей им. О. Вороновой\P93005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357298"/>
            <a:ext cx="5048493" cy="48577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Творчество </a:t>
            </a:r>
            <a:r>
              <a:rPr lang="ru-RU" sz="4400" dirty="0" err="1" smtClean="0"/>
              <a:t>Октябрины</a:t>
            </a:r>
            <a:endParaRPr lang="ru-RU" sz="4400" dirty="0"/>
          </a:p>
        </p:txBody>
      </p:sp>
      <p:pic>
        <p:nvPicPr>
          <p:cNvPr id="8194" name="Picture 2" descr="C:\Users\Mama\Desktop\Октябрина Воронова\Музей им. О. Вороновой\P93005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2984"/>
            <a:ext cx="4429124" cy="5804890"/>
          </a:xfrm>
          <a:prstGeom prst="rect">
            <a:avLst/>
          </a:prstGeom>
          <a:noFill/>
        </p:spPr>
      </p:pic>
      <p:pic>
        <p:nvPicPr>
          <p:cNvPr id="8195" name="Picture 3" descr="C:\Users\Mama\Desktop\Октябрина Воронова\Музей им. О. Вороновой\P93005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49340" y="1142984"/>
            <a:ext cx="4694660" cy="3714776"/>
          </a:xfrm>
          <a:prstGeom prst="rect">
            <a:avLst/>
          </a:prstGeom>
          <a:noFill/>
        </p:spPr>
      </p:pic>
      <p:pic>
        <p:nvPicPr>
          <p:cNvPr id="8196" name="Picture 4" descr="C:\Users\Mama\Desktop\Октябрина Воронова\Музей им. О. Вороновой\P930049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4" y="3428694"/>
            <a:ext cx="4714876" cy="342930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4294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Творчество </a:t>
            </a:r>
            <a:r>
              <a:rPr lang="ru-RU" sz="4400" dirty="0" err="1" smtClean="0"/>
              <a:t>Октябрины</a:t>
            </a:r>
            <a:endParaRPr lang="ru-RU" sz="4400" dirty="0"/>
          </a:p>
        </p:txBody>
      </p:sp>
      <p:pic>
        <p:nvPicPr>
          <p:cNvPr id="24578" name="Picture 2" descr="C:\Users\Mama\Desktop\Октябрина Воронова\Музей им. О. Вороновой\P93005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420" y="1214422"/>
            <a:ext cx="4810686" cy="2786082"/>
          </a:xfrm>
          <a:prstGeom prst="rect">
            <a:avLst/>
          </a:prstGeom>
          <a:noFill/>
        </p:spPr>
      </p:pic>
      <p:pic>
        <p:nvPicPr>
          <p:cNvPr id="24579" name="Picture 3" descr="C:\Users\Mama\Desktop\Октябрина Воронова\Музей им. О. Вороновой\P93005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979702"/>
            <a:ext cx="5000628" cy="2878298"/>
          </a:xfrm>
          <a:prstGeom prst="rect">
            <a:avLst/>
          </a:prstGeom>
          <a:noFill/>
        </p:spPr>
      </p:pic>
      <p:pic>
        <p:nvPicPr>
          <p:cNvPr id="24580" name="Picture 4" descr="C:\Users\Mama\Desktop\Октябрина Воронова\Музей им. О. Вороновой\1277288422611403_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1038994"/>
            <a:ext cx="4429124" cy="3274648"/>
          </a:xfrm>
          <a:prstGeom prst="rect">
            <a:avLst/>
          </a:prstGeom>
          <a:noFill/>
        </p:spPr>
      </p:pic>
      <p:pic>
        <p:nvPicPr>
          <p:cNvPr id="24581" name="Picture 5" descr="C:\Users\Mama\Desktop\Октябрина Воронова\Музей им. О. Вороновой\P930053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58" y="4191155"/>
            <a:ext cx="4214842" cy="266684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416</TotalTime>
  <Words>491</Words>
  <Application>Microsoft Office PowerPoint</Application>
  <PresentationFormat>Экран (4:3)</PresentationFormat>
  <Paragraphs>96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Начальная</vt:lpstr>
      <vt:lpstr>Слайд 1</vt:lpstr>
      <vt:lpstr>Жизнь   Октябрины</vt:lpstr>
      <vt:lpstr>Жизнь   Октябрины</vt:lpstr>
      <vt:lpstr>Жизнь   Октябрины</vt:lpstr>
      <vt:lpstr>Жизнь   Октябрины</vt:lpstr>
      <vt:lpstr>Жизнь   Октябрины</vt:lpstr>
      <vt:lpstr>Творчество Октябрины</vt:lpstr>
      <vt:lpstr>Творчество Октябрины</vt:lpstr>
      <vt:lpstr>Творчество Октябрины</vt:lpstr>
      <vt:lpstr>Творчество Октябрины</vt:lpstr>
      <vt:lpstr>Память  о  ней  жива</vt:lpstr>
      <vt:lpstr>Слайд 12</vt:lpstr>
      <vt:lpstr>В музее им.Октябрины Вороновой</vt:lpstr>
      <vt:lpstr>В музее им.Октябрины Вороновой</vt:lpstr>
      <vt:lpstr>В музее им.Октябрины Вороновой</vt:lpstr>
      <vt:lpstr>В музее им.Октябрины Вороновой</vt:lpstr>
      <vt:lpstr>В музее им.Октябрины Вороновой</vt:lpstr>
      <vt:lpstr>Слайд 18</vt:lpstr>
      <vt:lpstr>Чахкли</vt:lpstr>
      <vt:lpstr>Слайд 20</vt:lpstr>
      <vt:lpstr>Чахкли</vt:lpstr>
      <vt:lpstr>Чахкли</vt:lpstr>
      <vt:lpstr>Чахкли</vt:lpstr>
      <vt:lpstr>Память  об  Октябрине  жива</vt:lpstr>
      <vt:lpstr>Автор презентации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Mama</dc:creator>
  <cp:lastModifiedBy>revaz</cp:lastModifiedBy>
  <cp:revision>47</cp:revision>
  <dcterms:created xsi:type="dcterms:W3CDTF">2011-12-22T18:49:39Z</dcterms:created>
  <dcterms:modified xsi:type="dcterms:W3CDTF">2012-05-08T19:17:34Z</dcterms:modified>
</cp:coreProperties>
</file>