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62" r:id="rId6"/>
    <p:sldId id="257" r:id="rId7"/>
    <p:sldId id="263" r:id="rId8"/>
    <p:sldId id="258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2" autoAdjust="0"/>
    <p:restoredTop sz="94660"/>
  </p:normalViewPr>
  <p:slideViewPr>
    <p:cSldViewPr>
      <p:cViewPr varScale="1">
        <p:scale>
          <a:sx n="106" d="100"/>
          <a:sy n="106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A4ED4-0A72-4F4E-980B-1AAAEA63DA5A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2B8A-D7DF-4197-8A7A-0EE1BECE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DCD68-E33C-4307-ADCE-20745C373B0D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5AD78-B0B4-420D-9665-F909E74C6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57DA4-2A44-4E5E-9CF1-4BDD8B2F6982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05DF-93E4-4639-ABEC-65F46C035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3A86-F2B9-415B-A2CC-92F5C1DC27C1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84C4-1098-4E50-93AE-964D93DD6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A1DB1-F91F-450D-8D97-EE5AFB84B1FD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7D394-02A5-4F1C-AD7B-E8E2A341C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3F67-6107-4A7F-918E-E97B9D1F641A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C2547-57F2-45C3-9F6A-B4A1AA613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2EEE0-44B3-4EDB-9367-98C413EA0F86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6767-F4A0-4366-A630-6619E0658F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1D07-7B62-4049-A67E-F2D5001882E7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9F7D-82E1-4DC5-A289-772D4F92E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73AA-B515-4D1E-A5C5-F7A5B82757E8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FF9E-A2E3-4FC2-AB9D-7178A9BB1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4680C-4066-48C1-B439-1BFE62820799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5D26-4D25-4EC1-91AD-A2E7B70F3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5015-CF5B-4E2E-977A-69F34152CABD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45DA-FF78-4E6B-8205-3FCBB81A6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42000">
              <a:srgbClr val="9966FF"/>
            </a:gs>
            <a:gs pos="69000">
              <a:srgbClr val="CC99FF"/>
            </a:gs>
            <a:gs pos="87000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3B0C0D-E547-4364-A31E-27FF4B488FB2}" type="datetimeFigureOut">
              <a:rPr lang="ru-RU"/>
              <a:pPr>
                <a:defRPr/>
              </a:pPr>
              <a:t>13.04.2012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A76CAD-8876-494A-845F-73CAFC4B8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776" y="3370045"/>
            <a:ext cx="223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Добрый день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0657" y="4080265"/>
            <a:ext cx="324036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Здравствуйте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4869160"/>
            <a:ext cx="26642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044" y="5435932"/>
            <a:ext cx="237626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Простите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072" y="548680"/>
            <a:ext cx="705678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«Доброе слово человеку – что                        дождь в засуху,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«Плохое слово и сладким мёдом не запьёшь»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3560" y="5982667"/>
            <a:ext cx="2592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Пожалуйста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50" y="146050"/>
            <a:ext cx="4748213" cy="6370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 l="44060" r="2231"/>
          <a:stretch>
            <a:fillRect/>
          </a:stretch>
        </p:blipFill>
        <p:spPr bwMode="auto">
          <a:xfrm>
            <a:off x="4643438" y="1412875"/>
            <a:ext cx="3684587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3"/>
          <p:cNvPicPr>
            <a:picLocks noChangeAspect="1"/>
          </p:cNvPicPr>
          <p:nvPr/>
        </p:nvPicPr>
        <p:blipFill>
          <a:blip r:embed="rId2"/>
          <a:srcRect l="44060" t="44875" r="43170"/>
          <a:stretch>
            <a:fillRect/>
          </a:stretch>
        </p:blipFill>
        <p:spPr bwMode="auto">
          <a:xfrm>
            <a:off x="1741488" y="3614738"/>
            <a:ext cx="318293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5063" y="3644900"/>
            <a:ext cx="29019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2"/>
          <a:srcRect l="44060" t="44875" r="43170"/>
          <a:stretch>
            <a:fillRect/>
          </a:stretch>
        </p:blipFill>
        <p:spPr bwMode="auto">
          <a:xfrm>
            <a:off x="1733550" y="1412875"/>
            <a:ext cx="31908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040063"/>
            <a:ext cx="6704013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l="9792" t="24010" r="26208" b="62103"/>
          <a:stretch>
            <a:fillRect/>
          </a:stretch>
        </p:blipFill>
        <p:spPr bwMode="auto">
          <a:xfrm>
            <a:off x="163513" y="115888"/>
            <a:ext cx="34893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9775" y="109538"/>
            <a:ext cx="2378075" cy="1255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9792" t="24010" r="26208" b="62103"/>
          <a:stretch>
            <a:fillRect/>
          </a:stretch>
        </p:blipFill>
        <p:spPr bwMode="auto">
          <a:xfrm>
            <a:off x="163513" y="115888"/>
            <a:ext cx="34893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0075" y="-133350"/>
            <a:ext cx="3290888" cy="1485900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550" y="1536700"/>
            <a:ext cx="8412163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163" y="1408113"/>
            <a:ext cx="5883275" cy="5011737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9792" t="24010" r="26208" b="62103"/>
          <a:stretch>
            <a:fillRect/>
          </a:stretch>
        </p:blipFill>
        <p:spPr bwMode="auto">
          <a:xfrm>
            <a:off x="163513" y="115888"/>
            <a:ext cx="34893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1350" y="-92075"/>
            <a:ext cx="3036888" cy="1366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236663"/>
            <a:ext cx="348932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9792" t="24010" r="26208" b="62103"/>
          <a:stretch>
            <a:fillRect/>
          </a:stretch>
        </p:blipFill>
        <p:spPr bwMode="auto">
          <a:xfrm>
            <a:off x="163513" y="115888"/>
            <a:ext cx="34893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</p:pic>
      <p:pic>
        <p:nvPicPr>
          <p:cNvPr id="26627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724400"/>
            <a:ext cx="23177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350" y="4229100"/>
            <a:ext cx="3530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рямоугольник 5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7238" y="122238"/>
            <a:ext cx="2743200" cy="123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31975"/>
            <a:ext cx="3311525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3613" y="2720975"/>
            <a:ext cx="2300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 l="9792" t="24010" r="26208" b="62103"/>
          <a:stretch>
            <a:fillRect/>
          </a:stretch>
        </p:blipFill>
        <p:spPr bwMode="auto">
          <a:xfrm>
            <a:off x="163513" y="115888"/>
            <a:ext cx="3489325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dir="5400000" algn="ctr" rotWithShape="0">
              <a:srgbClr val="000000"/>
            </a:outerShdw>
          </a:effectLst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30163"/>
            <a:ext cx="274320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776" y="3370045"/>
            <a:ext cx="223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Добрый день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0657" y="4080265"/>
            <a:ext cx="324036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Здравствуйте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4869160"/>
            <a:ext cx="26642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8044" y="5435932"/>
            <a:ext cx="237626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Простите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072" y="548680"/>
            <a:ext cx="705678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«Доброе слово человеку – что                        дождь в засуху,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«Плохое слово и сладким мёдом не запьёшь»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3560" y="5982667"/>
            <a:ext cx="2592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Пожалуйста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8438" y="828675"/>
            <a:ext cx="6615112" cy="4968875"/>
          </a:xfrm>
          <a:prstGeom prst="rect">
            <a:avLst/>
          </a:prstGeom>
          <a:noFill/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0563" y="5949950"/>
            <a:ext cx="2303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спасибо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9188" y="695325"/>
            <a:ext cx="4335462" cy="5649913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4256088" y="2565400"/>
            <a:ext cx="2089150" cy="1295400"/>
          </a:xfrm>
          <a:prstGeom prst="wedgeEllipseCallout">
            <a:avLst>
              <a:gd name="adj1" fmla="val -32011"/>
              <a:gd name="adj2" fmla="val 7815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56088" y="2963863"/>
            <a:ext cx="2305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Здравствуйте!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65125"/>
            <a:ext cx="5840413" cy="5803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6100" y="668338"/>
            <a:ext cx="2232025" cy="1184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724525" y="1468438"/>
            <a:ext cx="2087563" cy="1455737"/>
          </a:xfrm>
          <a:prstGeom prst="wedgeEllipseCallout">
            <a:avLst>
              <a:gd name="adj1" fmla="val -49820"/>
              <a:gd name="adj2" fmla="val 7841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91213" y="1781175"/>
            <a:ext cx="1944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Простите,</a:t>
            </a:r>
          </a:p>
          <a:p>
            <a:r>
              <a:rPr lang="ru-RU" sz="2400" b="1">
                <a:latin typeface="Calibri" pitchFamily="34" charset="0"/>
              </a:rPr>
              <a:t>Пожалуйста.</a:t>
            </a:r>
          </a:p>
        </p:txBody>
      </p:sp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788" y="585788"/>
            <a:ext cx="1839912" cy="7493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2388" y="1200150"/>
            <a:ext cx="950912" cy="1323975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5013" y="1200150"/>
            <a:ext cx="652462" cy="100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122238"/>
            <a:ext cx="7048500" cy="6297612"/>
          </a:xfrm>
          <a:prstGeom prst="rect">
            <a:avLst/>
          </a:prstGeom>
          <a:noFill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40350" y="1982788"/>
            <a:ext cx="22320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До свидания.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318125" y="1484313"/>
            <a:ext cx="2089150" cy="1457325"/>
          </a:xfrm>
          <a:prstGeom prst="wedgeEllipseCallout">
            <a:avLst>
              <a:gd name="adj1" fmla="val -79422"/>
              <a:gd name="adj2" fmla="val 6161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18125" y="1982788"/>
            <a:ext cx="2089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До свидания!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858838"/>
            <a:ext cx="8639175" cy="5992812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5148263" y="3175"/>
            <a:ext cx="2303462" cy="1728788"/>
          </a:xfrm>
          <a:prstGeom prst="wedgeEllipse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84800" y="476250"/>
            <a:ext cx="1873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3" y="901700"/>
            <a:ext cx="3790950" cy="5237163"/>
          </a:xfrm>
          <a:prstGeom prst="rect">
            <a:avLst/>
          </a:prstGeom>
          <a:noFill/>
        </p:spPr>
      </p:pic>
      <p:sp>
        <p:nvSpPr>
          <p:cNvPr id="4" name="Овальная выноска 3"/>
          <p:cNvSpPr/>
          <p:nvPr/>
        </p:nvSpPr>
        <p:spPr>
          <a:xfrm>
            <a:off x="323850" y="620713"/>
            <a:ext cx="2087563" cy="1457325"/>
          </a:xfrm>
          <a:prstGeom prst="wedgeEllipseCallout">
            <a:avLst>
              <a:gd name="adj1" fmla="val 95113"/>
              <a:gd name="adj2" fmla="val 1447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468313" y="1125538"/>
            <a:ext cx="1800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Спасибо!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6434138" y="1506538"/>
            <a:ext cx="2087562" cy="1457325"/>
          </a:xfrm>
          <a:prstGeom prst="wedgeEllipseCallout">
            <a:avLst>
              <a:gd name="adj1" fmla="val -83124"/>
              <a:gd name="adj2" fmla="val 83719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4138" y="1989138"/>
            <a:ext cx="2087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Пожалуйста!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825" y="688975"/>
            <a:ext cx="4730750" cy="6029325"/>
          </a:xfrm>
          <a:prstGeom prst="rect">
            <a:avLst/>
          </a:prstGeom>
          <a:noFill/>
        </p:spPr>
      </p:pic>
      <p:pic>
        <p:nvPicPr>
          <p:cNvPr id="20482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844675"/>
            <a:ext cx="23209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908175" y="-30163"/>
            <a:ext cx="2303463" cy="1446213"/>
          </a:xfrm>
          <a:prstGeom prst="wedgeEllipseCallout">
            <a:avLst>
              <a:gd name="adj1" fmla="val 37294"/>
              <a:gd name="adj2" fmla="val 7852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513" y="136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Дай, пожалуйста.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776" y="3370045"/>
            <a:ext cx="2232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Добрый день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657" y="4080265"/>
            <a:ext cx="324036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Здравствуйте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4869160"/>
            <a:ext cx="266429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8044" y="5435932"/>
            <a:ext cx="237626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Простите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072" y="548680"/>
            <a:ext cx="7056784" cy="255454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«Доброе слово человеку – что                        дождь в засуху,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«Плохое слово и сладким мёдом не запьёшь»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3560" y="5982667"/>
            <a:ext cx="25922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Пожалуйста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nadezhda.pronskaya</cp:lastModifiedBy>
  <cp:revision>24</cp:revision>
  <dcterms:created xsi:type="dcterms:W3CDTF">2011-04-03T16:39:33Z</dcterms:created>
  <dcterms:modified xsi:type="dcterms:W3CDTF">2012-04-13T11:37:46Z</dcterms:modified>
</cp:coreProperties>
</file>