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04BD-B466-4197-A737-ADD42A751C12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C4CD-0824-4DD2-98F5-5DFAAC3F8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9284-BA3A-44F6-A4E9-4417D9095986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A5CC-39BB-404E-AF76-857808CB0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72F4-531A-429D-9F40-2269E16F8D32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5746-0979-4998-BA0B-A29D78C44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076700" y="1981200"/>
            <a:ext cx="36957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B7D0-FD0D-401F-80E8-CE7C9234E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3231-1271-4D95-A088-B0846951D76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8E6B-ECF0-4F46-A383-1E4FC79E3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BC9A7-7DED-49DD-9324-E1D05E475E32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777C-D279-4AA9-9616-515DA1B7B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4E9C-70DF-420C-9236-4E399E3B86FC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DDBF-3474-4B5C-B6BF-F7E5B6CF7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68CE-F143-452D-BA0E-6CD58437356A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3682-1610-4761-96A9-49D766761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F05ED-6EF3-4022-8328-D4621B3C845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92DA-1440-45E3-93C0-31BA09803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F80A-CE91-40C6-90F3-4D8C8F1DD24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AF0A-FC75-4388-85C6-6C2FC7DFB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737E1-7AD4-425B-8A31-C7830AD84146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6C96-ADDA-412F-86A2-3502F6372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B680-B657-4385-B664-640B222B81D4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878C-871D-4759-957F-6A150F47D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899EBF-3A92-4010-B2F1-953C1D8C7DE3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6EB118-2AAB-4BB9-AF06-83C283168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8" y="762000"/>
            <a:ext cx="8553450" cy="2657475"/>
          </a:xfrm>
        </p:spPr>
      </p:pic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13" y="5143500"/>
            <a:ext cx="4929187" cy="1285875"/>
          </a:xfrm>
        </p:spPr>
        <p:txBody>
          <a:bodyPr/>
          <a:lstStyle/>
          <a:p>
            <a:r>
              <a:rPr lang="ru-RU" smtClean="0"/>
              <a:t>Бочкова Елена Станиславовна</a:t>
            </a:r>
          </a:p>
          <a:p>
            <a:r>
              <a:rPr lang="ru-RU" smtClean="0"/>
              <a:t>Школа №178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3554" name="Picture 5" descr="Почк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1328738"/>
            <a:ext cx="7572375" cy="525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4578" name="Picture 5" descr="Почки на побеге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1341438"/>
            <a:ext cx="5153025" cy="4972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5602" name="Picture 3" descr="Спящие почки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341438"/>
            <a:ext cx="4143375" cy="4895850"/>
          </a:xfrm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076825" y="2697163"/>
            <a:ext cx="4124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Однажды появившись, почка </a:t>
            </a:r>
            <a:endParaRPr lang="en-US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может оставаться нераскрытой</a:t>
            </a:r>
            <a:endParaRPr lang="en-US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на определённый промежуток </a:t>
            </a:r>
            <a:endParaRPr lang="en-US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времени в состоянии покоя</a:t>
            </a:r>
            <a:endParaRPr lang="en-US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 (</a:t>
            </a:r>
            <a:r>
              <a:rPr lang="ru-RU" sz="2000" b="1">
                <a:latin typeface="Calibri" pitchFamily="34" charset="0"/>
              </a:rPr>
              <a:t>спящая почка</a:t>
            </a:r>
            <a:r>
              <a:rPr lang="ru-RU" sz="2000">
                <a:latin typeface="Calibri" pitchFamily="34" charset="0"/>
              </a:rPr>
              <a:t>), либо тут же </a:t>
            </a:r>
            <a:endParaRPr lang="en-US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из неё начинает развиваться побег</a:t>
            </a:r>
            <a:r>
              <a:rPr lang="ru-RU">
                <a:latin typeface="Calibri" pitchFamily="34" charset="0"/>
              </a:rPr>
              <a:t>.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6626" name="Picture 5" descr="Почк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1328738"/>
            <a:ext cx="7572375" cy="525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ctangle 1026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5950" y="176213"/>
            <a:ext cx="7480300" cy="1317625"/>
          </a:xfrm>
        </p:spPr>
      </p:pic>
      <p:sp>
        <p:nvSpPr>
          <p:cNvPr id="26793" name="Freeform 1193"/>
          <p:cNvSpPr>
            <a:spLocks/>
          </p:cNvSpPr>
          <p:nvPr/>
        </p:nvSpPr>
        <p:spPr bwMode="auto">
          <a:xfrm rot="-191289">
            <a:off x="6040438" y="2063750"/>
            <a:ext cx="285750" cy="1270000"/>
          </a:xfrm>
          <a:custGeom>
            <a:avLst/>
            <a:gdLst>
              <a:gd name="T0" fmla="*/ 0 w 331"/>
              <a:gd name="T1" fmla="*/ 32 h 800"/>
              <a:gd name="T2" fmla="*/ 26 w 331"/>
              <a:gd name="T3" fmla="*/ 83 h 800"/>
              <a:gd name="T4" fmla="*/ 42 w 331"/>
              <a:gd name="T5" fmla="*/ 125 h 800"/>
              <a:gd name="T6" fmla="*/ 58 w 331"/>
              <a:gd name="T7" fmla="*/ 179 h 800"/>
              <a:gd name="T8" fmla="*/ 83 w 331"/>
              <a:gd name="T9" fmla="*/ 259 h 800"/>
              <a:gd name="T10" fmla="*/ 86 w 331"/>
              <a:gd name="T11" fmla="*/ 269 h 800"/>
              <a:gd name="T12" fmla="*/ 93 w 331"/>
              <a:gd name="T13" fmla="*/ 278 h 800"/>
              <a:gd name="T14" fmla="*/ 122 w 331"/>
              <a:gd name="T15" fmla="*/ 355 h 800"/>
              <a:gd name="T16" fmla="*/ 147 w 331"/>
              <a:gd name="T17" fmla="*/ 413 h 800"/>
              <a:gd name="T18" fmla="*/ 160 w 331"/>
              <a:gd name="T19" fmla="*/ 458 h 800"/>
              <a:gd name="T20" fmla="*/ 186 w 331"/>
              <a:gd name="T21" fmla="*/ 538 h 800"/>
              <a:gd name="T22" fmla="*/ 208 w 331"/>
              <a:gd name="T23" fmla="*/ 592 h 800"/>
              <a:gd name="T24" fmla="*/ 237 w 331"/>
              <a:gd name="T25" fmla="*/ 656 h 800"/>
              <a:gd name="T26" fmla="*/ 250 w 331"/>
              <a:gd name="T27" fmla="*/ 685 h 800"/>
              <a:gd name="T28" fmla="*/ 275 w 331"/>
              <a:gd name="T29" fmla="*/ 758 h 800"/>
              <a:gd name="T30" fmla="*/ 288 w 331"/>
              <a:gd name="T31" fmla="*/ 797 h 800"/>
              <a:gd name="T32" fmla="*/ 326 w 331"/>
              <a:gd name="T33" fmla="*/ 794 h 800"/>
              <a:gd name="T34" fmla="*/ 323 w 331"/>
              <a:gd name="T35" fmla="*/ 778 h 800"/>
              <a:gd name="T36" fmla="*/ 314 w 331"/>
              <a:gd name="T37" fmla="*/ 746 h 800"/>
              <a:gd name="T38" fmla="*/ 262 w 331"/>
              <a:gd name="T39" fmla="*/ 586 h 800"/>
              <a:gd name="T40" fmla="*/ 243 w 331"/>
              <a:gd name="T41" fmla="*/ 534 h 800"/>
              <a:gd name="T42" fmla="*/ 224 w 331"/>
              <a:gd name="T43" fmla="*/ 470 h 800"/>
              <a:gd name="T44" fmla="*/ 192 w 331"/>
              <a:gd name="T45" fmla="*/ 400 h 800"/>
              <a:gd name="T46" fmla="*/ 147 w 331"/>
              <a:gd name="T47" fmla="*/ 285 h 800"/>
              <a:gd name="T48" fmla="*/ 115 w 331"/>
              <a:gd name="T49" fmla="*/ 218 h 800"/>
              <a:gd name="T50" fmla="*/ 102 w 331"/>
              <a:gd name="T51" fmla="*/ 186 h 800"/>
              <a:gd name="T52" fmla="*/ 77 w 331"/>
              <a:gd name="T53" fmla="*/ 128 h 800"/>
              <a:gd name="T54" fmla="*/ 48 w 331"/>
              <a:gd name="T55" fmla="*/ 48 h 800"/>
              <a:gd name="T56" fmla="*/ 10 w 331"/>
              <a:gd name="T57" fmla="*/ 0 h 800"/>
              <a:gd name="T58" fmla="*/ 0 w 331"/>
              <a:gd name="T59" fmla="*/ 32 h 8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1"/>
              <a:gd name="T91" fmla="*/ 0 h 800"/>
              <a:gd name="T92" fmla="*/ 331 w 331"/>
              <a:gd name="T93" fmla="*/ 800 h 8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1" h="800">
                <a:moveTo>
                  <a:pt x="0" y="32"/>
                </a:moveTo>
                <a:cubicBezTo>
                  <a:pt x="4" y="49"/>
                  <a:pt x="15" y="69"/>
                  <a:pt x="26" y="83"/>
                </a:cubicBezTo>
                <a:cubicBezTo>
                  <a:pt x="31" y="97"/>
                  <a:pt x="38" y="111"/>
                  <a:pt x="42" y="125"/>
                </a:cubicBezTo>
                <a:cubicBezTo>
                  <a:pt x="48" y="144"/>
                  <a:pt x="45" y="163"/>
                  <a:pt x="58" y="179"/>
                </a:cubicBezTo>
                <a:cubicBezTo>
                  <a:pt x="66" y="206"/>
                  <a:pt x="67" y="235"/>
                  <a:pt x="83" y="259"/>
                </a:cubicBezTo>
                <a:cubicBezTo>
                  <a:pt x="84" y="262"/>
                  <a:pt x="84" y="266"/>
                  <a:pt x="86" y="269"/>
                </a:cubicBezTo>
                <a:cubicBezTo>
                  <a:pt x="88" y="272"/>
                  <a:pt x="91" y="275"/>
                  <a:pt x="93" y="278"/>
                </a:cubicBezTo>
                <a:cubicBezTo>
                  <a:pt x="103" y="301"/>
                  <a:pt x="102" y="338"/>
                  <a:pt x="122" y="355"/>
                </a:cubicBezTo>
                <a:cubicBezTo>
                  <a:pt x="128" y="375"/>
                  <a:pt x="138" y="394"/>
                  <a:pt x="147" y="413"/>
                </a:cubicBezTo>
                <a:cubicBezTo>
                  <a:pt x="150" y="435"/>
                  <a:pt x="154" y="439"/>
                  <a:pt x="160" y="458"/>
                </a:cubicBezTo>
                <a:cubicBezTo>
                  <a:pt x="164" y="484"/>
                  <a:pt x="167" y="519"/>
                  <a:pt x="186" y="538"/>
                </a:cubicBezTo>
                <a:cubicBezTo>
                  <a:pt x="192" y="556"/>
                  <a:pt x="201" y="574"/>
                  <a:pt x="208" y="592"/>
                </a:cubicBezTo>
                <a:cubicBezTo>
                  <a:pt x="212" y="614"/>
                  <a:pt x="223" y="638"/>
                  <a:pt x="237" y="656"/>
                </a:cubicBezTo>
                <a:cubicBezTo>
                  <a:pt x="244" y="679"/>
                  <a:pt x="239" y="670"/>
                  <a:pt x="250" y="685"/>
                </a:cubicBezTo>
                <a:cubicBezTo>
                  <a:pt x="255" y="709"/>
                  <a:pt x="261" y="737"/>
                  <a:pt x="275" y="758"/>
                </a:cubicBezTo>
                <a:cubicBezTo>
                  <a:pt x="279" y="771"/>
                  <a:pt x="284" y="784"/>
                  <a:pt x="288" y="797"/>
                </a:cubicBezTo>
                <a:cubicBezTo>
                  <a:pt x="301" y="796"/>
                  <a:pt x="315" y="800"/>
                  <a:pt x="326" y="794"/>
                </a:cubicBezTo>
                <a:cubicBezTo>
                  <a:pt x="331" y="791"/>
                  <a:pt x="324" y="783"/>
                  <a:pt x="323" y="778"/>
                </a:cubicBezTo>
                <a:cubicBezTo>
                  <a:pt x="320" y="767"/>
                  <a:pt x="317" y="757"/>
                  <a:pt x="314" y="746"/>
                </a:cubicBezTo>
                <a:cubicBezTo>
                  <a:pt x="298" y="695"/>
                  <a:pt x="290" y="633"/>
                  <a:pt x="262" y="586"/>
                </a:cubicBezTo>
                <a:cubicBezTo>
                  <a:pt x="258" y="568"/>
                  <a:pt x="254" y="549"/>
                  <a:pt x="243" y="534"/>
                </a:cubicBezTo>
                <a:cubicBezTo>
                  <a:pt x="236" y="513"/>
                  <a:pt x="233" y="489"/>
                  <a:pt x="224" y="470"/>
                </a:cubicBezTo>
                <a:cubicBezTo>
                  <a:pt x="213" y="447"/>
                  <a:pt x="202" y="424"/>
                  <a:pt x="192" y="400"/>
                </a:cubicBezTo>
                <a:cubicBezTo>
                  <a:pt x="176" y="362"/>
                  <a:pt x="172" y="318"/>
                  <a:pt x="147" y="285"/>
                </a:cubicBezTo>
                <a:cubicBezTo>
                  <a:pt x="142" y="267"/>
                  <a:pt x="126" y="232"/>
                  <a:pt x="115" y="218"/>
                </a:cubicBezTo>
                <a:cubicBezTo>
                  <a:pt x="111" y="206"/>
                  <a:pt x="110" y="196"/>
                  <a:pt x="102" y="186"/>
                </a:cubicBezTo>
                <a:cubicBezTo>
                  <a:pt x="96" y="165"/>
                  <a:pt x="86" y="148"/>
                  <a:pt x="77" y="128"/>
                </a:cubicBezTo>
                <a:cubicBezTo>
                  <a:pt x="65" y="102"/>
                  <a:pt x="61" y="73"/>
                  <a:pt x="48" y="48"/>
                </a:cubicBezTo>
                <a:cubicBezTo>
                  <a:pt x="39" y="30"/>
                  <a:pt x="30" y="7"/>
                  <a:pt x="10" y="0"/>
                </a:cubicBezTo>
                <a:cubicBezTo>
                  <a:pt x="6" y="10"/>
                  <a:pt x="0" y="22"/>
                  <a:pt x="0" y="32"/>
                </a:cubicBezTo>
                <a:close/>
              </a:path>
            </a:pathLst>
          </a:custGeom>
          <a:gradFill rotWithShape="0">
            <a:gsLst>
              <a:gs pos="0">
                <a:srgbClr val="666633"/>
              </a:gs>
              <a:gs pos="100000">
                <a:srgbClr val="BBBBA4"/>
              </a:gs>
            </a:gsLst>
            <a:lin ang="2700000" scaled="1"/>
          </a:gradFill>
          <a:ln w="9525">
            <a:solidFill>
              <a:srgbClr val="666633"/>
            </a:solidFill>
            <a:round/>
            <a:headEnd/>
            <a:tailEnd/>
          </a:ln>
        </p:spPr>
        <p:txBody>
          <a:bodyPr wrap="none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6665" name="Line 1065"/>
          <p:cNvSpPr>
            <a:spLocks noChangeShapeType="1"/>
          </p:cNvSpPr>
          <p:nvPr/>
        </p:nvSpPr>
        <p:spPr bwMode="auto">
          <a:xfrm flipV="1">
            <a:off x="1508125" y="3759200"/>
            <a:ext cx="728663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2" name="Group 1244"/>
          <p:cNvGrpSpPr>
            <a:grpSpLocks/>
          </p:cNvGrpSpPr>
          <p:nvPr/>
        </p:nvGrpSpPr>
        <p:grpSpPr bwMode="auto">
          <a:xfrm>
            <a:off x="4270375" y="2897188"/>
            <a:ext cx="482600" cy="766762"/>
            <a:chOff x="2946" y="1801"/>
            <a:chExt cx="304" cy="483"/>
          </a:xfrm>
        </p:grpSpPr>
        <p:sp>
          <p:nvSpPr>
            <p:cNvPr id="27829" name="Freeform 1152"/>
            <p:cNvSpPr>
              <a:spLocks/>
            </p:cNvSpPr>
            <p:nvPr/>
          </p:nvSpPr>
          <p:spPr bwMode="auto">
            <a:xfrm>
              <a:off x="2980" y="1818"/>
              <a:ext cx="189" cy="239"/>
            </a:xfrm>
            <a:custGeom>
              <a:avLst/>
              <a:gdLst>
                <a:gd name="T0" fmla="*/ 102 w 189"/>
                <a:gd name="T1" fmla="*/ 190 h 239"/>
                <a:gd name="T2" fmla="*/ 23 w 189"/>
                <a:gd name="T3" fmla="*/ 130 h 239"/>
                <a:gd name="T4" fmla="*/ 0 w 189"/>
                <a:gd name="T5" fmla="*/ 64 h 239"/>
                <a:gd name="T6" fmla="*/ 32 w 189"/>
                <a:gd name="T7" fmla="*/ 0 h 239"/>
                <a:gd name="T8" fmla="*/ 48 w 189"/>
                <a:gd name="T9" fmla="*/ 43 h 239"/>
                <a:gd name="T10" fmla="*/ 60 w 189"/>
                <a:gd name="T11" fmla="*/ 99 h 239"/>
                <a:gd name="T12" fmla="*/ 102 w 189"/>
                <a:gd name="T13" fmla="*/ 148 h 239"/>
                <a:gd name="T14" fmla="*/ 173 w 189"/>
                <a:gd name="T15" fmla="*/ 186 h 239"/>
                <a:gd name="T16" fmla="*/ 189 w 189"/>
                <a:gd name="T17" fmla="*/ 218 h 239"/>
                <a:gd name="T18" fmla="*/ 161 w 189"/>
                <a:gd name="T19" fmla="*/ 197 h 239"/>
                <a:gd name="T20" fmla="*/ 137 w 189"/>
                <a:gd name="T21" fmla="*/ 190 h 239"/>
                <a:gd name="T22" fmla="*/ 114 w 189"/>
                <a:gd name="T23" fmla="*/ 183 h 239"/>
                <a:gd name="T24" fmla="*/ 102 w 189"/>
                <a:gd name="T25" fmla="*/ 190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"/>
                <a:gd name="T40" fmla="*/ 0 h 239"/>
                <a:gd name="T41" fmla="*/ 189 w 189"/>
                <a:gd name="T42" fmla="*/ 239 h 2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" h="239">
                  <a:moveTo>
                    <a:pt x="102" y="190"/>
                  </a:moveTo>
                  <a:cubicBezTo>
                    <a:pt x="64" y="179"/>
                    <a:pt x="47" y="158"/>
                    <a:pt x="23" y="130"/>
                  </a:cubicBezTo>
                  <a:cubicBezTo>
                    <a:pt x="16" y="109"/>
                    <a:pt x="6" y="87"/>
                    <a:pt x="0" y="64"/>
                  </a:cubicBezTo>
                  <a:cubicBezTo>
                    <a:pt x="10" y="25"/>
                    <a:pt x="2" y="26"/>
                    <a:pt x="32" y="0"/>
                  </a:cubicBezTo>
                  <a:cubicBezTo>
                    <a:pt x="34" y="20"/>
                    <a:pt x="33" y="30"/>
                    <a:pt x="48" y="43"/>
                  </a:cubicBezTo>
                  <a:cubicBezTo>
                    <a:pt x="50" y="60"/>
                    <a:pt x="51" y="82"/>
                    <a:pt x="60" y="99"/>
                  </a:cubicBezTo>
                  <a:cubicBezTo>
                    <a:pt x="69" y="116"/>
                    <a:pt x="83" y="133"/>
                    <a:pt x="102" y="148"/>
                  </a:cubicBezTo>
                  <a:cubicBezTo>
                    <a:pt x="123" y="163"/>
                    <a:pt x="149" y="177"/>
                    <a:pt x="173" y="186"/>
                  </a:cubicBezTo>
                  <a:cubicBezTo>
                    <a:pt x="180" y="197"/>
                    <a:pt x="185" y="206"/>
                    <a:pt x="189" y="218"/>
                  </a:cubicBezTo>
                  <a:cubicBezTo>
                    <a:pt x="182" y="239"/>
                    <a:pt x="180" y="209"/>
                    <a:pt x="161" y="197"/>
                  </a:cubicBezTo>
                  <a:cubicBezTo>
                    <a:pt x="155" y="194"/>
                    <a:pt x="144" y="192"/>
                    <a:pt x="137" y="190"/>
                  </a:cubicBezTo>
                  <a:cubicBezTo>
                    <a:pt x="130" y="187"/>
                    <a:pt x="114" y="183"/>
                    <a:pt x="114" y="183"/>
                  </a:cubicBezTo>
                  <a:cubicBezTo>
                    <a:pt x="82" y="187"/>
                    <a:pt x="79" y="184"/>
                    <a:pt x="102" y="19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33"/>
                </a:gs>
                <a:gs pos="100000">
                  <a:srgbClr val="DAA3B5"/>
                </a:gs>
              </a:gsLst>
              <a:lin ang="27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830" name="Freeform 1143"/>
            <p:cNvSpPr>
              <a:spLocks/>
            </p:cNvSpPr>
            <p:nvPr/>
          </p:nvSpPr>
          <p:spPr bwMode="auto">
            <a:xfrm rot="-669802">
              <a:off x="2946" y="1801"/>
              <a:ext cx="189" cy="239"/>
            </a:xfrm>
            <a:custGeom>
              <a:avLst/>
              <a:gdLst>
                <a:gd name="T0" fmla="*/ 102 w 189"/>
                <a:gd name="T1" fmla="*/ 190 h 239"/>
                <a:gd name="T2" fmla="*/ 23 w 189"/>
                <a:gd name="T3" fmla="*/ 130 h 239"/>
                <a:gd name="T4" fmla="*/ 0 w 189"/>
                <a:gd name="T5" fmla="*/ 64 h 239"/>
                <a:gd name="T6" fmla="*/ 32 w 189"/>
                <a:gd name="T7" fmla="*/ 0 h 239"/>
                <a:gd name="T8" fmla="*/ 48 w 189"/>
                <a:gd name="T9" fmla="*/ 43 h 239"/>
                <a:gd name="T10" fmla="*/ 60 w 189"/>
                <a:gd name="T11" fmla="*/ 99 h 239"/>
                <a:gd name="T12" fmla="*/ 102 w 189"/>
                <a:gd name="T13" fmla="*/ 148 h 239"/>
                <a:gd name="T14" fmla="*/ 173 w 189"/>
                <a:gd name="T15" fmla="*/ 186 h 239"/>
                <a:gd name="T16" fmla="*/ 189 w 189"/>
                <a:gd name="T17" fmla="*/ 218 h 239"/>
                <a:gd name="T18" fmla="*/ 161 w 189"/>
                <a:gd name="T19" fmla="*/ 197 h 239"/>
                <a:gd name="T20" fmla="*/ 137 w 189"/>
                <a:gd name="T21" fmla="*/ 190 h 239"/>
                <a:gd name="T22" fmla="*/ 114 w 189"/>
                <a:gd name="T23" fmla="*/ 183 h 239"/>
                <a:gd name="T24" fmla="*/ 102 w 189"/>
                <a:gd name="T25" fmla="*/ 190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"/>
                <a:gd name="T40" fmla="*/ 0 h 239"/>
                <a:gd name="T41" fmla="*/ 189 w 189"/>
                <a:gd name="T42" fmla="*/ 239 h 2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" h="239">
                  <a:moveTo>
                    <a:pt x="102" y="190"/>
                  </a:moveTo>
                  <a:cubicBezTo>
                    <a:pt x="64" y="179"/>
                    <a:pt x="47" y="158"/>
                    <a:pt x="23" y="130"/>
                  </a:cubicBezTo>
                  <a:cubicBezTo>
                    <a:pt x="16" y="109"/>
                    <a:pt x="6" y="87"/>
                    <a:pt x="0" y="64"/>
                  </a:cubicBezTo>
                  <a:cubicBezTo>
                    <a:pt x="10" y="25"/>
                    <a:pt x="2" y="26"/>
                    <a:pt x="32" y="0"/>
                  </a:cubicBezTo>
                  <a:cubicBezTo>
                    <a:pt x="34" y="20"/>
                    <a:pt x="33" y="30"/>
                    <a:pt x="48" y="43"/>
                  </a:cubicBezTo>
                  <a:cubicBezTo>
                    <a:pt x="50" y="60"/>
                    <a:pt x="51" y="82"/>
                    <a:pt x="60" y="99"/>
                  </a:cubicBezTo>
                  <a:cubicBezTo>
                    <a:pt x="69" y="116"/>
                    <a:pt x="83" y="133"/>
                    <a:pt x="102" y="148"/>
                  </a:cubicBezTo>
                  <a:cubicBezTo>
                    <a:pt x="123" y="163"/>
                    <a:pt x="149" y="177"/>
                    <a:pt x="173" y="186"/>
                  </a:cubicBezTo>
                  <a:cubicBezTo>
                    <a:pt x="180" y="197"/>
                    <a:pt x="185" y="206"/>
                    <a:pt x="189" y="218"/>
                  </a:cubicBezTo>
                  <a:cubicBezTo>
                    <a:pt x="182" y="239"/>
                    <a:pt x="180" y="209"/>
                    <a:pt x="161" y="197"/>
                  </a:cubicBezTo>
                  <a:cubicBezTo>
                    <a:pt x="155" y="194"/>
                    <a:pt x="144" y="192"/>
                    <a:pt x="137" y="190"/>
                  </a:cubicBezTo>
                  <a:cubicBezTo>
                    <a:pt x="130" y="187"/>
                    <a:pt x="114" y="183"/>
                    <a:pt x="114" y="183"/>
                  </a:cubicBezTo>
                  <a:cubicBezTo>
                    <a:pt x="82" y="187"/>
                    <a:pt x="79" y="184"/>
                    <a:pt x="102" y="19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rgbClr val="4E341A"/>
                </a:gs>
              </a:gsLst>
              <a:lin ang="27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831" name="Freeform 1134"/>
            <p:cNvSpPr>
              <a:spLocks/>
            </p:cNvSpPr>
            <p:nvPr/>
          </p:nvSpPr>
          <p:spPr bwMode="auto">
            <a:xfrm>
              <a:off x="3092" y="2174"/>
              <a:ext cx="112" cy="110"/>
            </a:xfrm>
            <a:custGeom>
              <a:avLst/>
              <a:gdLst>
                <a:gd name="T0" fmla="*/ 0 w 112"/>
                <a:gd name="T1" fmla="*/ 97 h 110"/>
                <a:gd name="T2" fmla="*/ 96 w 112"/>
                <a:gd name="T3" fmla="*/ 110 h 110"/>
                <a:gd name="T4" fmla="*/ 92 w 112"/>
                <a:gd name="T5" fmla="*/ 94 h 110"/>
                <a:gd name="T6" fmla="*/ 83 w 112"/>
                <a:gd name="T7" fmla="*/ 40 h 110"/>
                <a:gd name="T8" fmla="*/ 25 w 112"/>
                <a:gd name="T9" fmla="*/ 17 h 110"/>
                <a:gd name="T10" fmla="*/ 0 w 112"/>
                <a:gd name="T11" fmla="*/ 33 h 110"/>
                <a:gd name="T12" fmla="*/ 9 w 112"/>
                <a:gd name="T13" fmla="*/ 62 h 110"/>
                <a:gd name="T14" fmla="*/ 0 w 112"/>
                <a:gd name="T15" fmla="*/ 97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0"/>
                <a:gd name="T26" fmla="*/ 112 w 112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0">
                  <a:moveTo>
                    <a:pt x="0" y="97"/>
                  </a:moveTo>
                  <a:cubicBezTo>
                    <a:pt x="38" y="106"/>
                    <a:pt x="46" y="108"/>
                    <a:pt x="96" y="110"/>
                  </a:cubicBezTo>
                  <a:cubicBezTo>
                    <a:pt x="112" y="105"/>
                    <a:pt x="104" y="98"/>
                    <a:pt x="92" y="94"/>
                  </a:cubicBezTo>
                  <a:cubicBezTo>
                    <a:pt x="86" y="75"/>
                    <a:pt x="85" y="61"/>
                    <a:pt x="83" y="40"/>
                  </a:cubicBezTo>
                  <a:cubicBezTo>
                    <a:pt x="95" y="0"/>
                    <a:pt x="56" y="15"/>
                    <a:pt x="25" y="17"/>
                  </a:cubicBezTo>
                  <a:cubicBezTo>
                    <a:pt x="11" y="20"/>
                    <a:pt x="5" y="19"/>
                    <a:pt x="0" y="33"/>
                  </a:cubicBezTo>
                  <a:cubicBezTo>
                    <a:pt x="7" y="55"/>
                    <a:pt x="4" y="46"/>
                    <a:pt x="9" y="62"/>
                  </a:cubicBezTo>
                  <a:cubicBezTo>
                    <a:pt x="7" y="75"/>
                    <a:pt x="6" y="85"/>
                    <a:pt x="0" y="97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33"/>
                </a:gs>
                <a:gs pos="100000">
                  <a:srgbClr val="470018"/>
                </a:gs>
              </a:gsLst>
              <a:lin ang="54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832" name="Freeform 1135"/>
            <p:cNvSpPr>
              <a:spLocks/>
            </p:cNvSpPr>
            <p:nvPr/>
          </p:nvSpPr>
          <p:spPr bwMode="auto">
            <a:xfrm>
              <a:off x="3009" y="2070"/>
              <a:ext cx="219" cy="143"/>
            </a:xfrm>
            <a:custGeom>
              <a:avLst/>
              <a:gdLst>
                <a:gd name="T0" fmla="*/ 8 w 199"/>
                <a:gd name="T1" fmla="*/ 28 h 143"/>
                <a:gd name="T2" fmla="*/ 1 w 199"/>
                <a:gd name="T3" fmla="*/ 47 h 143"/>
                <a:gd name="T4" fmla="*/ 37 w 199"/>
                <a:gd name="T5" fmla="*/ 102 h 143"/>
                <a:gd name="T6" fmla="*/ 94 w 199"/>
                <a:gd name="T7" fmla="*/ 143 h 143"/>
                <a:gd name="T8" fmla="*/ 126 w 199"/>
                <a:gd name="T9" fmla="*/ 127 h 143"/>
                <a:gd name="T10" fmla="*/ 158 w 199"/>
                <a:gd name="T11" fmla="*/ 118 h 143"/>
                <a:gd name="T12" fmla="*/ 187 w 199"/>
                <a:gd name="T13" fmla="*/ 76 h 143"/>
                <a:gd name="T14" fmla="*/ 197 w 199"/>
                <a:gd name="T15" fmla="*/ 47 h 143"/>
                <a:gd name="T16" fmla="*/ 187 w 199"/>
                <a:gd name="T17" fmla="*/ 22 h 143"/>
                <a:gd name="T18" fmla="*/ 184 w 199"/>
                <a:gd name="T19" fmla="*/ 31 h 143"/>
                <a:gd name="T20" fmla="*/ 174 w 199"/>
                <a:gd name="T21" fmla="*/ 35 h 143"/>
                <a:gd name="T22" fmla="*/ 129 w 199"/>
                <a:gd name="T23" fmla="*/ 60 h 143"/>
                <a:gd name="T24" fmla="*/ 107 w 199"/>
                <a:gd name="T25" fmla="*/ 67 h 143"/>
                <a:gd name="T26" fmla="*/ 49 w 199"/>
                <a:gd name="T27" fmla="*/ 57 h 143"/>
                <a:gd name="T28" fmla="*/ 5 w 199"/>
                <a:gd name="T29" fmla="*/ 31 h 143"/>
                <a:gd name="T30" fmla="*/ 5 w 199"/>
                <a:gd name="T31" fmla="*/ 54 h 143"/>
                <a:gd name="T32" fmla="*/ 40 w 199"/>
                <a:gd name="T33" fmla="*/ 108 h 143"/>
                <a:gd name="T34" fmla="*/ 27 w 199"/>
                <a:gd name="T35" fmla="*/ 92 h 143"/>
                <a:gd name="T36" fmla="*/ 56 w 199"/>
                <a:gd name="T37" fmla="*/ 124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9"/>
                <a:gd name="T58" fmla="*/ 0 h 143"/>
                <a:gd name="T59" fmla="*/ 199 w 199"/>
                <a:gd name="T60" fmla="*/ 143 h 1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9" h="143">
                  <a:moveTo>
                    <a:pt x="8" y="28"/>
                  </a:moveTo>
                  <a:cubicBezTo>
                    <a:pt x="6" y="34"/>
                    <a:pt x="0" y="40"/>
                    <a:pt x="1" y="47"/>
                  </a:cubicBezTo>
                  <a:cubicBezTo>
                    <a:pt x="3" y="66"/>
                    <a:pt x="18" y="96"/>
                    <a:pt x="37" y="102"/>
                  </a:cubicBezTo>
                  <a:cubicBezTo>
                    <a:pt x="56" y="121"/>
                    <a:pt x="67" y="138"/>
                    <a:pt x="94" y="143"/>
                  </a:cubicBezTo>
                  <a:cubicBezTo>
                    <a:pt x="112" y="140"/>
                    <a:pt x="112" y="135"/>
                    <a:pt x="126" y="127"/>
                  </a:cubicBezTo>
                  <a:cubicBezTo>
                    <a:pt x="135" y="122"/>
                    <a:pt x="148" y="121"/>
                    <a:pt x="158" y="118"/>
                  </a:cubicBezTo>
                  <a:cubicBezTo>
                    <a:pt x="169" y="102"/>
                    <a:pt x="175" y="90"/>
                    <a:pt x="187" y="76"/>
                  </a:cubicBezTo>
                  <a:cubicBezTo>
                    <a:pt x="190" y="66"/>
                    <a:pt x="193" y="57"/>
                    <a:pt x="197" y="47"/>
                  </a:cubicBezTo>
                  <a:cubicBezTo>
                    <a:pt x="195" y="35"/>
                    <a:pt x="199" y="0"/>
                    <a:pt x="187" y="22"/>
                  </a:cubicBezTo>
                  <a:cubicBezTo>
                    <a:pt x="185" y="25"/>
                    <a:pt x="186" y="29"/>
                    <a:pt x="184" y="31"/>
                  </a:cubicBezTo>
                  <a:cubicBezTo>
                    <a:pt x="181" y="34"/>
                    <a:pt x="177" y="34"/>
                    <a:pt x="174" y="35"/>
                  </a:cubicBezTo>
                  <a:cubicBezTo>
                    <a:pt x="161" y="48"/>
                    <a:pt x="146" y="55"/>
                    <a:pt x="129" y="60"/>
                  </a:cubicBezTo>
                  <a:cubicBezTo>
                    <a:pt x="122" y="62"/>
                    <a:pt x="107" y="67"/>
                    <a:pt x="107" y="67"/>
                  </a:cubicBezTo>
                  <a:cubicBezTo>
                    <a:pt x="87" y="63"/>
                    <a:pt x="69" y="59"/>
                    <a:pt x="49" y="57"/>
                  </a:cubicBezTo>
                  <a:cubicBezTo>
                    <a:pt x="34" y="47"/>
                    <a:pt x="22" y="39"/>
                    <a:pt x="5" y="31"/>
                  </a:cubicBezTo>
                  <a:cubicBezTo>
                    <a:pt x="0" y="44"/>
                    <a:pt x="5" y="42"/>
                    <a:pt x="5" y="54"/>
                  </a:cubicBezTo>
                  <a:lnTo>
                    <a:pt x="40" y="108"/>
                  </a:lnTo>
                  <a:lnTo>
                    <a:pt x="27" y="92"/>
                  </a:lnTo>
                  <a:lnTo>
                    <a:pt x="56" y="124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833" name="Freeform 1136"/>
            <p:cNvSpPr>
              <a:spLocks/>
            </p:cNvSpPr>
            <p:nvPr/>
          </p:nvSpPr>
          <p:spPr bwMode="auto">
            <a:xfrm flipH="1">
              <a:off x="3172" y="2185"/>
              <a:ext cx="27" cy="92"/>
            </a:xfrm>
            <a:custGeom>
              <a:avLst/>
              <a:gdLst>
                <a:gd name="T0" fmla="*/ 43 w 52"/>
                <a:gd name="T1" fmla="*/ 0 h 91"/>
                <a:gd name="T2" fmla="*/ 0 w 52"/>
                <a:gd name="T3" fmla="*/ 91 h 91"/>
                <a:gd name="T4" fmla="*/ 0 60000 65536"/>
                <a:gd name="T5" fmla="*/ 0 60000 65536"/>
                <a:gd name="T6" fmla="*/ 0 w 52"/>
                <a:gd name="T7" fmla="*/ 0 h 91"/>
                <a:gd name="T8" fmla="*/ 52 w 52"/>
                <a:gd name="T9" fmla="*/ 91 h 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91">
                  <a:moveTo>
                    <a:pt x="43" y="0"/>
                  </a:moveTo>
                  <a:cubicBezTo>
                    <a:pt x="52" y="26"/>
                    <a:pt x="30" y="91"/>
                    <a:pt x="0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834" name="Freeform 1137"/>
            <p:cNvSpPr>
              <a:spLocks/>
            </p:cNvSpPr>
            <p:nvPr/>
          </p:nvSpPr>
          <p:spPr bwMode="auto">
            <a:xfrm rot="20034624" flipH="1">
              <a:off x="3077" y="2190"/>
              <a:ext cx="27" cy="72"/>
            </a:xfrm>
            <a:custGeom>
              <a:avLst/>
              <a:gdLst>
                <a:gd name="T0" fmla="*/ 16 w 21"/>
                <a:gd name="T1" fmla="*/ 0 h 82"/>
                <a:gd name="T2" fmla="*/ 21 w 21"/>
                <a:gd name="T3" fmla="*/ 82 h 82"/>
                <a:gd name="T4" fmla="*/ 0 60000 65536"/>
                <a:gd name="T5" fmla="*/ 0 60000 65536"/>
                <a:gd name="T6" fmla="*/ 0 w 21"/>
                <a:gd name="T7" fmla="*/ 0 h 82"/>
                <a:gd name="T8" fmla="*/ 21 w 21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82">
                  <a:moveTo>
                    <a:pt x="16" y="0"/>
                  </a:moveTo>
                  <a:cubicBezTo>
                    <a:pt x="0" y="23"/>
                    <a:pt x="0" y="61"/>
                    <a:pt x="21" y="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grpSp>
          <p:nvGrpSpPr>
            <p:cNvPr id="27835" name="Group 1138"/>
            <p:cNvGrpSpPr>
              <a:grpSpLocks/>
            </p:cNvGrpSpPr>
            <p:nvPr/>
          </p:nvGrpSpPr>
          <p:grpSpPr bwMode="auto">
            <a:xfrm>
              <a:off x="3007" y="1887"/>
              <a:ext cx="218" cy="260"/>
              <a:chOff x="924" y="2251"/>
              <a:chExt cx="218" cy="260"/>
            </a:xfrm>
          </p:grpSpPr>
          <p:sp>
            <p:nvSpPr>
              <p:cNvPr id="27838" name="Freeform 1139"/>
              <p:cNvSpPr>
                <a:spLocks/>
              </p:cNvSpPr>
              <p:nvPr/>
            </p:nvSpPr>
            <p:spPr bwMode="auto">
              <a:xfrm>
                <a:off x="924" y="2251"/>
                <a:ext cx="127" cy="260"/>
              </a:xfrm>
              <a:custGeom>
                <a:avLst/>
                <a:gdLst>
                  <a:gd name="T0" fmla="*/ 127 w 127"/>
                  <a:gd name="T1" fmla="*/ 260 h 260"/>
                  <a:gd name="T2" fmla="*/ 23 w 127"/>
                  <a:gd name="T3" fmla="*/ 210 h 260"/>
                  <a:gd name="T4" fmla="*/ 108 w 127"/>
                  <a:gd name="T5" fmla="*/ 0 h 260"/>
                  <a:gd name="T6" fmla="*/ 0 60000 65536"/>
                  <a:gd name="T7" fmla="*/ 0 60000 65536"/>
                  <a:gd name="T8" fmla="*/ 0 60000 65536"/>
                  <a:gd name="T9" fmla="*/ 0 w 127"/>
                  <a:gd name="T10" fmla="*/ 0 h 260"/>
                  <a:gd name="T11" fmla="*/ 127 w 127"/>
                  <a:gd name="T12" fmla="*/ 260 h 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" h="260">
                    <a:moveTo>
                      <a:pt x="127" y="260"/>
                    </a:moveTo>
                    <a:cubicBezTo>
                      <a:pt x="59" y="250"/>
                      <a:pt x="44" y="238"/>
                      <a:pt x="23" y="210"/>
                    </a:cubicBezTo>
                    <a:cubicBezTo>
                      <a:pt x="12" y="161"/>
                      <a:pt x="0" y="44"/>
                      <a:pt x="108" y="0"/>
                    </a:cubicBezTo>
                  </a:path>
                </a:pathLst>
              </a:custGeom>
              <a:gradFill rotWithShape="0">
                <a:gsLst>
                  <a:gs pos="0">
                    <a:srgbClr val="4C0000"/>
                  </a:gs>
                  <a:gs pos="100000">
                    <a:srgbClr val="800000"/>
                  </a:gs>
                </a:gsLst>
                <a:lin ang="189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39" name="Freeform 1140"/>
              <p:cNvSpPr>
                <a:spLocks/>
              </p:cNvSpPr>
              <p:nvPr/>
            </p:nvSpPr>
            <p:spPr bwMode="auto">
              <a:xfrm>
                <a:off x="1027" y="2251"/>
                <a:ext cx="115" cy="259"/>
              </a:xfrm>
              <a:custGeom>
                <a:avLst/>
                <a:gdLst>
                  <a:gd name="T0" fmla="*/ 8 w 115"/>
                  <a:gd name="T1" fmla="*/ 259 h 259"/>
                  <a:gd name="T2" fmla="*/ 105 w 115"/>
                  <a:gd name="T3" fmla="*/ 209 h 259"/>
                  <a:gd name="T4" fmla="*/ 0 w 115"/>
                  <a:gd name="T5" fmla="*/ 0 h 259"/>
                  <a:gd name="T6" fmla="*/ 0 60000 65536"/>
                  <a:gd name="T7" fmla="*/ 0 60000 65536"/>
                  <a:gd name="T8" fmla="*/ 0 60000 65536"/>
                  <a:gd name="T9" fmla="*/ 0 w 115"/>
                  <a:gd name="T10" fmla="*/ 0 h 259"/>
                  <a:gd name="T11" fmla="*/ 115 w 115"/>
                  <a:gd name="T12" fmla="*/ 259 h 2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" h="259">
                    <a:moveTo>
                      <a:pt x="8" y="259"/>
                    </a:moveTo>
                    <a:cubicBezTo>
                      <a:pt x="71" y="249"/>
                      <a:pt x="85" y="237"/>
                      <a:pt x="105" y="209"/>
                    </a:cubicBezTo>
                    <a:cubicBezTo>
                      <a:pt x="115" y="160"/>
                      <a:pt x="100" y="44"/>
                      <a:pt x="0" y="0"/>
                    </a:cubicBezTo>
                  </a:path>
                </a:pathLst>
              </a:custGeom>
              <a:gradFill rotWithShape="0">
                <a:gsLst>
                  <a:gs pos="0">
                    <a:srgbClr val="4C0000"/>
                  </a:gs>
                  <a:gs pos="100000">
                    <a:srgbClr val="800000"/>
                  </a:gs>
                </a:gsLst>
                <a:lin ang="189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</p:grpSp>
        <p:sp>
          <p:nvSpPr>
            <p:cNvPr id="26741" name="Freeform 1141"/>
            <p:cNvSpPr>
              <a:spLocks/>
            </p:cNvSpPr>
            <p:nvPr/>
          </p:nvSpPr>
          <p:spPr bwMode="auto">
            <a:xfrm>
              <a:off x="3128" y="2072"/>
              <a:ext cx="122" cy="135"/>
            </a:xfrm>
            <a:custGeom>
              <a:avLst/>
              <a:gdLst/>
              <a:ahLst/>
              <a:cxnLst>
                <a:cxn ang="0">
                  <a:pos x="15" y="135"/>
                </a:cxn>
                <a:cxn ang="0">
                  <a:pos x="63" y="111"/>
                </a:cxn>
                <a:cxn ang="0">
                  <a:pos x="97" y="68"/>
                </a:cxn>
                <a:cxn ang="0">
                  <a:pos x="82" y="24"/>
                </a:cxn>
                <a:cxn ang="0">
                  <a:pos x="25" y="77"/>
                </a:cxn>
                <a:cxn ang="0">
                  <a:pos x="15" y="135"/>
                </a:cxn>
              </a:cxnLst>
              <a:rect l="0" t="0" r="r" b="b"/>
              <a:pathLst>
                <a:path w="122" h="135">
                  <a:moveTo>
                    <a:pt x="15" y="135"/>
                  </a:moveTo>
                  <a:cubicBezTo>
                    <a:pt x="32" y="130"/>
                    <a:pt x="63" y="111"/>
                    <a:pt x="63" y="111"/>
                  </a:cubicBezTo>
                  <a:cubicBezTo>
                    <a:pt x="86" y="76"/>
                    <a:pt x="74" y="90"/>
                    <a:pt x="97" y="68"/>
                  </a:cubicBezTo>
                  <a:cubicBezTo>
                    <a:pt x="103" y="47"/>
                    <a:pt x="122" y="0"/>
                    <a:pt x="82" y="24"/>
                  </a:cubicBezTo>
                  <a:cubicBezTo>
                    <a:pt x="74" y="48"/>
                    <a:pt x="49" y="68"/>
                    <a:pt x="25" y="77"/>
                  </a:cubicBezTo>
                  <a:cubicBezTo>
                    <a:pt x="0" y="102"/>
                    <a:pt x="9" y="85"/>
                    <a:pt x="15" y="13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16863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742" name="Freeform 1142"/>
            <p:cNvSpPr>
              <a:spLocks/>
            </p:cNvSpPr>
            <p:nvPr/>
          </p:nvSpPr>
          <p:spPr bwMode="auto">
            <a:xfrm>
              <a:off x="2982" y="2065"/>
              <a:ext cx="161" cy="154"/>
            </a:xfrm>
            <a:custGeom>
              <a:avLst/>
              <a:gdLst/>
              <a:ahLst/>
              <a:cxnLst>
                <a:cxn ang="0">
                  <a:pos x="104" y="124"/>
                </a:cxn>
                <a:cxn ang="0">
                  <a:pos x="22" y="32"/>
                </a:cxn>
                <a:cxn ang="0">
                  <a:pos x="3" y="32"/>
                </a:cxn>
                <a:cxn ang="0">
                  <a:pos x="66" y="114"/>
                </a:cxn>
                <a:cxn ang="0">
                  <a:pos x="104" y="124"/>
                </a:cxn>
              </a:cxnLst>
              <a:rect l="0" t="0" r="r" b="b"/>
              <a:pathLst>
                <a:path w="104" h="131">
                  <a:moveTo>
                    <a:pt x="104" y="124"/>
                  </a:moveTo>
                  <a:cubicBezTo>
                    <a:pt x="95" y="70"/>
                    <a:pt x="73" y="49"/>
                    <a:pt x="22" y="32"/>
                  </a:cubicBezTo>
                  <a:cubicBezTo>
                    <a:pt x="18" y="26"/>
                    <a:pt x="8" y="0"/>
                    <a:pt x="3" y="32"/>
                  </a:cubicBezTo>
                  <a:cubicBezTo>
                    <a:pt x="0" y="53"/>
                    <a:pt x="47" y="108"/>
                    <a:pt x="66" y="114"/>
                  </a:cubicBezTo>
                  <a:cubicBezTo>
                    <a:pt x="80" y="124"/>
                    <a:pt x="87" y="131"/>
                    <a:pt x="104" y="1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1245"/>
          <p:cNvGrpSpPr>
            <a:grpSpLocks/>
          </p:cNvGrpSpPr>
          <p:nvPr/>
        </p:nvGrpSpPr>
        <p:grpSpPr bwMode="auto">
          <a:xfrm>
            <a:off x="4129088" y="2217738"/>
            <a:ext cx="760412" cy="1004887"/>
            <a:chOff x="2857" y="1373"/>
            <a:chExt cx="479" cy="633"/>
          </a:xfrm>
        </p:grpSpPr>
        <p:sp>
          <p:nvSpPr>
            <p:cNvPr id="27822" name="Freeform 1145"/>
            <p:cNvSpPr>
              <a:spLocks/>
            </p:cNvSpPr>
            <p:nvPr/>
          </p:nvSpPr>
          <p:spPr bwMode="auto">
            <a:xfrm>
              <a:off x="2857" y="1730"/>
              <a:ext cx="187" cy="245"/>
            </a:xfrm>
            <a:custGeom>
              <a:avLst/>
              <a:gdLst>
                <a:gd name="T0" fmla="*/ 39 w 187"/>
                <a:gd name="T1" fmla="*/ 17 h 245"/>
                <a:gd name="T2" fmla="*/ 28 w 187"/>
                <a:gd name="T3" fmla="*/ 59 h 245"/>
                <a:gd name="T4" fmla="*/ 45 w 187"/>
                <a:gd name="T5" fmla="*/ 81 h 245"/>
                <a:gd name="T6" fmla="*/ 52 w 187"/>
                <a:gd name="T7" fmla="*/ 104 h 245"/>
                <a:gd name="T8" fmla="*/ 68 w 187"/>
                <a:gd name="T9" fmla="*/ 120 h 245"/>
                <a:gd name="T10" fmla="*/ 67 w 187"/>
                <a:gd name="T11" fmla="*/ 144 h 245"/>
                <a:gd name="T12" fmla="*/ 152 w 187"/>
                <a:gd name="T13" fmla="*/ 216 h 245"/>
                <a:gd name="T14" fmla="*/ 172 w 187"/>
                <a:gd name="T15" fmla="*/ 226 h 245"/>
                <a:gd name="T16" fmla="*/ 150 w 187"/>
                <a:gd name="T17" fmla="*/ 222 h 245"/>
                <a:gd name="T18" fmla="*/ 133 w 187"/>
                <a:gd name="T19" fmla="*/ 217 h 245"/>
                <a:gd name="T20" fmla="*/ 111 w 187"/>
                <a:gd name="T21" fmla="*/ 203 h 245"/>
                <a:gd name="T22" fmla="*/ 43 w 187"/>
                <a:gd name="T23" fmla="*/ 139 h 245"/>
                <a:gd name="T24" fmla="*/ 22 w 187"/>
                <a:gd name="T25" fmla="*/ 109 h 245"/>
                <a:gd name="T26" fmla="*/ 7 w 187"/>
                <a:gd name="T27" fmla="*/ 73 h 245"/>
                <a:gd name="T28" fmla="*/ 4 w 187"/>
                <a:gd name="T29" fmla="*/ 38 h 245"/>
                <a:gd name="T30" fmla="*/ 7 w 187"/>
                <a:gd name="T31" fmla="*/ 26 h 245"/>
                <a:gd name="T32" fmla="*/ 10 w 187"/>
                <a:gd name="T33" fmla="*/ 17 h 245"/>
                <a:gd name="T34" fmla="*/ 9 w 187"/>
                <a:gd name="T35" fmla="*/ 0 h 245"/>
                <a:gd name="T36" fmla="*/ 20 w 187"/>
                <a:gd name="T37" fmla="*/ 78 h 245"/>
                <a:gd name="T38" fmla="*/ 42 w 187"/>
                <a:gd name="T39" fmla="*/ 35 h 245"/>
                <a:gd name="T40" fmla="*/ 48 w 187"/>
                <a:gd name="T41" fmla="*/ 37 h 245"/>
                <a:gd name="T42" fmla="*/ 43 w 187"/>
                <a:gd name="T43" fmla="*/ 37 h 245"/>
                <a:gd name="T44" fmla="*/ 40 w 187"/>
                <a:gd name="T45" fmla="*/ 38 h 245"/>
                <a:gd name="T46" fmla="*/ 39 w 187"/>
                <a:gd name="T47" fmla="*/ 17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7"/>
                <a:gd name="T73" fmla="*/ 0 h 245"/>
                <a:gd name="T74" fmla="*/ 187 w 187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7" h="245">
                  <a:moveTo>
                    <a:pt x="39" y="17"/>
                  </a:moveTo>
                  <a:cubicBezTo>
                    <a:pt x="36" y="21"/>
                    <a:pt x="27" y="52"/>
                    <a:pt x="28" y="59"/>
                  </a:cubicBezTo>
                  <a:cubicBezTo>
                    <a:pt x="29" y="70"/>
                    <a:pt x="48" y="72"/>
                    <a:pt x="45" y="81"/>
                  </a:cubicBezTo>
                  <a:cubicBezTo>
                    <a:pt x="49" y="89"/>
                    <a:pt x="49" y="95"/>
                    <a:pt x="52" y="104"/>
                  </a:cubicBezTo>
                  <a:cubicBezTo>
                    <a:pt x="56" y="109"/>
                    <a:pt x="65" y="115"/>
                    <a:pt x="68" y="120"/>
                  </a:cubicBezTo>
                  <a:cubicBezTo>
                    <a:pt x="72" y="125"/>
                    <a:pt x="67" y="144"/>
                    <a:pt x="67" y="144"/>
                  </a:cubicBezTo>
                  <a:cubicBezTo>
                    <a:pt x="85" y="160"/>
                    <a:pt x="124" y="205"/>
                    <a:pt x="152" y="216"/>
                  </a:cubicBezTo>
                  <a:cubicBezTo>
                    <a:pt x="160" y="223"/>
                    <a:pt x="162" y="220"/>
                    <a:pt x="172" y="226"/>
                  </a:cubicBezTo>
                  <a:cubicBezTo>
                    <a:pt x="187" y="245"/>
                    <a:pt x="161" y="229"/>
                    <a:pt x="150" y="222"/>
                  </a:cubicBezTo>
                  <a:cubicBezTo>
                    <a:pt x="143" y="219"/>
                    <a:pt x="133" y="217"/>
                    <a:pt x="133" y="217"/>
                  </a:cubicBezTo>
                  <a:cubicBezTo>
                    <a:pt x="116" y="206"/>
                    <a:pt x="121" y="207"/>
                    <a:pt x="111" y="203"/>
                  </a:cubicBezTo>
                  <a:cubicBezTo>
                    <a:pt x="85" y="182"/>
                    <a:pt x="66" y="162"/>
                    <a:pt x="43" y="139"/>
                  </a:cubicBezTo>
                  <a:cubicBezTo>
                    <a:pt x="29" y="126"/>
                    <a:pt x="26" y="122"/>
                    <a:pt x="22" y="109"/>
                  </a:cubicBezTo>
                  <a:cubicBezTo>
                    <a:pt x="13" y="98"/>
                    <a:pt x="5" y="81"/>
                    <a:pt x="7" y="73"/>
                  </a:cubicBezTo>
                  <a:cubicBezTo>
                    <a:pt x="4" y="58"/>
                    <a:pt x="0" y="47"/>
                    <a:pt x="4" y="38"/>
                  </a:cubicBezTo>
                  <a:cubicBezTo>
                    <a:pt x="5" y="33"/>
                    <a:pt x="7" y="30"/>
                    <a:pt x="7" y="26"/>
                  </a:cubicBezTo>
                  <a:cubicBezTo>
                    <a:pt x="8" y="23"/>
                    <a:pt x="10" y="17"/>
                    <a:pt x="10" y="17"/>
                  </a:cubicBezTo>
                  <a:cubicBezTo>
                    <a:pt x="7" y="11"/>
                    <a:pt x="10" y="6"/>
                    <a:pt x="9" y="0"/>
                  </a:cubicBezTo>
                  <a:cubicBezTo>
                    <a:pt x="18" y="11"/>
                    <a:pt x="14" y="68"/>
                    <a:pt x="20" y="78"/>
                  </a:cubicBezTo>
                  <a:cubicBezTo>
                    <a:pt x="25" y="77"/>
                    <a:pt x="34" y="29"/>
                    <a:pt x="42" y="35"/>
                  </a:cubicBezTo>
                  <a:cubicBezTo>
                    <a:pt x="44" y="35"/>
                    <a:pt x="48" y="36"/>
                    <a:pt x="48" y="37"/>
                  </a:cubicBezTo>
                  <a:cubicBezTo>
                    <a:pt x="49" y="39"/>
                    <a:pt x="44" y="37"/>
                    <a:pt x="43" y="37"/>
                  </a:cubicBezTo>
                  <a:cubicBezTo>
                    <a:pt x="41" y="36"/>
                    <a:pt x="40" y="37"/>
                    <a:pt x="40" y="38"/>
                  </a:cubicBezTo>
                  <a:cubicBezTo>
                    <a:pt x="34" y="46"/>
                    <a:pt x="36" y="21"/>
                    <a:pt x="39" y="1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313114"/>
                </a:gs>
              </a:gsLst>
              <a:lin ang="2700000" scaled="1"/>
            </a:gra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823" name="Freeform 1146" descr="Сферы"/>
            <p:cNvSpPr>
              <a:spLocks/>
            </p:cNvSpPr>
            <p:nvPr/>
          </p:nvSpPr>
          <p:spPr bwMode="auto">
            <a:xfrm>
              <a:off x="2893" y="1373"/>
              <a:ext cx="332" cy="358"/>
            </a:xfrm>
            <a:custGeom>
              <a:avLst/>
              <a:gdLst>
                <a:gd name="T0" fmla="*/ 78 w 330"/>
                <a:gd name="T1" fmla="*/ 339 h 358"/>
                <a:gd name="T2" fmla="*/ 51 w 330"/>
                <a:gd name="T3" fmla="*/ 324 h 358"/>
                <a:gd name="T4" fmla="*/ 15 w 330"/>
                <a:gd name="T5" fmla="*/ 278 h 358"/>
                <a:gd name="T6" fmla="*/ 4 w 330"/>
                <a:gd name="T7" fmla="*/ 247 h 358"/>
                <a:gd name="T8" fmla="*/ 11 w 330"/>
                <a:gd name="T9" fmla="*/ 159 h 358"/>
                <a:gd name="T10" fmla="*/ 38 w 330"/>
                <a:gd name="T11" fmla="*/ 107 h 358"/>
                <a:gd name="T12" fmla="*/ 88 w 330"/>
                <a:gd name="T13" fmla="*/ 49 h 358"/>
                <a:gd name="T14" fmla="*/ 148 w 330"/>
                <a:gd name="T15" fmla="*/ 3 h 358"/>
                <a:gd name="T16" fmla="*/ 179 w 330"/>
                <a:gd name="T17" fmla="*/ 0 h 358"/>
                <a:gd name="T18" fmla="*/ 242 w 330"/>
                <a:gd name="T19" fmla="*/ 19 h 358"/>
                <a:gd name="T20" fmla="*/ 292 w 330"/>
                <a:gd name="T21" fmla="*/ 55 h 358"/>
                <a:gd name="T22" fmla="*/ 317 w 330"/>
                <a:gd name="T23" fmla="*/ 128 h 358"/>
                <a:gd name="T24" fmla="*/ 330 w 330"/>
                <a:gd name="T25" fmla="*/ 195 h 358"/>
                <a:gd name="T26" fmla="*/ 324 w 330"/>
                <a:gd name="T27" fmla="*/ 292 h 358"/>
                <a:gd name="T28" fmla="*/ 291 w 330"/>
                <a:gd name="T29" fmla="*/ 333 h 358"/>
                <a:gd name="T30" fmla="*/ 256 w 330"/>
                <a:gd name="T31" fmla="*/ 358 h 358"/>
                <a:gd name="T32" fmla="*/ 78 w 330"/>
                <a:gd name="T33" fmla="*/ 339 h 3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0"/>
                <a:gd name="T52" fmla="*/ 0 h 358"/>
                <a:gd name="T53" fmla="*/ 330 w 330"/>
                <a:gd name="T54" fmla="*/ 358 h 3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0" h="358">
                  <a:moveTo>
                    <a:pt x="78" y="339"/>
                  </a:moveTo>
                  <a:cubicBezTo>
                    <a:pt x="67" y="335"/>
                    <a:pt x="62" y="328"/>
                    <a:pt x="51" y="324"/>
                  </a:cubicBezTo>
                  <a:cubicBezTo>
                    <a:pt x="36" y="310"/>
                    <a:pt x="25" y="297"/>
                    <a:pt x="15" y="278"/>
                  </a:cubicBezTo>
                  <a:cubicBezTo>
                    <a:pt x="9" y="269"/>
                    <a:pt x="4" y="247"/>
                    <a:pt x="4" y="247"/>
                  </a:cubicBezTo>
                  <a:cubicBezTo>
                    <a:pt x="6" y="193"/>
                    <a:pt x="0" y="190"/>
                    <a:pt x="11" y="159"/>
                  </a:cubicBezTo>
                  <a:cubicBezTo>
                    <a:pt x="15" y="147"/>
                    <a:pt x="38" y="114"/>
                    <a:pt x="38" y="107"/>
                  </a:cubicBezTo>
                  <a:lnTo>
                    <a:pt x="88" y="49"/>
                  </a:lnTo>
                  <a:lnTo>
                    <a:pt x="148" y="3"/>
                  </a:lnTo>
                  <a:lnTo>
                    <a:pt x="179" y="0"/>
                  </a:lnTo>
                  <a:lnTo>
                    <a:pt x="242" y="19"/>
                  </a:lnTo>
                  <a:lnTo>
                    <a:pt x="292" y="55"/>
                  </a:lnTo>
                  <a:lnTo>
                    <a:pt x="317" y="128"/>
                  </a:lnTo>
                  <a:lnTo>
                    <a:pt x="330" y="195"/>
                  </a:lnTo>
                  <a:lnTo>
                    <a:pt x="324" y="292"/>
                  </a:lnTo>
                  <a:lnTo>
                    <a:pt x="291" y="333"/>
                  </a:lnTo>
                  <a:lnTo>
                    <a:pt x="256" y="358"/>
                  </a:lnTo>
                  <a:lnTo>
                    <a:pt x="78" y="339"/>
                  </a:lnTo>
                  <a:close/>
                </a:path>
              </a:pathLst>
            </a:custGeom>
            <a:pattFill prst="sphere">
              <a:fgClr>
                <a:srgbClr val="666633"/>
              </a:fgClr>
              <a:bgClr>
                <a:srgbClr val="FFFF66"/>
              </a:bgClr>
            </a:patt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grpSp>
          <p:nvGrpSpPr>
            <p:cNvPr id="27824" name="Group 1154"/>
            <p:cNvGrpSpPr>
              <a:grpSpLocks/>
            </p:cNvGrpSpPr>
            <p:nvPr/>
          </p:nvGrpSpPr>
          <p:grpSpPr bwMode="auto">
            <a:xfrm>
              <a:off x="3124" y="1446"/>
              <a:ext cx="212" cy="560"/>
              <a:chOff x="3109" y="1428"/>
              <a:chExt cx="245" cy="566"/>
            </a:xfrm>
          </p:grpSpPr>
          <p:sp>
            <p:nvSpPr>
              <p:cNvPr id="27827" name="Freeform 1153"/>
              <p:cNvSpPr>
                <a:spLocks/>
              </p:cNvSpPr>
              <p:nvPr/>
            </p:nvSpPr>
            <p:spPr bwMode="auto">
              <a:xfrm rot="18575464" flipH="1">
                <a:off x="3138" y="1496"/>
                <a:ext cx="187" cy="245"/>
              </a:xfrm>
              <a:custGeom>
                <a:avLst/>
                <a:gdLst>
                  <a:gd name="T0" fmla="*/ 39 w 187"/>
                  <a:gd name="T1" fmla="*/ 17 h 245"/>
                  <a:gd name="T2" fmla="*/ 28 w 187"/>
                  <a:gd name="T3" fmla="*/ 59 h 245"/>
                  <a:gd name="T4" fmla="*/ 45 w 187"/>
                  <a:gd name="T5" fmla="*/ 81 h 245"/>
                  <a:gd name="T6" fmla="*/ 52 w 187"/>
                  <a:gd name="T7" fmla="*/ 104 h 245"/>
                  <a:gd name="T8" fmla="*/ 68 w 187"/>
                  <a:gd name="T9" fmla="*/ 120 h 245"/>
                  <a:gd name="T10" fmla="*/ 67 w 187"/>
                  <a:gd name="T11" fmla="*/ 144 h 245"/>
                  <a:gd name="T12" fmla="*/ 152 w 187"/>
                  <a:gd name="T13" fmla="*/ 216 h 245"/>
                  <a:gd name="T14" fmla="*/ 172 w 187"/>
                  <a:gd name="T15" fmla="*/ 226 h 245"/>
                  <a:gd name="T16" fmla="*/ 150 w 187"/>
                  <a:gd name="T17" fmla="*/ 222 h 245"/>
                  <a:gd name="T18" fmla="*/ 133 w 187"/>
                  <a:gd name="T19" fmla="*/ 217 h 245"/>
                  <a:gd name="T20" fmla="*/ 111 w 187"/>
                  <a:gd name="T21" fmla="*/ 203 h 245"/>
                  <a:gd name="T22" fmla="*/ 43 w 187"/>
                  <a:gd name="T23" fmla="*/ 139 h 245"/>
                  <a:gd name="T24" fmla="*/ 22 w 187"/>
                  <a:gd name="T25" fmla="*/ 109 h 245"/>
                  <a:gd name="T26" fmla="*/ 7 w 187"/>
                  <a:gd name="T27" fmla="*/ 73 h 245"/>
                  <a:gd name="T28" fmla="*/ 4 w 187"/>
                  <a:gd name="T29" fmla="*/ 38 h 245"/>
                  <a:gd name="T30" fmla="*/ 7 w 187"/>
                  <a:gd name="T31" fmla="*/ 26 h 245"/>
                  <a:gd name="T32" fmla="*/ 10 w 187"/>
                  <a:gd name="T33" fmla="*/ 17 h 245"/>
                  <a:gd name="T34" fmla="*/ 9 w 187"/>
                  <a:gd name="T35" fmla="*/ 0 h 245"/>
                  <a:gd name="T36" fmla="*/ 20 w 187"/>
                  <a:gd name="T37" fmla="*/ 78 h 245"/>
                  <a:gd name="T38" fmla="*/ 42 w 187"/>
                  <a:gd name="T39" fmla="*/ 35 h 245"/>
                  <a:gd name="T40" fmla="*/ 48 w 187"/>
                  <a:gd name="T41" fmla="*/ 37 h 245"/>
                  <a:gd name="T42" fmla="*/ 43 w 187"/>
                  <a:gd name="T43" fmla="*/ 37 h 245"/>
                  <a:gd name="T44" fmla="*/ 40 w 187"/>
                  <a:gd name="T45" fmla="*/ 38 h 245"/>
                  <a:gd name="T46" fmla="*/ 39 w 187"/>
                  <a:gd name="T47" fmla="*/ 17 h 2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7"/>
                  <a:gd name="T73" fmla="*/ 0 h 245"/>
                  <a:gd name="T74" fmla="*/ 187 w 187"/>
                  <a:gd name="T75" fmla="*/ 245 h 2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7" h="245">
                    <a:moveTo>
                      <a:pt x="39" y="17"/>
                    </a:moveTo>
                    <a:cubicBezTo>
                      <a:pt x="36" y="21"/>
                      <a:pt x="27" y="52"/>
                      <a:pt x="28" y="59"/>
                    </a:cubicBezTo>
                    <a:cubicBezTo>
                      <a:pt x="29" y="70"/>
                      <a:pt x="48" y="72"/>
                      <a:pt x="45" y="81"/>
                    </a:cubicBezTo>
                    <a:cubicBezTo>
                      <a:pt x="49" y="89"/>
                      <a:pt x="49" y="95"/>
                      <a:pt x="52" y="104"/>
                    </a:cubicBezTo>
                    <a:cubicBezTo>
                      <a:pt x="56" y="109"/>
                      <a:pt x="65" y="115"/>
                      <a:pt x="68" y="120"/>
                    </a:cubicBezTo>
                    <a:cubicBezTo>
                      <a:pt x="72" y="125"/>
                      <a:pt x="67" y="144"/>
                      <a:pt x="67" y="144"/>
                    </a:cubicBezTo>
                    <a:cubicBezTo>
                      <a:pt x="85" y="160"/>
                      <a:pt x="124" y="205"/>
                      <a:pt x="152" y="216"/>
                    </a:cubicBezTo>
                    <a:cubicBezTo>
                      <a:pt x="160" y="223"/>
                      <a:pt x="162" y="220"/>
                      <a:pt x="172" y="226"/>
                    </a:cubicBezTo>
                    <a:cubicBezTo>
                      <a:pt x="187" y="245"/>
                      <a:pt x="161" y="229"/>
                      <a:pt x="150" y="222"/>
                    </a:cubicBezTo>
                    <a:cubicBezTo>
                      <a:pt x="143" y="219"/>
                      <a:pt x="133" y="217"/>
                      <a:pt x="133" y="217"/>
                    </a:cubicBezTo>
                    <a:cubicBezTo>
                      <a:pt x="116" y="206"/>
                      <a:pt x="121" y="207"/>
                      <a:pt x="111" y="203"/>
                    </a:cubicBezTo>
                    <a:cubicBezTo>
                      <a:pt x="85" y="182"/>
                      <a:pt x="66" y="162"/>
                      <a:pt x="43" y="139"/>
                    </a:cubicBezTo>
                    <a:cubicBezTo>
                      <a:pt x="29" y="126"/>
                      <a:pt x="26" y="122"/>
                      <a:pt x="22" y="109"/>
                    </a:cubicBezTo>
                    <a:cubicBezTo>
                      <a:pt x="13" y="98"/>
                      <a:pt x="5" y="81"/>
                      <a:pt x="7" y="73"/>
                    </a:cubicBezTo>
                    <a:cubicBezTo>
                      <a:pt x="4" y="58"/>
                      <a:pt x="0" y="47"/>
                      <a:pt x="4" y="38"/>
                    </a:cubicBezTo>
                    <a:cubicBezTo>
                      <a:pt x="5" y="33"/>
                      <a:pt x="7" y="30"/>
                      <a:pt x="7" y="26"/>
                    </a:cubicBezTo>
                    <a:cubicBezTo>
                      <a:pt x="8" y="23"/>
                      <a:pt x="10" y="17"/>
                      <a:pt x="10" y="17"/>
                    </a:cubicBezTo>
                    <a:cubicBezTo>
                      <a:pt x="7" y="11"/>
                      <a:pt x="10" y="6"/>
                      <a:pt x="9" y="0"/>
                    </a:cubicBezTo>
                    <a:cubicBezTo>
                      <a:pt x="18" y="11"/>
                      <a:pt x="14" y="68"/>
                      <a:pt x="20" y="78"/>
                    </a:cubicBezTo>
                    <a:cubicBezTo>
                      <a:pt x="25" y="77"/>
                      <a:pt x="34" y="29"/>
                      <a:pt x="42" y="35"/>
                    </a:cubicBezTo>
                    <a:cubicBezTo>
                      <a:pt x="44" y="35"/>
                      <a:pt x="48" y="36"/>
                      <a:pt x="48" y="37"/>
                    </a:cubicBezTo>
                    <a:cubicBezTo>
                      <a:pt x="49" y="39"/>
                      <a:pt x="44" y="37"/>
                      <a:pt x="43" y="37"/>
                    </a:cubicBezTo>
                    <a:cubicBezTo>
                      <a:pt x="41" y="36"/>
                      <a:pt x="40" y="37"/>
                      <a:pt x="40" y="38"/>
                    </a:cubicBezTo>
                    <a:cubicBezTo>
                      <a:pt x="34" y="46"/>
                      <a:pt x="36" y="21"/>
                      <a:pt x="39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313114"/>
                  </a:gs>
                </a:gsLst>
                <a:lin ang="2700000" scaled="1"/>
              </a:gra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28" name="Freeform 1144"/>
              <p:cNvSpPr>
                <a:spLocks/>
              </p:cNvSpPr>
              <p:nvPr/>
            </p:nvSpPr>
            <p:spPr bwMode="auto">
              <a:xfrm>
                <a:off x="3176" y="1428"/>
                <a:ext cx="121" cy="566"/>
              </a:xfrm>
              <a:custGeom>
                <a:avLst/>
                <a:gdLst>
                  <a:gd name="T0" fmla="*/ 31 w 153"/>
                  <a:gd name="T1" fmla="*/ 89 h 516"/>
                  <a:gd name="T2" fmla="*/ 68 w 153"/>
                  <a:gd name="T3" fmla="*/ 108 h 516"/>
                  <a:gd name="T4" fmla="*/ 103 w 153"/>
                  <a:gd name="T5" fmla="*/ 160 h 516"/>
                  <a:gd name="T6" fmla="*/ 109 w 153"/>
                  <a:gd name="T7" fmla="*/ 209 h 516"/>
                  <a:gd name="T8" fmla="*/ 107 w 153"/>
                  <a:gd name="T9" fmla="*/ 245 h 516"/>
                  <a:gd name="T10" fmla="*/ 106 w 153"/>
                  <a:gd name="T11" fmla="*/ 270 h 516"/>
                  <a:gd name="T12" fmla="*/ 43 w 153"/>
                  <a:gd name="T13" fmla="*/ 445 h 516"/>
                  <a:gd name="T14" fmla="*/ 18 w 153"/>
                  <a:gd name="T15" fmla="*/ 475 h 516"/>
                  <a:gd name="T16" fmla="*/ 55 w 153"/>
                  <a:gd name="T17" fmla="*/ 453 h 516"/>
                  <a:gd name="T18" fmla="*/ 80 w 153"/>
                  <a:gd name="T19" fmla="*/ 432 h 516"/>
                  <a:gd name="T20" fmla="*/ 102 w 153"/>
                  <a:gd name="T21" fmla="*/ 393 h 516"/>
                  <a:gd name="T22" fmla="*/ 144 w 153"/>
                  <a:gd name="T23" fmla="*/ 244 h 516"/>
                  <a:gd name="T24" fmla="*/ 145 w 153"/>
                  <a:gd name="T25" fmla="*/ 183 h 516"/>
                  <a:gd name="T26" fmla="*/ 124 w 153"/>
                  <a:gd name="T27" fmla="*/ 113 h 516"/>
                  <a:gd name="T28" fmla="*/ 84 w 153"/>
                  <a:gd name="T29" fmla="*/ 56 h 516"/>
                  <a:gd name="T30" fmla="*/ 61 w 153"/>
                  <a:gd name="T31" fmla="*/ 39 h 516"/>
                  <a:gd name="T32" fmla="*/ 47 w 153"/>
                  <a:gd name="T33" fmla="*/ 28 h 516"/>
                  <a:gd name="T34" fmla="*/ 25 w 153"/>
                  <a:gd name="T35" fmla="*/ 0 h 516"/>
                  <a:gd name="T36" fmla="*/ 85 w 153"/>
                  <a:gd name="T37" fmla="*/ 91 h 516"/>
                  <a:gd name="T38" fmla="*/ 7 w 153"/>
                  <a:gd name="T39" fmla="*/ 77 h 516"/>
                  <a:gd name="T40" fmla="*/ 1 w 153"/>
                  <a:gd name="T41" fmla="*/ 88 h 516"/>
                  <a:gd name="T42" fmla="*/ 9 w 153"/>
                  <a:gd name="T43" fmla="*/ 82 h 516"/>
                  <a:gd name="T44" fmla="*/ 18 w 153"/>
                  <a:gd name="T45" fmla="*/ 80 h 516"/>
                  <a:gd name="T46" fmla="*/ 31 w 153"/>
                  <a:gd name="T47" fmla="*/ 89 h 5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3"/>
                  <a:gd name="T73" fmla="*/ 0 h 516"/>
                  <a:gd name="T74" fmla="*/ 153 w 153"/>
                  <a:gd name="T75" fmla="*/ 516 h 5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3" h="516">
                    <a:moveTo>
                      <a:pt x="31" y="89"/>
                    </a:moveTo>
                    <a:cubicBezTo>
                      <a:pt x="43" y="93"/>
                      <a:pt x="59" y="95"/>
                      <a:pt x="68" y="108"/>
                    </a:cubicBezTo>
                    <a:cubicBezTo>
                      <a:pt x="79" y="126"/>
                      <a:pt x="87" y="149"/>
                      <a:pt x="103" y="160"/>
                    </a:cubicBezTo>
                    <a:cubicBezTo>
                      <a:pt x="106" y="176"/>
                      <a:pt x="105" y="194"/>
                      <a:pt x="109" y="209"/>
                    </a:cubicBezTo>
                    <a:cubicBezTo>
                      <a:pt x="109" y="220"/>
                      <a:pt x="109" y="233"/>
                      <a:pt x="107" y="245"/>
                    </a:cubicBezTo>
                    <a:cubicBezTo>
                      <a:pt x="107" y="253"/>
                      <a:pt x="106" y="270"/>
                      <a:pt x="106" y="270"/>
                    </a:cubicBezTo>
                    <a:cubicBezTo>
                      <a:pt x="95" y="308"/>
                      <a:pt x="79" y="407"/>
                      <a:pt x="43" y="445"/>
                    </a:cubicBezTo>
                    <a:cubicBezTo>
                      <a:pt x="34" y="461"/>
                      <a:pt x="27" y="459"/>
                      <a:pt x="18" y="475"/>
                    </a:cubicBezTo>
                    <a:cubicBezTo>
                      <a:pt x="15" y="516"/>
                      <a:pt x="41" y="472"/>
                      <a:pt x="55" y="453"/>
                    </a:cubicBezTo>
                    <a:cubicBezTo>
                      <a:pt x="63" y="443"/>
                      <a:pt x="80" y="432"/>
                      <a:pt x="80" y="432"/>
                    </a:cubicBezTo>
                    <a:cubicBezTo>
                      <a:pt x="97" y="404"/>
                      <a:pt x="86" y="409"/>
                      <a:pt x="102" y="393"/>
                    </a:cubicBezTo>
                    <a:cubicBezTo>
                      <a:pt x="122" y="343"/>
                      <a:pt x="131" y="298"/>
                      <a:pt x="144" y="244"/>
                    </a:cubicBezTo>
                    <a:cubicBezTo>
                      <a:pt x="151" y="214"/>
                      <a:pt x="153" y="206"/>
                      <a:pt x="145" y="183"/>
                    </a:cubicBezTo>
                    <a:cubicBezTo>
                      <a:pt x="147" y="158"/>
                      <a:pt x="139" y="126"/>
                      <a:pt x="124" y="113"/>
                    </a:cubicBezTo>
                    <a:cubicBezTo>
                      <a:pt x="109" y="90"/>
                      <a:pt x="104" y="68"/>
                      <a:pt x="84" y="56"/>
                    </a:cubicBezTo>
                    <a:cubicBezTo>
                      <a:pt x="75" y="50"/>
                      <a:pt x="67" y="45"/>
                      <a:pt x="61" y="39"/>
                    </a:cubicBezTo>
                    <a:cubicBezTo>
                      <a:pt x="57" y="36"/>
                      <a:pt x="47" y="28"/>
                      <a:pt x="47" y="28"/>
                    </a:cubicBezTo>
                    <a:cubicBezTo>
                      <a:pt x="41" y="15"/>
                      <a:pt x="32" y="11"/>
                      <a:pt x="25" y="0"/>
                    </a:cubicBezTo>
                    <a:cubicBezTo>
                      <a:pt x="22" y="24"/>
                      <a:pt x="82" y="69"/>
                      <a:pt x="85" y="91"/>
                    </a:cubicBezTo>
                    <a:cubicBezTo>
                      <a:pt x="72" y="92"/>
                      <a:pt x="17" y="63"/>
                      <a:pt x="7" y="77"/>
                    </a:cubicBezTo>
                    <a:cubicBezTo>
                      <a:pt x="5" y="81"/>
                      <a:pt x="0" y="84"/>
                      <a:pt x="1" y="88"/>
                    </a:cubicBezTo>
                    <a:cubicBezTo>
                      <a:pt x="2" y="90"/>
                      <a:pt x="5" y="84"/>
                      <a:pt x="9" y="82"/>
                    </a:cubicBezTo>
                    <a:cubicBezTo>
                      <a:pt x="12" y="81"/>
                      <a:pt x="15" y="82"/>
                      <a:pt x="18" y="80"/>
                    </a:cubicBezTo>
                    <a:cubicBezTo>
                      <a:pt x="39" y="91"/>
                      <a:pt x="43" y="93"/>
                      <a:pt x="31" y="8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313114"/>
                  </a:gs>
                </a:gsLst>
                <a:lin ang="2700000" scaled="1"/>
              </a:gra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</p:grpSp>
        <p:sp>
          <p:nvSpPr>
            <p:cNvPr id="27825" name="Freeform 1147"/>
            <p:cNvSpPr>
              <a:spLocks/>
            </p:cNvSpPr>
            <p:nvPr/>
          </p:nvSpPr>
          <p:spPr bwMode="auto">
            <a:xfrm rot="-260860">
              <a:off x="3059" y="1689"/>
              <a:ext cx="47" cy="234"/>
            </a:xfrm>
            <a:custGeom>
              <a:avLst/>
              <a:gdLst>
                <a:gd name="T0" fmla="*/ 0 w 59"/>
                <a:gd name="T1" fmla="*/ 14 h 234"/>
                <a:gd name="T2" fmla="*/ 9 w 59"/>
                <a:gd name="T3" fmla="*/ 234 h 234"/>
                <a:gd name="T4" fmla="*/ 51 w 59"/>
                <a:gd name="T5" fmla="*/ 206 h 234"/>
                <a:gd name="T6" fmla="*/ 48 w 59"/>
                <a:gd name="T7" fmla="*/ 78 h 234"/>
                <a:gd name="T8" fmla="*/ 41 w 59"/>
                <a:gd name="T9" fmla="*/ 4 h 234"/>
                <a:gd name="T10" fmla="*/ 0 w 59"/>
                <a:gd name="T11" fmla="*/ 14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234"/>
                <a:gd name="T20" fmla="*/ 59 w 59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234">
                  <a:moveTo>
                    <a:pt x="0" y="14"/>
                  </a:moveTo>
                  <a:cubicBezTo>
                    <a:pt x="2" y="100"/>
                    <a:pt x="4" y="156"/>
                    <a:pt x="9" y="234"/>
                  </a:cubicBezTo>
                  <a:cubicBezTo>
                    <a:pt x="23" y="222"/>
                    <a:pt x="36" y="215"/>
                    <a:pt x="51" y="206"/>
                  </a:cubicBezTo>
                  <a:cubicBezTo>
                    <a:pt x="54" y="161"/>
                    <a:pt x="59" y="122"/>
                    <a:pt x="48" y="78"/>
                  </a:cubicBezTo>
                  <a:cubicBezTo>
                    <a:pt x="46" y="53"/>
                    <a:pt x="49" y="28"/>
                    <a:pt x="41" y="4"/>
                  </a:cubicBezTo>
                  <a:cubicBezTo>
                    <a:pt x="40" y="0"/>
                    <a:pt x="10" y="19"/>
                    <a:pt x="0" y="1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21210D"/>
                </a:gs>
              </a:gsLst>
              <a:lin ang="2700000" scaled="1"/>
            </a:gra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826" name="Freeform 1148"/>
            <p:cNvSpPr>
              <a:spLocks/>
            </p:cNvSpPr>
            <p:nvPr/>
          </p:nvSpPr>
          <p:spPr bwMode="auto">
            <a:xfrm>
              <a:off x="2981" y="1419"/>
              <a:ext cx="190" cy="313"/>
            </a:xfrm>
            <a:custGeom>
              <a:avLst/>
              <a:gdLst>
                <a:gd name="T0" fmla="*/ 75 w 190"/>
                <a:gd name="T1" fmla="*/ 310 h 313"/>
                <a:gd name="T2" fmla="*/ 30 w 190"/>
                <a:gd name="T3" fmla="*/ 248 h 313"/>
                <a:gd name="T4" fmla="*/ 5 w 190"/>
                <a:gd name="T5" fmla="*/ 211 h 313"/>
                <a:gd name="T6" fmla="*/ 11 w 190"/>
                <a:gd name="T7" fmla="*/ 128 h 313"/>
                <a:gd name="T8" fmla="*/ 33 w 190"/>
                <a:gd name="T9" fmla="*/ 109 h 313"/>
                <a:gd name="T10" fmla="*/ 21 w 190"/>
                <a:gd name="T11" fmla="*/ 185 h 313"/>
                <a:gd name="T12" fmla="*/ 46 w 190"/>
                <a:gd name="T13" fmla="*/ 232 h 313"/>
                <a:gd name="T14" fmla="*/ 53 w 190"/>
                <a:gd name="T15" fmla="*/ 239 h 313"/>
                <a:gd name="T16" fmla="*/ 65 w 190"/>
                <a:gd name="T17" fmla="*/ 259 h 313"/>
                <a:gd name="T18" fmla="*/ 59 w 190"/>
                <a:gd name="T19" fmla="*/ 240 h 313"/>
                <a:gd name="T20" fmla="*/ 56 w 190"/>
                <a:gd name="T21" fmla="*/ 200 h 313"/>
                <a:gd name="T22" fmla="*/ 49 w 190"/>
                <a:gd name="T23" fmla="*/ 153 h 313"/>
                <a:gd name="T24" fmla="*/ 53 w 190"/>
                <a:gd name="T25" fmla="*/ 99 h 313"/>
                <a:gd name="T26" fmla="*/ 65 w 190"/>
                <a:gd name="T27" fmla="*/ 51 h 313"/>
                <a:gd name="T28" fmla="*/ 62 w 190"/>
                <a:gd name="T29" fmla="*/ 61 h 313"/>
                <a:gd name="T30" fmla="*/ 72 w 190"/>
                <a:gd name="T31" fmla="*/ 131 h 313"/>
                <a:gd name="T32" fmla="*/ 75 w 190"/>
                <a:gd name="T33" fmla="*/ 211 h 313"/>
                <a:gd name="T34" fmla="*/ 88 w 190"/>
                <a:gd name="T35" fmla="*/ 233 h 313"/>
                <a:gd name="T36" fmla="*/ 104 w 190"/>
                <a:gd name="T37" fmla="*/ 45 h 313"/>
                <a:gd name="T38" fmla="*/ 110 w 190"/>
                <a:gd name="T39" fmla="*/ 77 h 313"/>
                <a:gd name="T40" fmla="*/ 117 w 190"/>
                <a:gd name="T41" fmla="*/ 134 h 313"/>
                <a:gd name="T42" fmla="*/ 123 w 190"/>
                <a:gd name="T43" fmla="*/ 166 h 313"/>
                <a:gd name="T44" fmla="*/ 120 w 190"/>
                <a:gd name="T45" fmla="*/ 182 h 313"/>
                <a:gd name="T46" fmla="*/ 117 w 190"/>
                <a:gd name="T47" fmla="*/ 227 h 313"/>
                <a:gd name="T48" fmla="*/ 113 w 190"/>
                <a:gd name="T49" fmla="*/ 237 h 313"/>
                <a:gd name="T50" fmla="*/ 123 w 190"/>
                <a:gd name="T51" fmla="*/ 227 h 313"/>
                <a:gd name="T52" fmla="*/ 136 w 190"/>
                <a:gd name="T53" fmla="*/ 179 h 313"/>
                <a:gd name="T54" fmla="*/ 136 w 190"/>
                <a:gd name="T55" fmla="*/ 121 h 313"/>
                <a:gd name="T56" fmla="*/ 133 w 190"/>
                <a:gd name="T57" fmla="*/ 29 h 313"/>
                <a:gd name="T58" fmla="*/ 149 w 190"/>
                <a:gd name="T59" fmla="*/ 80 h 313"/>
                <a:gd name="T60" fmla="*/ 161 w 190"/>
                <a:gd name="T61" fmla="*/ 153 h 313"/>
                <a:gd name="T62" fmla="*/ 139 w 190"/>
                <a:gd name="T63" fmla="*/ 253 h 313"/>
                <a:gd name="T64" fmla="*/ 136 w 190"/>
                <a:gd name="T65" fmla="*/ 262 h 313"/>
                <a:gd name="T66" fmla="*/ 155 w 190"/>
                <a:gd name="T67" fmla="*/ 235 h 313"/>
                <a:gd name="T68" fmla="*/ 181 w 190"/>
                <a:gd name="T69" fmla="*/ 179 h 313"/>
                <a:gd name="T70" fmla="*/ 187 w 190"/>
                <a:gd name="T71" fmla="*/ 144 h 313"/>
                <a:gd name="T72" fmla="*/ 184 w 190"/>
                <a:gd name="T73" fmla="*/ 115 h 313"/>
                <a:gd name="T74" fmla="*/ 190 w 190"/>
                <a:gd name="T75" fmla="*/ 208 h 313"/>
                <a:gd name="T76" fmla="*/ 139 w 190"/>
                <a:gd name="T77" fmla="*/ 293 h 313"/>
                <a:gd name="T78" fmla="*/ 123 w 190"/>
                <a:gd name="T79" fmla="*/ 313 h 313"/>
                <a:gd name="T80" fmla="*/ 75 w 190"/>
                <a:gd name="T81" fmla="*/ 310 h 3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0"/>
                <a:gd name="T124" fmla="*/ 0 h 313"/>
                <a:gd name="T125" fmla="*/ 190 w 190"/>
                <a:gd name="T126" fmla="*/ 313 h 3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0" h="313">
                  <a:moveTo>
                    <a:pt x="75" y="310"/>
                  </a:moveTo>
                  <a:cubicBezTo>
                    <a:pt x="49" y="294"/>
                    <a:pt x="50" y="271"/>
                    <a:pt x="30" y="248"/>
                  </a:cubicBezTo>
                  <a:cubicBezTo>
                    <a:pt x="24" y="231"/>
                    <a:pt x="1" y="231"/>
                    <a:pt x="5" y="211"/>
                  </a:cubicBezTo>
                  <a:cubicBezTo>
                    <a:pt x="6" y="183"/>
                    <a:pt x="0" y="153"/>
                    <a:pt x="11" y="128"/>
                  </a:cubicBezTo>
                  <a:cubicBezTo>
                    <a:pt x="15" y="119"/>
                    <a:pt x="33" y="109"/>
                    <a:pt x="33" y="109"/>
                  </a:cubicBezTo>
                  <a:cubicBezTo>
                    <a:pt x="22" y="143"/>
                    <a:pt x="24" y="124"/>
                    <a:pt x="21" y="185"/>
                  </a:cubicBezTo>
                  <a:cubicBezTo>
                    <a:pt x="28" y="232"/>
                    <a:pt x="27" y="200"/>
                    <a:pt x="46" y="232"/>
                  </a:cubicBezTo>
                  <a:cubicBezTo>
                    <a:pt x="50" y="246"/>
                    <a:pt x="41" y="231"/>
                    <a:pt x="53" y="239"/>
                  </a:cubicBezTo>
                  <a:cubicBezTo>
                    <a:pt x="59" y="226"/>
                    <a:pt x="70" y="273"/>
                    <a:pt x="65" y="259"/>
                  </a:cubicBezTo>
                  <a:cubicBezTo>
                    <a:pt x="63" y="253"/>
                    <a:pt x="59" y="240"/>
                    <a:pt x="59" y="240"/>
                  </a:cubicBezTo>
                  <a:cubicBezTo>
                    <a:pt x="57" y="230"/>
                    <a:pt x="58" y="214"/>
                    <a:pt x="56" y="200"/>
                  </a:cubicBezTo>
                  <a:cubicBezTo>
                    <a:pt x="54" y="186"/>
                    <a:pt x="49" y="170"/>
                    <a:pt x="49" y="153"/>
                  </a:cubicBezTo>
                  <a:cubicBezTo>
                    <a:pt x="50" y="135"/>
                    <a:pt x="51" y="117"/>
                    <a:pt x="53" y="99"/>
                  </a:cubicBezTo>
                  <a:cubicBezTo>
                    <a:pt x="55" y="83"/>
                    <a:pt x="65" y="67"/>
                    <a:pt x="65" y="51"/>
                  </a:cubicBezTo>
                  <a:cubicBezTo>
                    <a:pt x="65" y="48"/>
                    <a:pt x="63" y="58"/>
                    <a:pt x="62" y="61"/>
                  </a:cubicBezTo>
                  <a:cubicBezTo>
                    <a:pt x="64" y="90"/>
                    <a:pt x="68" y="105"/>
                    <a:pt x="72" y="131"/>
                  </a:cubicBezTo>
                  <a:cubicBezTo>
                    <a:pt x="73" y="158"/>
                    <a:pt x="74" y="184"/>
                    <a:pt x="75" y="211"/>
                  </a:cubicBezTo>
                  <a:cubicBezTo>
                    <a:pt x="77" y="245"/>
                    <a:pt x="71" y="245"/>
                    <a:pt x="88" y="233"/>
                  </a:cubicBezTo>
                  <a:cubicBezTo>
                    <a:pt x="108" y="174"/>
                    <a:pt x="89" y="106"/>
                    <a:pt x="104" y="45"/>
                  </a:cubicBezTo>
                  <a:cubicBezTo>
                    <a:pt x="95" y="16"/>
                    <a:pt x="108" y="71"/>
                    <a:pt x="110" y="77"/>
                  </a:cubicBezTo>
                  <a:cubicBezTo>
                    <a:pt x="112" y="98"/>
                    <a:pt x="114" y="113"/>
                    <a:pt x="117" y="134"/>
                  </a:cubicBezTo>
                  <a:cubicBezTo>
                    <a:pt x="119" y="145"/>
                    <a:pt x="123" y="166"/>
                    <a:pt x="123" y="166"/>
                  </a:cubicBezTo>
                  <a:cubicBezTo>
                    <a:pt x="122" y="171"/>
                    <a:pt x="121" y="177"/>
                    <a:pt x="120" y="182"/>
                  </a:cubicBezTo>
                  <a:cubicBezTo>
                    <a:pt x="119" y="197"/>
                    <a:pt x="119" y="212"/>
                    <a:pt x="117" y="227"/>
                  </a:cubicBezTo>
                  <a:cubicBezTo>
                    <a:pt x="117" y="231"/>
                    <a:pt x="109" y="237"/>
                    <a:pt x="113" y="237"/>
                  </a:cubicBezTo>
                  <a:cubicBezTo>
                    <a:pt x="118" y="237"/>
                    <a:pt x="120" y="230"/>
                    <a:pt x="123" y="227"/>
                  </a:cubicBezTo>
                  <a:cubicBezTo>
                    <a:pt x="128" y="211"/>
                    <a:pt x="136" y="179"/>
                    <a:pt x="136" y="179"/>
                  </a:cubicBezTo>
                  <a:cubicBezTo>
                    <a:pt x="142" y="107"/>
                    <a:pt x="139" y="175"/>
                    <a:pt x="136" y="121"/>
                  </a:cubicBezTo>
                  <a:cubicBezTo>
                    <a:pt x="134" y="90"/>
                    <a:pt x="123" y="0"/>
                    <a:pt x="133" y="29"/>
                  </a:cubicBezTo>
                  <a:cubicBezTo>
                    <a:pt x="139" y="46"/>
                    <a:pt x="142" y="64"/>
                    <a:pt x="149" y="80"/>
                  </a:cubicBezTo>
                  <a:cubicBezTo>
                    <a:pt x="151" y="105"/>
                    <a:pt x="153" y="129"/>
                    <a:pt x="161" y="153"/>
                  </a:cubicBezTo>
                  <a:cubicBezTo>
                    <a:pt x="165" y="197"/>
                    <a:pt x="166" y="221"/>
                    <a:pt x="139" y="253"/>
                  </a:cubicBezTo>
                  <a:cubicBezTo>
                    <a:pt x="138" y="256"/>
                    <a:pt x="133" y="261"/>
                    <a:pt x="136" y="262"/>
                  </a:cubicBezTo>
                  <a:cubicBezTo>
                    <a:pt x="148" y="266"/>
                    <a:pt x="155" y="235"/>
                    <a:pt x="155" y="235"/>
                  </a:cubicBezTo>
                  <a:cubicBezTo>
                    <a:pt x="160" y="216"/>
                    <a:pt x="175" y="198"/>
                    <a:pt x="181" y="179"/>
                  </a:cubicBezTo>
                  <a:cubicBezTo>
                    <a:pt x="183" y="167"/>
                    <a:pt x="187" y="156"/>
                    <a:pt x="187" y="144"/>
                  </a:cubicBezTo>
                  <a:cubicBezTo>
                    <a:pt x="187" y="134"/>
                    <a:pt x="184" y="105"/>
                    <a:pt x="184" y="115"/>
                  </a:cubicBezTo>
                  <a:cubicBezTo>
                    <a:pt x="184" y="146"/>
                    <a:pt x="188" y="177"/>
                    <a:pt x="190" y="208"/>
                  </a:cubicBezTo>
                  <a:cubicBezTo>
                    <a:pt x="184" y="235"/>
                    <a:pt x="163" y="273"/>
                    <a:pt x="139" y="293"/>
                  </a:cubicBezTo>
                  <a:cubicBezTo>
                    <a:pt x="129" y="301"/>
                    <a:pt x="134" y="306"/>
                    <a:pt x="123" y="313"/>
                  </a:cubicBezTo>
                  <a:cubicBezTo>
                    <a:pt x="107" y="312"/>
                    <a:pt x="75" y="310"/>
                    <a:pt x="75" y="31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21210D"/>
                </a:gs>
              </a:gsLst>
              <a:lin ang="5400000" scaled="1"/>
            </a:gra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6" name="Group 1278"/>
          <p:cNvGrpSpPr>
            <a:grpSpLocks/>
          </p:cNvGrpSpPr>
          <p:nvPr/>
        </p:nvGrpSpPr>
        <p:grpSpPr bwMode="auto">
          <a:xfrm>
            <a:off x="3181350" y="2909888"/>
            <a:ext cx="541338" cy="984250"/>
            <a:chOff x="2004" y="1833"/>
            <a:chExt cx="341" cy="620"/>
          </a:xfrm>
        </p:grpSpPr>
        <p:grpSp>
          <p:nvGrpSpPr>
            <p:cNvPr id="27801" name="Group 1243"/>
            <p:cNvGrpSpPr>
              <a:grpSpLocks/>
            </p:cNvGrpSpPr>
            <p:nvPr/>
          </p:nvGrpSpPr>
          <p:grpSpPr bwMode="auto">
            <a:xfrm>
              <a:off x="2028" y="1833"/>
              <a:ext cx="317" cy="384"/>
              <a:chOff x="2284" y="1809"/>
              <a:chExt cx="317" cy="384"/>
            </a:xfrm>
          </p:grpSpPr>
          <p:sp>
            <p:nvSpPr>
              <p:cNvPr id="27814" name="Freeform 1123" descr="Сферы"/>
              <p:cNvSpPr>
                <a:spLocks/>
              </p:cNvSpPr>
              <p:nvPr/>
            </p:nvSpPr>
            <p:spPr bwMode="auto">
              <a:xfrm>
                <a:off x="2284" y="1869"/>
                <a:ext cx="314" cy="323"/>
              </a:xfrm>
              <a:custGeom>
                <a:avLst/>
                <a:gdLst>
                  <a:gd name="T0" fmla="*/ 74 w 314"/>
                  <a:gd name="T1" fmla="*/ 288 h 323"/>
                  <a:gd name="T2" fmla="*/ 49 w 314"/>
                  <a:gd name="T3" fmla="*/ 275 h 323"/>
                  <a:gd name="T4" fmla="*/ 14 w 314"/>
                  <a:gd name="T5" fmla="*/ 233 h 323"/>
                  <a:gd name="T6" fmla="*/ 4 w 314"/>
                  <a:gd name="T7" fmla="*/ 205 h 323"/>
                  <a:gd name="T8" fmla="*/ 10 w 314"/>
                  <a:gd name="T9" fmla="*/ 125 h 323"/>
                  <a:gd name="T10" fmla="*/ 36 w 314"/>
                  <a:gd name="T11" fmla="*/ 77 h 323"/>
                  <a:gd name="T12" fmla="*/ 84 w 314"/>
                  <a:gd name="T13" fmla="*/ 25 h 323"/>
                  <a:gd name="T14" fmla="*/ 154 w 314"/>
                  <a:gd name="T15" fmla="*/ 0 h 323"/>
                  <a:gd name="T16" fmla="*/ 212 w 314"/>
                  <a:gd name="T17" fmla="*/ 6 h 323"/>
                  <a:gd name="T18" fmla="*/ 270 w 314"/>
                  <a:gd name="T19" fmla="*/ 35 h 323"/>
                  <a:gd name="T20" fmla="*/ 302 w 314"/>
                  <a:gd name="T21" fmla="*/ 96 h 323"/>
                  <a:gd name="T22" fmla="*/ 314 w 314"/>
                  <a:gd name="T23" fmla="*/ 157 h 323"/>
                  <a:gd name="T24" fmla="*/ 308 w 314"/>
                  <a:gd name="T25" fmla="*/ 246 h 323"/>
                  <a:gd name="T26" fmla="*/ 270 w 314"/>
                  <a:gd name="T27" fmla="*/ 307 h 323"/>
                  <a:gd name="T28" fmla="*/ 254 w 314"/>
                  <a:gd name="T29" fmla="*/ 323 h 323"/>
                  <a:gd name="T30" fmla="*/ 74 w 314"/>
                  <a:gd name="T31" fmla="*/ 288 h 3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4"/>
                  <a:gd name="T49" fmla="*/ 0 h 323"/>
                  <a:gd name="T50" fmla="*/ 314 w 314"/>
                  <a:gd name="T51" fmla="*/ 323 h 3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4" h="323">
                    <a:moveTo>
                      <a:pt x="74" y="288"/>
                    </a:moveTo>
                    <a:cubicBezTo>
                      <a:pt x="64" y="285"/>
                      <a:pt x="59" y="278"/>
                      <a:pt x="49" y="275"/>
                    </a:cubicBezTo>
                    <a:cubicBezTo>
                      <a:pt x="34" y="262"/>
                      <a:pt x="24" y="250"/>
                      <a:pt x="14" y="233"/>
                    </a:cubicBezTo>
                    <a:cubicBezTo>
                      <a:pt x="9" y="225"/>
                      <a:pt x="4" y="205"/>
                      <a:pt x="4" y="205"/>
                    </a:cubicBezTo>
                    <a:cubicBezTo>
                      <a:pt x="6" y="156"/>
                      <a:pt x="0" y="153"/>
                      <a:pt x="10" y="125"/>
                    </a:cubicBezTo>
                    <a:cubicBezTo>
                      <a:pt x="14" y="114"/>
                      <a:pt x="36" y="84"/>
                      <a:pt x="36" y="77"/>
                    </a:cubicBezTo>
                    <a:lnTo>
                      <a:pt x="84" y="25"/>
                    </a:lnTo>
                    <a:lnTo>
                      <a:pt x="154" y="0"/>
                    </a:lnTo>
                    <a:lnTo>
                      <a:pt x="212" y="6"/>
                    </a:lnTo>
                    <a:lnTo>
                      <a:pt x="270" y="35"/>
                    </a:lnTo>
                    <a:lnTo>
                      <a:pt x="302" y="96"/>
                    </a:lnTo>
                    <a:lnTo>
                      <a:pt x="314" y="157"/>
                    </a:lnTo>
                    <a:lnTo>
                      <a:pt x="308" y="246"/>
                    </a:lnTo>
                    <a:lnTo>
                      <a:pt x="270" y="307"/>
                    </a:lnTo>
                    <a:lnTo>
                      <a:pt x="254" y="323"/>
                    </a:lnTo>
                    <a:lnTo>
                      <a:pt x="74" y="288"/>
                    </a:lnTo>
                    <a:close/>
                  </a:path>
                </a:pathLst>
              </a:custGeom>
              <a:pattFill prst="sphere">
                <a:fgClr>
                  <a:srgbClr val="666633"/>
                </a:fgClr>
                <a:bgClr>
                  <a:srgbClr val="FFFF66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15" name="Freeform 1125"/>
              <p:cNvSpPr>
                <a:spLocks/>
              </p:cNvSpPr>
              <p:nvPr/>
            </p:nvSpPr>
            <p:spPr bwMode="auto">
              <a:xfrm>
                <a:off x="2407" y="1809"/>
                <a:ext cx="194" cy="384"/>
              </a:xfrm>
              <a:custGeom>
                <a:avLst/>
                <a:gdLst>
                  <a:gd name="T0" fmla="*/ 35 w 214"/>
                  <a:gd name="T1" fmla="*/ 67 h 400"/>
                  <a:gd name="T2" fmla="*/ 80 w 214"/>
                  <a:gd name="T3" fmla="*/ 73 h 400"/>
                  <a:gd name="T4" fmla="*/ 135 w 214"/>
                  <a:gd name="T5" fmla="*/ 105 h 400"/>
                  <a:gd name="T6" fmla="*/ 157 w 214"/>
                  <a:gd name="T7" fmla="*/ 141 h 400"/>
                  <a:gd name="T8" fmla="*/ 167 w 214"/>
                  <a:gd name="T9" fmla="*/ 169 h 400"/>
                  <a:gd name="T10" fmla="*/ 173 w 214"/>
                  <a:gd name="T11" fmla="*/ 189 h 400"/>
                  <a:gd name="T12" fmla="*/ 163 w 214"/>
                  <a:gd name="T13" fmla="*/ 339 h 400"/>
                  <a:gd name="T14" fmla="*/ 147 w 214"/>
                  <a:gd name="T15" fmla="*/ 368 h 400"/>
                  <a:gd name="T16" fmla="*/ 179 w 214"/>
                  <a:gd name="T17" fmla="*/ 342 h 400"/>
                  <a:gd name="T18" fmla="*/ 199 w 214"/>
                  <a:gd name="T19" fmla="*/ 320 h 400"/>
                  <a:gd name="T20" fmla="*/ 208 w 214"/>
                  <a:gd name="T21" fmla="*/ 285 h 400"/>
                  <a:gd name="T22" fmla="*/ 205 w 214"/>
                  <a:gd name="T23" fmla="*/ 160 h 400"/>
                  <a:gd name="T24" fmla="*/ 186 w 214"/>
                  <a:gd name="T25" fmla="*/ 112 h 400"/>
                  <a:gd name="T26" fmla="*/ 141 w 214"/>
                  <a:gd name="T27" fmla="*/ 64 h 400"/>
                  <a:gd name="T28" fmla="*/ 80 w 214"/>
                  <a:gd name="T29" fmla="*/ 29 h 400"/>
                  <a:gd name="T30" fmla="*/ 51 w 214"/>
                  <a:gd name="T31" fmla="*/ 22 h 400"/>
                  <a:gd name="T32" fmla="*/ 32 w 214"/>
                  <a:gd name="T33" fmla="*/ 16 h 400"/>
                  <a:gd name="T34" fmla="*/ 0 w 214"/>
                  <a:gd name="T35" fmla="*/ 0 h 400"/>
                  <a:gd name="T36" fmla="*/ 29 w 214"/>
                  <a:gd name="T37" fmla="*/ 45 h 400"/>
                  <a:gd name="T38" fmla="*/ 7 w 214"/>
                  <a:gd name="T39" fmla="*/ 64 h 400"/>
                  <a:gd name="T40" fmla="*/ 3 w 214"/>
                  <a:gd name="T41" fmla="*/ 73 h 400"/>
                  <a:gd name="T42" fmla="*/ 10 w 214"/>
                  <a:gd name="T43" fmla="*/ 67 h 400"/>
                  <a:gd name="T44" fmla="*/ 19 w 214"/>
                  <a:gd name="T45" fmla="*/ 64 h 400"/>
                  <a:gd name="T46" fmla="*/ 35 w 214"/>
                  <a:gd name="T47" fmla="*/ 67 h 4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4"/>
                  <a:gd name="T73" fmla="*/ 0 h 400"/>
                  <a:gd name="T74" fmla="*/ 214 w 214"/>
                  <a:gd name="T75" fmla="*/ 400 h 4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4" h="400">
                    <a:moveTo>
                      <a:pt x="35" y="67"/>
                    </a:moveTo>
                    <a:cubicBezTo>
                      <a:pt x="50" y="68"/>
                      <a:pt x="67" y="65"/>
                      <a:pt x="80" y="73"/>
                    </a:cubicBezTo>
                    <a:cubicBezTo>
                      <a:pt x="98" y="84"/>
                      <a:pt x="114" y="100"/>
                      <a:pt x="135" y="105"/>
                    </a:cubicBezTo>
                    <a:cubicBezTo>
                      <a:pt x="142" y="116"/>
                      <a:pt x="148" y="131"/>
                      <a:pt x="157" y="141"/>
                    </a:cubicBezTo>
                    <a:cubicBezTo>
                      <a:pt x="160" y="150"/>
                      <a:pt x="164" y="160"/>
                      <a:pt x="167" y="169"/>
                    </a:cubicBezTo>
                    <a:cubicBezTo>
                      <a:pt x="169" y="176"/>
                      <a:pt x="173" y="189"/>
                      <a:pt x="173" y="189"/>
                    </a:cubicBezTo>
                    <a:cubicBezTo>
                      <a:pt x="174" y="221"/>
                      <a:pt x="190" y="301"/>
                      <a:pt x="163" y="339"/>
                    </a:cubicBezTo>
                    <a:cubicBezTo>
                      <a:pt x="159" y="353"/>
                      <a:pt x="151" y="353"/>
                      <a:pt x="147" y="368"/>
                    </a:cubicBezTo>
                    <a:cubicBezTo>
                      <a:pt x="157" y="400"/>
                      <a:pt x="170" y="360"/>
                      <a:pt x="179" y="342"/>
                    </a:cubicBezTo>
                    <a:cubicBezTo>
                      <a:pt x="184" y="332"/>
                      <a:pt x="199" y="320"/>
                      <a:pt x="199" y="320"/>
                    </a:cubicBezTo>
                    <a:cubicBezTo>
                      <a:pt x="207" y="294"/>
                      <a:pt x="198" y="301"/>
                      <a:pt x="208" y="285"/>
                    </a:cubicBezTo>
                    <a:cubicBezTo>
                      <a:pt x="214" y="241"/>
                      <a:pt x="209" y="205"/>
                      <a:pt x="205" y="160"/>
                    </a:cubicBezTo>
                    <a:cubicBezTo>
                      <a:pt x="203" y="135"/>
                      <a:pt x="202" y="128"/>
                      <a:pt x="186" y="112"/>
                    </a:cubicBezTo>
                    <a:cubicBezTo>
                      <a:pt x="180" y="93"/>
                      <a:pt x="161" y="70"/>
                      <a:pt x="141" y="64"/>
                    </a:cubicBezTo>
                    <a:cubicBezTo>
                      <a:pt x="118" y="49"/>
                      <a:pt x="106" y="34"/>
                      <a:pt x="80" y="29"/>
                    </a:cubicBezTo>
                    <a:cubicBezTo>
                      <a:pt x="70" y="27"/>
                      <a:pt x="60" y="25"/>
                      <a:pt x="51" y="22"/>
                    </a:cubicBezTo>
                    <a:cubicBezTo>
                      <a:pt x="45" y="20"/>
                      <a:pt x="32" y="16"/>
                      <a:pt x="32" y="16"/>
                    </a:cubicBezTo>
                    <a:cubicBezTo>
                      <a:pt x="22" y="8"/>
                      <a:pt x="11" y="7"/>
                      <a:pt x="0" y="0"/>
                    </a:cubicBezTo>
                    <a:cubicBezTo>
                      <a:pt x="4" y="19"/>
                      <a:pt x="19" y="29"/>
                      <a:pt x="29" y="45"/>
                    </a:cubicBezTo>
                    <a:cubicBezTo>
                      <a:pt x="15" y="49"/>
                      <a:pt x="12" y="51"/>
                      <a:pt x="7" y="64"/>
                    </a:cubicBezTo>
                    <a:cubicBezTo>
                      <a:pt x="6" y="67"/>
                      <a:pt x="1" y="71"/>
                      <a:pt x="3" y="73"/>
                    </a:cubicBezTo>
                    <a:cubicBezTo>
                      <a:pt x="5" y="75"/>
                      <a:pt x="7" y="69"/>
                      <a:pt x="10" y="67"/>
                    </a:cubicBezTo>
                    <a:cubicBezTo>
                      <a:pt x="13" y="65"/>
                      <a:pt x="16" y="65"/>
                      <a:pt x="19" y="64"/>
                    </a:cubicBezTo>
                    <a:cubicBezTo>
                      <a:pt x="44" y="67"/>
                      <a:pt x="50" y="67"/>
                      <a:pt x="35" y="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313114"/>
                  </a:gs>
                </a:gsLst>
                <a:lin ang="2700000" scaled="1"/>
              </a:gra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16" name="Freeform 1127"/>
              <p:cNvSpPr>
                <a:spLocks/>
              </p:cNvSpPr>
              <p:nvPr/>
            </p:nvSpPr>
            <p:spPr bwMode="auto">
              <a:xfrm>
                <a:off x="2365" y="1904"/>
                <a:ext cx="25" cy="138"/>
              </a:xfrm>
              <a:custGeom>
                <a:avLst/>
                <a:gdLst>
                  <a:gd name="T0" fmla="*/ 25 w 25"/>
                  <a:gd name="T1" fmla="*/ 0 h 138"/>
                  <a:gd name="T2" fmla="*/ 9 w 25"/>
                  <a:gd name="T3" fmla="*/ 138 h 138"/>
                  <a:gd name="T4" fmla="*/ 0 60000 65536"/>
                  <a:gd name="T5" fmla="*/ 0 60000 65536"/>
                  <a:gd name="T6" fmla="*/ 0 w 25"/>
                  <a:gd name="T7" fmla="*/ 0 h 138"/>
                  <a:gd name="T8" fmla="*/ 25 w 25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138">
                    <a:moveTo>
                      <a:pt x="25" y="0"/>
                    </a:moveTo>
                    <a:cubicBezTo>
                      <a:pt x="0" y="41"/>
                      <a:pt x="9" y="92"/>
                      <a:pt x="9" y="13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17" name="Freeform 1128"/>
              <p:cNvSpPr>
                <a:spLocks/>
              </p:cNvSpPr>
              <p:nvPr/>
            </p:nvSpPr>
            <p:spPr bwMode="auto">
              <a:xfrm>
                <a:off x="2386" y="1892"/>
                <a:ext cx="27" cy="122"/>
              </a:xfrm>
              <a:custGeom>
                <a:avLst/>
                <a:gdLst>
                  <a:gd name="T0" fmla="*/ 25 w 25"/>
                  <a:gd name="T1" fmla="*/ 0 h 138"/>
                  <a:gd name="T2" fmla="*/ 9 w 25"/>
                  <a:gd name="T3" fmla="*/ 138 h 138"/>
                  <a:gd name="T4" fmla="*/ 0 60000 65536"/>
                  <a:gd name="T5" fmla="*/ 0 60000 65536"/>
                  <a:gd name="T6" fmla="*/ 0 w 25"/>
                  <a:gd name="T7" fmla="*/ 0 h 138"/>
                  <a:gd name="T8" fmla="*/ 25 w 25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138">
                    <a:moveTo>
                      <a:pt x="25" y="0"/>
                    </a:moveTo>
                    <a:cubicBezTo>
                      <a:pt x="0" y="41"/>
                      <a:pt x="9" y="92"/>
                      <a:pt x="9" y="13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18" name="Freeform 1129"/>
              <p:cNvSpPr>
                <a:spLocks/>
              </p:cNvSpPr>
              <p:nvPr/>
            </p:nvSpPr>
            <p:spPr bwMode="auto">
              <a:xfrm>
                <a:off x="2413" y="1883"/>
                <a:ext cx="27" cy="116"/>
              </a:xfrm>
              <a:custGeom>
                <a:avLst/>
                <a:gdLst>
                  <a:gd name="T0" fmla="*/ 25 w 25"/>
                  <a:gd name="T1" fmla="*/ 0 h 138"/>
                  <a:gd name="T2" fmla="*/ 9 w 25"/>
                  <a:gd name="T3" fmla="*/ 138 h 138"/>
                  <a:gd name="T4" fmla="*/ 0 60000 65536"/>
                  <a:gd name="T5" fmla="*/ 0 60000 65536"/>
                  <a:gd name="T6" fmla="*/ 0 w 25"/>
                  <a:gd name="T7" fmla="*/ 0 h 138"/>
                  <a:gd name="T8" fmla="*/ 25 w 25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138">
                    <a:moveTo>
                      <a:pt x="25" y="0"/>
                    </a:moveTo>
                    <a:cubicBezTo>
                      <a:pt x="0" y="41"/>
                      <a:pt x="9" y="92"/>
                      <a:pt x="9" y="13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19" name="Freeform 1130"/>
              <p:cNvSpPr>
                <a:spLocks/>
              </p:cNvSpPr>
              <p:nvPr/>
            </p:nvSpPr>
            <p:spPr bwMode="auto">
              <a:xfrm flipH="1">
                <a:off x="2455" y="1884"/>
                <a:ext cx="27" cy="119"/>
              </a:xfrm>
              <a:custGeom>
                <a:avLst/>
                <a:gdLst>
                  <a:gd name="T0" fmla="*/ 25 w 25"/>
                  <a:gd name="T1" fmla="*/ 0 h 138"/>
                  <a:gd name="T2" fmla="*/ 9 w 25"/>
                  <a:gd name="T3" fmla="*/ 138 h 138"/>
                  <a:gd name="T4" fmla="*/ 0 60000 65536"/>
                  <a:gd name="T5" fmla="*/ 0 60000 65536"/>
                  <a:gd name="T6" fmla="*/ 0 w 25"/>
                  <a:gd name="T7" fmla="*/ 0 h 138"/>
                  <a:gd name="T8" fmla="*/ 25 w 25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138">
                    <a:moveTo>
                      <a:pt x="25" y="0"/>
                    </a:moveTo>
                    <a:cubicBezTo>
                      <a:pt x="0" y="41"/>
                      <a:pt x="9" y="92"/>
                      <a:pt x="9" y="13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20" name="Freeform 1131"/>
              <p:cNvSpPr>
                <a:spLocks/>
              </p:cNvSpPr>
              <p:nvPr/>
            </p:nvSpPr>
            <p:spPr bwMode="auto">
              <a:xfrm flipH="1">
                <a:off x="2478" y="1889"/>
                <a:ext cx="25" cy="138"/>
              </a:xfrm>
              <a:custGeom>
                <a:avLst/>
                <a:gdLst>
                  <a:gd name="T0" fmla="*/ 25 w 25"/>
                  <a:gd name="T1" fmla="*/ 0 h 138"/>
                  <a:gd name="T2" fmla="*/ 9 w 25"/>
                  <a:gd name="T3" fmla="*/ 138 h 138"/>
                  <a:gd name="T4" fmla="*/ 0 60000 65536"/>
                  <a:gd name="T5" fmla="*/ 0 60000 65536"/>
                  <a:gd name="T6" fmla="*/ 0 w 25"/>
                  <a:gd name="T7" fmla="*/ 0 h 138"/>
                  <a:gd name="T8" fmla="*/ 25 w 25"/>
                  <a:gd name="T9" fmla="*/ 138 h 1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138">
                    <a:moveTo>
                      <a:pt x="25" y="0"/>
                    </a:moveTo>
                    <a:cubicBezTo>
                      <a:pt x="0" y="41"/>
                      <a:pt x="9" y="92"/>
                      <a:pt x="9" y="13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21" name="Freeform 1149"/>
              <p:cNvSpPr>
                <a:spLocks/>
              </p:cNvSpPr>
              <p:nvPr/>
            </p:nvSpPr>
            <p:spPr bwMode="auto">
              <a:xfrm>
                <a:off x="2345" y="1865"/>
                <a:ext cx="190" cy="263"/>
              </a:xfrm>
              <a:custGeom>
                <a:avLst/>
                <a:gdLst>
                  <a:gd name="T0" fmla="*/ 75 w 190"/>
                  <a:gd name="T1" fmla="*/ 260 h 263"/>
                  <a:gd name="T2" fmla="*/ 8 w 190"/>
                  <a:gd name="T3" fmla="*/ 203 h 263"/>
                  <a:gd name="T4" fmla="*/ 5 w 190"/>
                  <a:gd name="T5" fmla="*/ 168 h 263"/>
                  <a:gd name="T6" fmla="*/ 11 w 190"/>
                  <a:gd name="T7" fmla="*/ 90 h 263"/>
                  <a:gd name="T8" fmla="*/ 33 w 190"/>
                  <a:gd name="T9" fmla="*/ 73 h 263"/>
                  <a:gd name="T10" fmla="*/ 38 w 190"/>
                  <a:gd name="T11" fmla="*/ 144 h 263"/>
                  <a:gd name="T12" fmla="*/ 65 w 190"/>
                  <a:gd name="T13" fmla="*/ 208 h 263"/>
                  <a:gd name="T14" fmla="*/ 65 w 190"/>
                  <a:gd name="T15" fmla="*/ 230 h 263"/>
                  <a:gd name="T16" fmla="*/ 65 w 190"/>
                  <a:gd name="T17" fmla="*/ 213 h 263"/>
                  <a:gd name="T18" fmla="*/ 55 w 190"/>
                  <a:gd name="T19" fmla="*/ 197 h 263"/>
                  <a:gd name="T20" fmla="*/ 49 w 190"/>
                  <a:gd name="T21" fmla="*/ 114 h 263"/>
                  <a:gd name="T22" fmla="*/ 53 w 190"/>
                  <a:gd name="T23" fmla="*/ 63 h 263"/>
                  <a:gd name="T24" fmla="*/ 64 w 190"/>
                  <a:gd name="T25" fmla="*/ 32 h 263"/>
                  <a:gd name="T26" fmla="*/ 62 w 190"/>
                  <a:gd name="T27" fmla="*/ 28 h 263"/>
                  <a:gd name="T28" fmla="*/ 81 w 190"/>
                  <a:gd name="T29" fmla="*/ 91 h 263"/>
                  <a:gd name="T30" fmla="*/ 96 w 190"/>
                  <a:gd name="T31" fmla="*/ 163 h 263"/>
                  <a:gd name="T32" fmla="*/ 88 w 190"/>
                  <a:gd name="T33" fmla="*/ 188 h 263"/>
                  <a:gd name="T34" fmla="*/ 100 w 190"/>
                  <a:gd name="T35" fmla="*/ 32 h 263"/>
                  <a:gd name="T36" fmla="*/ 110 w 190"/>
                  <a:gd name="T37" fmla="*/ 43 h 263"/>
                  <a:gd name="T38" fmla="*/ 120 w 190"/>
                  <a:gd name="T39" fmla="*/ 96 h 263"/>
                  <a:gd name="T40" fmla="*/ 122 w 190"/>
                  <a:gd name="T41" fmla="*/ 128 h 263"/>
                  <a:gd name="T42" fmla="*/ 120 w 190"/>
                  <a:gd name="T43" fmla="*/ 141 h 263"/>
                  <a:gd name="T44" fmla="*/ 117 w 190"/>
                  <a:gd name="T45" fmla="*/ 183 h 263"/>
                  <a:gd name="T46" fmla="*/ 113 w 190"/>
                  <a:gd name="T47" fmla="*/ 192 h 263"/>
                  <a:gd name="T48" fmla="*/ 123 w 190"/>
                  <a:gd name="T49" fmla="*/ 183 h 263"/>
                  <a:gd name="T50" fmla="*/ 127 w 190"/>
                  <a:gd name="T51" fmla="*/ 134 h 263"/>
                  <a:gd name="T52" fmla="*/ 136 w 190"/>
                  <a:gd name="T53" fmla="*/ 84 h 263"/>
                  <a:gd name="T54" fmla="*/ 139 w 190"/>
                  <a:gd name="T55" fmla="*/ 27 h 263"/>
                  <a:gd name="T56" fmla="*/ 149 w 190"/>
                  <a:gd name="T57" fmla="*/ 46 h 263"/>
                  <a:gd name="T58" fmla="*/ 161 w 190"/>
                  <a:gd name="T59" fmla="*/ 114 h 263"/>
                  <a:gd name="T60" fmla="*/ 139 w 190"/>
                  <a:gd name="T61" fmla="*/ 207 h 263"/>
                  <a:gd name="T62" fmla="*/ 136 w 190"/>
                  <a:gd name="T63" fmla="*/ 215 h 263"/>
                  <a:gd name="T64" fmla="*/ 149 w 190"/>
                  <a:gd name="T65" fmla="*/ 179 h 263"/>
                  <a:gd name="T66" fmla="*/ 163 w 190"/>
                  <a:gd name="T67" fmla="*/ 134 h 263"/>
                  <a:gd name="T68" fmla="*/ 170 w 190"/>
                  <a:gd name="T69" fmla="*/ 112 h 263"/>
                  <a:gd name="T70" fmla="*/ 184 w 190"/>
                  <a:gd name="T71" fmla="*/ 78 h 263"/>
                  <a:gd name="T72" fmla="*/ 190 w 190"/>
                  <a:gd name="T73" fmla="*/ 165 h 263"/>
                  <a:gd name="T74" fmla="*/ 161 w 190"/>
                  <a:gd name="T75" fmla="*/ 248 h 263"/>
                  <a:gd name="T76" fmla="*/ 123 w 190"/>
                  <a:gd name="T77" fmla="*/ 263 h 263"/>
                  <a:gd name="T78" fmla="*/ 75 w 190"/>
                  <a:gd name="T79" fmla="*/ 260 h 2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0"/>
                  <a:gd name="T121" fmla="*/ 0 h 263"/>
                  <a:gd name="T122" fmla="*/ 190 w 190"/>
                  <a:gd name="T123" fmla="*/ 263 h 26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0" h="263">
                    <a:moveTo>
                      <a:pt x="75" y="260"/>
                    </a:moveTo>
                    <a:cubicBezTo>
                      <a:pt x="49" y="245"/>
                      <a:pt x="28" y="225"/>
                      <a:pt x="8" y="203"/>
                    </a:cubicBezTo>
                    <a:cubicBezTo>
                      <a:pt x="2" y="187"/>
                      <a:pt x="1" y="187"/>
                      <a:pt x="5" y="168"/>
                    </a:cubicBezTo>
                    <a:cubicBezTo>
                      <a:pt x="6" y="142"/>
                      <a:pt x="0" y="114"/>
                      <a:pt x="11" y="90"/>
                    </a:cubicBezTo>
                    <a:cubicBezTo>
                      <a:pt x="15" y="82"/>
                      <a:pt x="33" y="73"/>
                      <a:pt x="33" y="73"/>
                    </a:cubicBezTo>
                    <a:cubicBezTo>
                      <a:pt x="22" y="104"/>
                      <a:pt x="41" y="87"/>
                      <a:pt x="38" y="144"/>
                    </a:cubicBezTo>
                    <a:cubicBezTo>
                      <a:pt x="50" y="173"/>
                      <a:pt x="46" y="178"/>
                      <a:pt x="65" y="208"/>
                    </a:cubicBezTo>
                    <a:cubicBezTo>
                      <a:pt x="69" y="221"/>
                      <a:pt x="53" y="223"/>
                      <a:pt x="65" y="230"/>
                    </a:cubicBezTo>
                    <a:cubicBezTo>
                      <a:pt x="71" y="218"/>
                      <a:pt x="70" y="226"/>
                      <a:pt x="65" y="213"/>
                    </a:cubicBezTo>
                    <a:cubicBezTo>
                      <a:pt x="63" y="207"/>
                      <a:pt x="50" y="206"/>
                      <a:pt x="55" y="197"/>
                    </a:cubicBezTo>
                    <a:cubicBezTo>
                      <a:pt x="38" y="168"/>
                      <a:pt x="53" y="141"/>
                      <a:pt x="49" y="114"/>
                    </a:cubicBezTo>
                    <a:cubicBezTo>
                      <a:pt x="50" y="97"/>
                      <a:pt x="51" y="80"/>
                      <a:pt x="53" y="63"/>
                    </a:cubicBezTo>
                    <a:cubicBezTo>
                      <a:pt x="55" y="48"/>
                      <a:pt x="64" y="47"/>
                      <a:pt x="64" y="32"/>
                    </a:cubicBezTo>
                    <a:cubicBezTo>
                      <a:pt x="64" y="29"/>
                      <a:pt x="63" y="25"/>
                      <a:pt x="62" y="28"/>
                    </a:cubicBezTo>
                    <a:cubicBezTo>
                      <a:pt x="64" y="55"/>
                      <a:pt x="77" y="67"/>
                      <a:pt x="81" y="91"/>
                    </a:cubicBezTo>
                    <a:cubicBezTo>
                      <a:pt x="82" y="117"/>
                      <a:pt x="95" y="138"/>
                      <a:pt x="96" y="163"/>
                    </a:cubicBezTo>
                    <a:cubicBezTo>
                      <a:pt x="98" y="195"/>
                      <a:pt x="71" y="200"/>
                      <a:pt x="88" y="188"/>
                    </a:cubicBezTo>
                    <a:cubicBezTo>
                      <a:pt x="108" y="133"/>
                      <a:pt x="85" y="89"/>
                      <a:pt x="100" y="32"/>
                    </a:cubicBezTo>
                    <a:cubicBezTo>
                      <a:pt x="91" y="5"/>
                      <a:pt x="108" y="37"/>
                      <a:pt x="110" y="43"/>
                    </a:cubicBezTo>
                    <a:cubicBezTo>
                      <a:pt x="112" y="62"/>
                      <a:pt x="115" y="77"/>
                      <a:pt x="120" y="96"/>
                    </a:cubicBezTo>
                    <a:cubicBezTo>
                      <a:pt x="122" y="106"/>
                      <a:pt x="122" y="128"/>
                      <a:pt x="122" y="128"/>
                    </a:cubicBezTo>
                    <a:cubicBezTo>
                      <a:pt x="121" y="132"/>
                      <a:pt x="121" y="136"/>
                      <a:pt x="120" y="141"/>
                    </a:cubicBezTo>
                    <a:cubicBezTo>
                      <a:pt x="119" y="155"/>
                      <a:pt x="119" y="169"/>
                      <a:pt x="117" y="183"/>
                    </a:cubicBezTo>
                    <a:cubicBezTo>
                      <a:pt x="117" y="187"/>
                      <a:pt x="109" y="192"/>
                      <a:pt x="113" y="192"/>
                    </a:cubicBezTo>
                    <a:cubicBezTo>
                      <a:pt x="118" y="192"/>
                      <a:pt x="120" y="186"/>
                      <a:pt x="123" y="183"/>
                    </a:cubicBezTo>
                    <a:cubicBezTo>
                      <a:pt x="128" y="168"/>
                      <a:pt x="127" y="134"/>
                      <a:pt x="127" y="134"/>
                    </a:cubicBezTo>
                    <a:cubicBezTo>
                      <a:pt x="125" y="65"/>
                      <a:pt x="139" y="134"/>
                      <a:pt x="136" y="84"/>
                    </a:cubicBezTo>
                    <a:cubicBezTo>
                      <a:pt x="134" y="55"/>
                      <a:pt x="129" y="0"/>
                      <a:pt x="139" y="27"/>
                    </a:cubicBezTo>
                    <a:cubicBezTo>
                      <a:pt x="145" y="43"/>
                      <a:pt x="142" y="31"/>
                      <a:pt x="149" y="46"/>
                    </a:cubicBezTo>
                    <a:cubicBezTo>
                      <a:pt x="151" y="69"/>
                      <a:pt x="153" y="91"/>
                      <a:pt x="161" y="114"/>
                    </a:cubicBezTo>
                    <a:cubicBezTo>
                      <a:pt x="165" y="155"/>
                      <a:pt x="166" y="177"/>
                      <a:pt x="139" y="207"/>
                    </a:cubicBezTo>
                    <a:cubicBezTo>
                      <a:pt x="138" y="210"/>
                      <a:pt x="133" y="214"/>
                      <a:pt x="136" y="215"/>
                    </a:cubicBezTo>
                    <a:cubicBezTo>
                      <a:pt x="148" y="219"/>
                      <a:pt x="149" y="179"/>
                      <a:pt x="149" y="179"/>
                    </a:cubicBezTo>
                    <a:cubicBezTo>
                      <a:pt x="154" y="161"/>
                      <a:pt x="157" y="152"/>
                      <a:pt x="163" y="134"/>
                    </a:cubicBezTo>
                    <a:cubicBezTo>
                      <a:pt x="165" y="123"/>
                      <a:pt x="170" y="123"/>
                      <a:pt x="170" y="112"/>
                    </a:cubicBezTo>
                    <a:cubicBezTo>
                      <a:pt x="170" y="103"/>
                      <a:pt x="184" y="69"/>
                      <a:pt x="184" y="78"/>
                    </a:cubicBezTo>
                    <a:cubicBezTo>
                      <a:pt x="184" y="107"/>
                      <a:pt x="188" y="136"/>
                      <a:pt x="190" y="165"/>
                    </a:cubicBezTo>
                    <a:cubicBezTo>
                      <a:pt x="184" y="190"/>
                      <a:pt x="185" y="229"/>
                      <a:pt x="161" y="248"/>
                    </a:cubicBezTo>
                    <a:cubicBezTo>
                      <a:pt x="151" y="256"/>
                      <a:pt x="134" y="256"/>
                      <a:pt x="123" y="263"/>
                    </a:cubicBezTo>
                    <a:cubicBezTo>
                      <a:pt x="107" y="262"/>
                      <a:pt x="75" y="260"/>
                      <a:pt x="75" y="26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100000">
                    <a:srgbClr val="21210D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</p:grpSp>
        <p:grpSp>
          <p:nvGrpSpPr>
            <p:cNvPr id="27802" name="Group 1242"/>
            <p:cNvGrpSpPr>
              <a:grpSpLocks/>
            </p:cNvGrpSpPr>
            <p:nvPr/>
          </p:nvGrpSpPr>
          <p:grpSpPr bwMode="auto">
            <a:xfrm>
              <a:off x="2004" y="1973"/>
              <a:ext cx="317" cy="480"/>
              <a:chOff x="2260" y="1949"/>
              <a:chExt cx="317" cy="480"/>
            </a:xfrm>
          </p:grpSpPr>
          <p:sp>
            <p:nvSpPr>
              <p:cNvPr id="27803" name="Freeform 1103"/>
              <p:cNvSpPr>
                <a:spLocks/>
              </p:cNvSpPr>
              <p:nvPr/>
            </p:nvSpPr>
            <p:spPr bwMode="auto">
              <a:xfrm>
                <a:off x="2419" y="2319"/>
                <a:ext cx="112" cy="110"/>
              </a:xfrm>
              <a:custGeom>
                <a:avLst/>
                <a:gdLst>
                  <a:gd name="T0" fmla="*/ 0 w 112"/>
                  <a:gd name="T1" fmla="*/ 97 h 110"/>
                  <a:gd name="T2" fmla="*/ 96 w 112"/>
                  <a:gd name="T3" fmla="*/ 110 h 110"/>
                  <a:gd name="T4" fmla="*/ 92 w 112"/>
                  <a:gd name="T5" fmla="*/ 94 h 110"/>
                  <a:gd name="T6" fmla="*/ 83 w 112"/>
                  <a:gd name="T7" fmla="*/ 40 h 110"/>
                  <a:gd name="T8" fmla="*/ 25 w 112"/>
                  <a:gd name="T9" fmla="*/ 17 h 110"/>
                  <a:gd name="T10" fmla="*/ 0 w 112"/>
                  <a:gd name="T11" fmla="*/ 33 h 110"/>
                  <a:gd name="T12" fmla="*/ 9 w 112"/>
                  <a:gd name="T13" fmla="*/ 62 h 110"/>
                  <a:gd name="T14" fmla="*/ 0 w 112"/>
                  <a:gd name="T15" fmla="*/ 97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110"/>
                  <a:gd name="T26" fmla="*/ 112 w 112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110">
                    <a:moveTo>
                      <a:pt x="0" y="97"/>
                    </a:moveTo>
                    <a:cubicBezTo>
                      <a:pt x="38" y="106"/>
                      <a:pt x="46" y="108"/>
                      <a:pt x="96" y="110"/>
                    </a:cubicBezTo>
                    <a:cubicBezTo>
                      <a:pt x="112" y="105"/>
                      <a:pt x="104" y="98"/>
                      <a:pt x="92" y="94"/>
                    </a:cubicBezTo>
                    <a:cubicBezTo>
                      <a:pt x="86" y="75"/>
                      <a:pt x="85" y="61"/>
                      <a:pt x="83" y="40"/>
                    </a:cubicBezTo>
                    <a:cubicBezTo>
                      <a:pt x="95" y="0"/>
                      <a:pt x="56" y="15"/>
                      <a:pt x="25" y="17"/>
                    </a:cubicBezTo>
                    <a:cubicBezTo>
                      <a:pt x="11" y="20"/>
                      <a:pt x="5" y="19"/>
                      <a:pt x="0" y="33"/>
                    </a:cubicBezTo>
                    <a:cubicBezTo>
                      <a:pt x="7" y="55"/>
                      <a:pt x="4" y="46"/>
                      <a:pt x="9" y="62"/>
                    </a:cubicBezTo>
                    <a:cubicBezTo>
                      <a:pt x="7" y="75"/>
                      <a:pt x="6" y="85"/>
                      <a:pt x="0" y="9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33"/>
                  </a:gs>
                  <a:gs pos="100000">
                    <a:srgbClr val="470018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04" name="Freeform 1104"/>
              <p:cNvSpPr>
                <a:spLocks/>
              </p:cNvSpPr>
              <p:nvPr/>
            </p:nvSpPr>
            <p:spPr bwMode="auto">
              <a:xfrm>
                <a:off x="2336" y="2215"/>
                <a:ext cx="219" cy="143"/>
              </a:xfrm>
              <a:custGeom>
                <a:avLst/>
                <a:gdLst>
                  <a:gd name="T0" fmla="*/ 8 w 199"/>
                  <a:gd name="T1" fmla="*/ 28 h 143"/>
                  <a:gd name="T2" fmla="*/ 1 w 199"/>
                  <a:gd name="T3" fmla="*/ 47 h 143"/>
                  <a:gd name="T4" fmla="*/ 37 w 199"/>
                  <a:gd name="T5" fmla="*/ 102 h 143"/>
                  <a:gd name="T6" fmla="*/ 94 w 199"/>
                  <a:gd name="T7" fmla="*/ 143 h 143"/>
                  <a:gd name="T8" fmla="*/ 126 w 199"/>
                  <a:gd name="T9" fmla="*/ 127 h 143"/>
                  <a:gd name="T10" fmla="*/ 158 w 199"/>
                  <a:gd name="T11" fmla="*/ 118 h 143"/>
                  <a:gd name="T12" fmla="*/ 187 w 199"/>
                  <a:gd name="T13" fmla="*/ 76 h 143"/>
                  <a:gd name="T14" fmla="*/ 197 w 199"/>
                  <a:gd name="T15" fmla="*/ 47 h 143"/>
                  <a:gd name="T16" fmla="*/ 187 w 199"/>
                  <a:gd name="T17" fmla="*/ 22 h 143"/>
                  <a:gd name="T18" fmla="*/ 184 w 199"/>
                  <a:gd name="T19" fmla="*/ 31 h 143"/>
                  <a:gd name="T20" fmla="*/ 174 w 199"/>
                  <a:gd name="T21" fmla="*/ 35 h 143"/>
                  <a:gd name="T22" fmla="*/ 129 w 199"/>
                  <a:gd name="T23" fmla="*/ 60 h 143"/>
                  <a:gd name="T24" fmla="*/ 107 w 199"/>
                  <a:gd name="T25" fmla="*/ 67 h 143"/>
                  <a:gd name="T26" fmla="*/ 49 w 199"/>
                  <a:gd name="T27" fmla="*/ 57 h 143"/>
                  <a:gd name="T28" fmla="*/ 5 w 199"/>
                  <a:gd name="T29" fmla="*/ 31 h 143"/>
                  <a:gd name="T30" fmla="*/ 5 w 199"/>
                  <a:gd name="T31" fmla="*/ 54 h 143"/>
                  <a:gd name="T32" fmla="*/ 40 w 199"/>
                  <a:gd name="T33" fmla="*/ 108 h 143"/>
                  <a:gd name="T34" fmla="*/ 27 w 199"/>
                  <a:gd name="T35" fmla="*/ 92 h 143"/>
                  <a:gd name="T36" fmla="*/ 56 w 199"/>
                  <a:gd name="T37" fmla="*/ 124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9"/>
                  <a:gd name="T58" fmla="*/ 0 h 143"/>
                  <a:gd name="T59" fmla="*/ 199 w 199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9" h="143">
                    <a:moveTo>
                      <a:pt x="8" y="28"/>
                    </a:moveTo>
                    <a:cubicBezTo>
                      <a:pt x="6" y="34"/>
                      <a:pt x="0" y="40"/>
                      <a:pt x="1" y="47"/>
                    </a:cubicBezTo>
                    <a:cubicBezTo>
                      <a:pt x="3" y="66"/>
                      <a:pt x="18" y="96"/>
                      <a:pt x="37" y="102"/>
                    </a:cubicBezTo>
                    <a:cubicBezTo>
                      <a:pt x="56" y="121"/>
                      <a:pt x="67" y="138"/>
                      <a:pt x="94" y="143"/>
                    </a:cubicBezTo>
                    <a:cubicBezTo>
                      <a:pt x="112" y="140"/>
                      <a:pt x="112" y="135"/>
                      <a:pt x="126" y="127"/>
                    </a:cubicBezTo>
                    <a:cubicBezTo>
                      <a:pt x="135" y="122"/>
                      <a:pt x="148" y="121"/>
                      <a:pt x="158" y="118"/>
                    </a:cubicBezTo>
                    <a:cubicBezTo>
                      <a:pt x="169" y="102"/>
                      <a:pt x="175" y="90"/>
                      <a:pt x="187" y="76"/>
                    </a:cubicBezTo>
                    <a:cubicBezTo>
                      <a:pt x="190" y="66"/>
                      <a:pt x="193" y="57"/>
                      <a:pt x="197" y="47"/>
                    </a:cubicBezTo>
                    <a:cubicBezTo>
                      <a:pt x="195" y="35"/>
                      <a:pt x="199" y="0"/>
                      <a:pt x="187" y="22"/>
                    </a:cubicBezTo>
                    <a:cubicBezTo>
                      <a:pt x="185" y="25"/>
                      <a:pt x="186" y="29"/>
                      <a:pt x="184" y="31"/>
                    </a:cubicBezTo>
                    <a:cubicBezTo>
                      <a:pt x="181" y="34"/>
                      <a:pt x="177" y="34"/>
                      <a:pt x="174" y="35"/>
                    </a:cubicBezTo>
                    <a:cubicBezTo>
                      <a:pt x="161" y="48"/>
                      <a:pt x="146" y="55"/>
                      <a:pt x="129" y="60"/>
                    </a:cubicBezTo>
                    <a:cubicBezTo>
                      <a:pt x="122" y="62"/>
                      <a:pt x="107" y="67"/>
                      <a:pt x="107" y="67"/>
                    </a:cubicBezTo>
                    <a:cubicBezTo>
                      <a:pt x="87" y="63"/>
                      <a:pt x="69" y="59"/>
                      <a:pt x="49" y="57"/>
                    </a:cubicBezTo>
                    <a:cubicBezTo>
                      <a:pt x="34" y="47"/>
                      <a:pt x="22" y="39"/>
                      <a:pt x="5" y="31"/>
                    </a:cubicBezTo>
                    <a:cubicBezTo>
                      <a:pt x="0" y="44"/>
                      <a:pt x="5" y="42"/>
                      <a:pt x="5" y="54"/>
                    </a:cubicBezTo>
                    <a:lnTo>
                      <a:pt x="40" y="108"/>
                    </a:lnTo>
                    <a:lnTo>
                      <a:pt x="27" y="92"/>
                    </a:lnTo>
                    <a:lnTo>
                      <a:pt x="56" y="124"/>
                    </a:lnTo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05" name="Freeform 1105"/>
              <p:cNvSpPr>
                <a:spLocks/>
              </p:cNvSpPr>
              <p:nvPr/>
            </p:nvSpPr>
            <p:spPr bwMode="auto">
              <a:xfrm flipH="1">
                <a:off x="2499" y="2330"/>
                <a:ext cx="27" cy="92"/>
              </a:xfrm>
              <a:custGeom>
                <a:avLst/>
                <a:gdLst>
                  <a:gd name="T0" fmla="*/ 43 w 52"/>
                  <a:gd name="T1" fmla="*/ 0 h 91"/>
                  <a:gd name="T2" fmla="*/ 0 w 52"/>
                  <a:gd name="T3" fmla="*/ 91 h 91"/>
                  <a:gd name="T4" fmla="*/ 0 60000 65536"/>
                  <a:gd name="T5" fmla="*/ 0 60000 65536"/>
                  <a:gd name="T6" fmla="*/ 0 w 52"/>
                  <a:gd name="T7" fmla="*/ 0 h 91"/>
                  <a:gd name="T8" fmla="*/ 52 w 52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" h="91">
                    <a:moveTo>
                      <a:pt x="43" y="0"/>
                    </a:moveTo>
                    <a:cubicBezTo>
                      <a:pt x="52" y="26"/>
                      <a:pt x="30" y="91"/>
                      <a:pt x="0" y="9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06" name="Freeform 1106"/>
              <p:cNvSpPr>
                <a:spLocks/>
              </p:cNvSpPr>
              <p:nvPr/>
            </p:nvSpPr>
            <p:spPr bwMode="auto">
              <a:xfrm rot="20034624" flipH="1">
                <a:off x="2404" y="2335"/>
                <a:ext cx="27" cy="72"/>
              </a:xfrm>
              <a:custGeom>
                <a:avLst/>
                <a:gdLst>
                  <a:gd name="T0" fmla="*/ 16 w 21"/>
                  <a:gd name="T1" fmla="*/ 0 h 82"/>
                  <a:gd name="T2" fmla="*/ 21 w 21"/>
                  <a:gd name="T3" fmla="*/ 82 h 82"/>
                  <a:gd name="T4" fmla="*/ 0 60000 65536"/>
                  <a:gd name="T5" fmla="*/ 0 60000 65536"/>
                  <a:gd name="T6" fmla="*/ 0 w 21"/>
                  <a:gd name="T7" fmla="*/ 0 h 82"/>
                  <a:gd name="T8" fmla="*/ 21 w 21"/>
                  <a:gd name="T9" fmla="*/ 82 h 8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82">
                    <a:moveTo>
                      <a:pt x="16" y="0"/>
                    </a:moveTo>
                    <a:cubicBezTo>
                      <a:pt x="0" y="23"/>
                      <a:pt x="0" y="61"/>
                      <a:pt x="21" y="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6710" name="Freeform 1110"/>
              <p:cNvSpPr>
                <a:spLocks/>
              </p:cNvSpPr>
              <p:nvPr/>
            </p:nvSpPr>
            <p:spPr bwMode="auto">
              <a:xfrm>
                <a:off x="2455" y="2217"/>
                <a:ext cx="122" cy="135"/>
              </a:xfrm>
              <a:custGeom>
                <a:avLst/>
                <a:gdLst/>
                <a:ahLst/>
                <a:cxnLst>
                  <a:cxn ang="0">
                    <a:pos x="15" y="135"/>
                  </a:cxn>
                  <a:cxn ang="0">
                    <a:pos x="63" y="111"/>
                  </a:cxn>
                  <a:cxn ang="0">
                    <a:pos x="97" y="68"/>
                  </a:cxn>
                  <a:cxn ang="0">
                    <a:pos x="82" y="24"/>
                  </a:cxn>
                  <a:cxn ang="0">
                    <a:pos x="25" y="77"/>
                  </a:cxn>
                  <a:cxn ang="0">
                    <a:pos x="15" y="135"/>
                  </a:cxn>
                </a:cxnLst>
                <a:rect l="0" t="0" r="r" b="b"/>
                <a:pathLst>
                  <a:path w="122" h="135">
                    <a:moveTo>
                      <a:pt x="15" y="135"/>
                    </a:moveTo>
                    <a:cubicBezTo>
                      <a:pt x="32" y="130"/>
                      <a:pt x="63" y="111"/>
                      <a:pt x="63" y="111"/>
                    </a:cubicBezTo>
                    <a:cubicBezTo>
                      <a:pt x="86" y="76"/>
                      <a:pt x="74" y="90"/>
                      <a:pt x="97" y="68"/>
                    </a:cubicBezTo>
                    <a:cubicBezTo>
                      <a:pt x="103" y="47"/>
                      <a:pt x="122" y="0"/>
                      <a:pt x="82" y="24"/>
                    </a:cubicBezTo>
                    <a:cubicBezTo>
                      <a:pt x="74" y="48"/>
                      <a:pt x="49" y="68"/>
                      <a:pt x="25" y="77"/>
                    </a:cubicBezTo>
                    <a:cubicBezTo>
                      <a:pt x="0" y="102"/>
                      <a:pt x="9" y="85"/>
                      <a:pt x="15" y="13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2117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711" name="Freeform 1111"/>
              <p:cNvSpPr>
                <a:spLocks/>
              </p:cNvSpPr>
              <p:nvPr/>
            </p:nvSpPr>
            <p:spPr bwMode="auto">
              <a:xfrm>
                <a:off x="2309" y="2274"/>
                <a:ext cx="161" cy="90"/>
              </a:xfrm>
              <a:custGeom>
                <a:avLst/>
                <a:gdLst/>
                <a:ahLst/>
                <a:cxnLst>
                  <a:cxn ang="0">
                    <a:pos x="104" y="124"/>
                  </a:cxn>
                  <a:cxn ang="0">
                    <a:pos x="22" y="32"/>
                  </a:cxn>
                  <a:cxn ang="0">
                    <a:pos x="3" y="32"/>
                  </a:cxn>
                  <a:cxn ang="0">
                    <a:pos x="66" y="114"/>
                  </a:cxn>
                  <a:cxn ang="0">
                    <a:pos x="104" y="124"/>
                  </a:cxn>
                </a:cxnLst>
                <a:rect l="0" t="0" r="r" b="b"/>
                <a:pathLst>
                  <a:path w="104" h="131">
                    <a:moveTo>
                      <a:pt x="104" y="124"/>
                    </a:moveTo>
                    <a:cubicBezTo>
                      <a:pt x="95" y="70"/>
                      <a:pt x="73" y="49"/>
                      <a:pt x="22" y="32"/>
                    </a:cubicBezTo>
                    <a:cubicBezTo>
                      <a:pt x="18" y="26"/>
                      <a:pt x="8" y="0"/>
                      <a:pt x="3" y="32"/>
                    </a:cubicBezTo>
                    <a:cubicBezTo>
                      <a:pt x="0" y="53"/>
                      <a:pt x="47" y="108"/>
                      <a:pt x="66" y="114"/>
                    </a:cubicBezTo>
                    <a:cubicBezTo>
                      <a:pt x="80" y="124"/>
                      <a:pt x="87" y="131"/>
                      <a:pt x="104" y="1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34118"/>
                      <a:invGamma/>
                    </a:schemeClr>
                  </a:gs>
                </a:gsLst>
                <a:lin ang="5400000" scaled="1"/>
              </a:gradFill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809" name="Freeform 1122"/>
              <p:cNvSpPr>
                <a:spLocks/>
              </p:cNvSpPr>
              <p:nvPr/>
            </p:nvSpPr>
            <p:spPr bwMode="auto">
              <a:xfrm>
                <a:off x="2282" y="2119"/>
                <a:ext cx="189" cy="239"/>
              </a:xfrm>
              <a:custGeom>
                <a:avLst/>
                <a:gdLst>
                  <a:gd name="T0" fmla="*/ 102 w 189"/>
                  <a:gd name="T1" fmla="*/ 190 h 239"/>
                  <a:gd name="T2" fmla="*/ 23 w 189"/>
                  <a:gd name="T3" fmla="*/ 130 h 239"/>
                  <a:gd name="T4" fmla="*/ 0 w 189"/>
                  <a:gd name="T5" fmla="*/ 64 h 239"/>
                  <a:gd name="T6" fmla="*/ 32 w 189"/>
                  <a:gd name="T7" fmla="*/ 0 h 239"/>
                  <a:gd name="T8" fmla="*/ 48 w 189"/>
                  <a:gd name="T9" fmla="*/ 43 h 239"/>
                  <a:gd name="T10" fmla="*/ 60 w 189"/>
                  <a:gd name="T11" fmla="*/ 99 h 239"/>
                  <a:gd name="T12" fmla="*/ 102 w 189"/>
                  <a:gd name="T13" fmla="*/ 148 h 239"/>
                  <a:gd name="T14" fmla="*/ 173 w 189"/>
                  <a:gd name="T15" fmla="*/ 186 h 239"/>
                  <a:gd name="T16" fmla="*/ 189 w 189"/>
                  <a:gd name="T17" fmla="*/ 218 h 239"/>
                  <a:gd name="T18" fmla="*/ 161 w 189"/>
                  <a:gd name="T19" fmla="*/ 197 h 239"/>
                  <a:gd name="T20" fmla="*/ 137 w 189"/>
                  <a:gd name="T21" fmla="*/ 190 h 239"/>
                  <a:gd name="T22" fmla="*/ 114 w 189"/>
                  <a:gd name="T23" fmla="*/ 183 h 239"/>
                  <a:gd name="T24" fmla="*/ 102 w 189"/>
                  <a:gd name="T25" fmla="*/ 190 h 2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9"/>
                  <a:gd name="T40" fmla="*/ 0 h 239"/>
                  <a:gd name="T41" fmla="*/ 189 w 189"/>
                  <a:gd name="T42" fmla="*/ 239 h 2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9" h="239">
                    <a:moveTo>
                      <a:pt x="102" y="190"/>
                    </a:moveTo>
                    <a:cubicBezTo>
                      <a:pt x="64" y="179"/>
                      <a:pt x="47" y="158"/>
                      <a:pt x="23" y="130"/>
                    </a:cubicBezTo>
                    <a:cubicBezTo>
                      <a:pt x="16" y="109"/>
                      <a:pt x="6" y="87"/>
                      <a:pt x="0" y="64"/>
                    </a:cubicBezTo>
                    <a:cubicBezTo>
                      <a:pt x="10" y="25"/>
                      <a:pt x="2" y="26"/>
                      <a:pt x="32" y="0"/>
                    </a:cubicBezTo>
                    <a:cubicBezTo>
                      <a:pt x="34" y="20"/>
                      <a:pt x="33" y="30"/>
                      <a:pt x="48" y="43"/>
                    </a:cubicBezTo>
                    <a:cubicBezTo>
                      <a:pt x="50" y="60"/>
                      <a:pt x="51" y="82"/>
                      <a:pt x="60" y="99"/>
                    </a:cubicBezTo>
                    <a:cubicBezTo>
                      <a:pt x="69" y="116"/>
                      <a:pt x="83" y="133"/>
                      <a:pt x="102" y="148"/>
                    </a:cubicBezTo>
                    <a:cubicBezTo>
                      <a:pt x="123" y="163"/>
                      <a:pt x="149" y="177"/>
                      <a:pt x="173" y="186"/>
                    </a:cubicBezTo>
                    <a:cubicBezTo>
                      <a:pt x="180" y="197"/>
                      <a:pt x="185" y="206"/>
                      <a:pt x="189" y="218"/>
                    </a:cubicBezTo>
                    <a:cubicBezTo>
                      <a:pt x="182" y="239"/>
                      <a:pt x="180" y="209"/>
                      <a:pt x="161" y="197"/>
                    </a:cubicBezTo>
                    <a:cubicBezTo>
                      <a:pt x="155" y="194"/>
                      <a:pt x="144" y="192"/>
                      <a:pt x="137" y="190"/>
                    </a:cubicBezTo>
                    <a:cubicBezTo>
                      <a:pt x="130" y="187"/>
                      <a:pt x="114" y="183"/>
                      <a:pt x="114" y="183"/>
                    </a:cubicBezTo>
                    <a:cubicBezTo>
                      <a:pt x="82" y="187"/>
                      <a:pt x="79" y="184"/>
                      <a:pt x="102" y="19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33"/>
                  </a:gs>
                  <a:gs pos="100000">
                    <a:srgbClr val="370012"/>
                  </a:gs>
                </a:gsLst>
                <a:lin ang="2700000" scaled="1"/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10" name="Freeform 1124"/>
              <p:cNvSpPr>
                <a:spLocks/>
              </p:cNvSpPr>
              <p:nvPr/>
            </p:nvSpPr>
            <p:spPr bwMode="auto">
              <a:xfrm>
                <a:off x="2260" y="1949"/>
                <a:ext cx="92" cy="227"/>
              </a:xfrm>
              <a:custGeom>
                <a:avLst/>
                <a:gdLst>
                  <a:gd name="T0" fmla="*/ 89 w 92"/>
                  <a:gd name="T1" fmla="*/ 227 h 227"/>
                  <a:gd name="T2" fmla="*/ 50 w 92"/>
                  <a:gd name="T3" fmla="*/ 198 h 227"/>
                  <a:gd name="T4" fmla="*/ 15 w 92"/>
                  <a:gd name="T5" fmla="*/ 125 h 227"/>
                  <a:gd name="T6" fmla="*/ 31 w 92"/>
                  <a:gd name="T7" fmla="*/ 0 h 227"/>
                  <a:gd name="T8" fmla="*/ 63 w 92"/>
                  <a:gd name="T9" fmla="*/ 137 h 227"/>
                  <a:gd name="T10" fmla="*/ 79 w 92"/>
                  <a:gd name="T11" fmla="*/ 160 h 227"/>
                  <a:gd name="T12" fmla="*/ 92 w 92"/>
                  <a:gd name="T13" fmla="*/ 189 h 227"/>
                  <a:gd name="T14" fmla="*/ 89 w 92"/>
                  <a:gd name="T15" fmla="*/ 227 h 2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"/>
                  <a:gd name="T25" fmla="*/ 0 h 227"/>
                  <a:gd name="T26" fmla="*/ 92 w 92"/>
                  <a:gd name="T27" fmla="*/ 227 h 2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" h="227">
                    <a:moveTo>
                      <a:pt x="89" y="227"/>
                    </a:moveTo>
                    <a:cubicBezTo>
                      <a:pt x="71" y="222"/>
                      <a:pt x="67" y="203"/>
                      <a:pt x="50" y="198"/>
                    </a:cubicBezTo>
                    <a:cubicBezTo>
                      <a:pt x="44" y="179"/>
                      <a:pt x="27" y="141"/>
                      <a:pt x="15" y="125"/>
                    </a:cubicBezTo>
                    <a:cubicBezTo>
                      <a:pt x="8" y="85"/>
                      <a:pt x="0" y="31"/>
                      <a:pt x="31" y="0"/>
                    </a:cubicBezTo>
                    <a:cubicBezTo>
                      <a:pt x="45" y="43"/>
                      <a:pt x="28" y="102"/>
                      <a:pt x="63" y="137"/>
                    </a:cubicBezTo>
                    <a:cubicBezTo>
                      <a:pt x="66" y="148"/>
                      <a:pt x="71" y="151"/>
                      <a:pt x="79" y="160"/>
                    </a:cubicBezTo>
                    <a:cubicBezTo>
                      <a:pt x="83" y="171"/>
                      <a:pt x="86" y="179"/>
                      <a:pt x="92" y="189"/>
                    </a:cubicBezTo>
                    <a:cubicBezTo>
                      <a:pt x="86" y="207"/>
                      <a:pt x="89" y="195"/>
                      <a:pt x="89" y="22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33"/>
                  </a:gs>
                  <a:gs pos="100000">
                    <a:srgbClr val="996633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grpSp>
            <p:nvGrpSpPr>
              <p:cNvPr id="27811" name="Group 1107"/>
              <p:cNvGrpSpPr>
                <a:grpSpLocks/>
              </p:cNvGrpSpPr>
              <p:nvPr/>
            </p:nvGrpSpPr>
            <p:grpSpPr bwMode="auto">
              <a:xfrm>
                <a:off x="2334" y="2032"/>
                <a:ext cx="218" cy="260"/>
                <a:chOff x="924" y="2251"/>
                <a:chExt cx="218" cy="260"/>
              </a:xfrm>
            </p:grpSpPr>
            <p:sp>
              <p:nvSpPr>
                <p:cNvPr id="27812" name="Freeform 1108"/>
                <p:cNvSpPr>
                  <a:spLocks/>
                </p:cNvSpPr>
                <p:nvPr/>
              </p:nvSpPr>
              <p:spPr bwMode="auto">
                <a:xfrm>
                  <a:off x="924" y="2251"/>
                  <a:ext cx="127" cy="260"/>
                </a:xfrm>
                <a:custGeom>
                  <a:avLst/>
                  <a:gdLst>
                    <a:gd name="T0" fmla="*/ 127 w 127"/>
                    <a:gd name="T1" fmla="*/ 260 h 260"/>
                    <a:gd name="T2" fmla="*/ 23 w 127"/>
                    <a:gd name="T3" fmla="*/ 210 h 260"/>
                    <a:gd name="T4" fmla="*/ 108 w 127"/>
                    <a:gd name="T5" fmla="*/ 0 h 260"/>
                    <a:gd name="T6" fmla="*/ 0 60000 65536"/>
                    <a:gd name="T7" fmla="*/ 0 60000 65536"/>
                    <a:gd name="T8" fmla="*/ 0 60000 65536"/>
                    <a:gd name="T9" fmla="*/ 0 w 127"/>
                    <a:gd name="T10" fmla="*/ 0 h 260"/>
                    <a:gd name="T11" fmla="*/ 127 w 127"/>
                    <a:gd name="T12" fmla="*/ 260 h 2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" h="260">
                      <a:moveTo>
                        <a:pt x="127" y="260"/>
                      </a:moveTo>
                      <a:cubicBezTo>
                        <a:pt x="59" y="250"/>
                        <a:pt x="44" y="238"/>
                        <a:pt x="23" y="210"/>
                      </a:cubicBezTo>
                      <a:cubicBezTo>
                        <a:pt x="12" y="161"/>
                        <a:pt x="0" y="44"/>
                        <a:pt x="108" y="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4C0000"/>
                    </a:gs>
                    <a:gs pos="100000">
                      <a:srgbClr val="800000"/>
                    </a:gs>
                  </a:gsLst>
                  <a:lin ang="189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7813" name="Freeform 1109"/>
                <p:cNvSpPr>
                  <a:spLocks/>
                </p:cNvSpPr>
                <p:nvPr/>
              </p:nvSpPr>
              <p:spPr bwMode="auto">
                <a:xfrm>
                  <a:off x="1027" y="2251"/>
                  <a:ext cx="115" cy="259"/>
                </a:xfrm>
                <a:custGeom>
                  <a:avLst/>
                  <a:gdLst>
                    <a:gd name="T0" fmla="*/ 8 w 115"/>
                    <a:gd name="T1" fmla="*/ 259 h 259"/>
                    <a:gd name="T2" fmla="*/ 105 w 115"/>
                    <a:gd name="T3" fmla="*/ 209 h 259"/>
                    <a:gd name="T4" fmla="*/ 0 w 115"/>
                    <a:gd name="T5" fmla="*/ 0 h 259"/>
                    <a:gd name="T6" fmla="*/ 0 60000 65536"/>
                    <a:gd name="T7" fmla="*/ 0 60000 65536"/>
                    <a:gd name="T8" fmla="*/ 0 60000 65536"/>
                    <a:gd name="T9" fmla="*/ 0 w 115"/>
                    <a:gd name="T10" fmla="*/ 0 h 259"/>
                    <a:gd name="T11" fmla="*/ 115 w 115"/>
                    <a:gd name="T12" fmla="*/ 259 h 2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5" h="259">
                      <a:moveTo>
                        <a:pt x="8" y="259"/>
                      </a:moveTo>
                      <a:cubicBezTo>
                        <a:pt x="71" y="249"/>
                        <a:pt x="85" y="237"/>
                        <a:pt x="105" y="209"/>
                      </a:cubicBezTo>
                      <a:cubicBezTo>
                        <a:pt x="115" y="160"/>
                        <a:pt x="100" y="44"/>
                        <a:pt x="0" y="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4C0000"/>
                    </a:gs>
                    <a:gs pos="100000">
                      <a:srgbClr val="800000"/>
                    </a:gs>
                  </a:gsLst>
                  <a:lin ang="18900000" scaled="1"/>
                </a:gradFill>
                <a:ln w="9525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0" name="Group 1277"/>
          <p:cNvGrpSpPr>
            <a:grpSpLocks/>
          </p:cNvGrpSpPr>
          <p:nvPr/>
        </p:nvGrpSpPr>
        <p:grpSpPr bwMode="auto">
          <a:xfrm>
            <a:off x="842963" y="3609975"/>
            <a:ext cx="596900" cy="1085850"/>
            <a:chOff x="531" y="2274"/>
            <a:chExt cx="376" cy="684"/>
          </a:xfrm>
        </p:grpSpPr>
        <p:grpSp>
          <p:nvGrpSpPr>
            <p:cNvPr id="27767" name="Group 1062"/>
            <p:cNvGrpSpPr>
              <a:grpSpLocks/>
            </p:cNvGrpSpPr>
            <p:nvPr/>
          </p:nvGrpSpPr>
          <p:grpSpPr bwMode="auto">
            <a:xfrm>
              <a:off x="673" y="2274"/>
              <a:ext cx="218" cy="260"/>
              <a:chOff x="924" y="2251"/>
              <a:chExt cx="218" cy="260"/>
            </a:xfrm>
          </p:grpSpPr>
          <p:sp>
            <p:nvSpPr>
              <p:cNvPr id="27799" name="Freeform 1060"/>
              <p:cNvSpPr>
                <a:spLocks/>
              </p:cNvSpPr>
              <p:nvPr/>
            </p:nvSpPr>
            <p:spPr bwMode="auto">
              <a:xfrm>
                <a:off x="924" y="2251"/>
                <a:ext cx="127" cy="260"/>
              </a:xfrm>
              <a:custGeom>
                <a:avLst/>
                <a:gdLst>
                  <a:gd name="T0" fmla="*/ 127 w 127"/>
                  <a:gd name="T1" fmla="*/ 260 h 260"/>
                  <a:gd name="T2" fmla="*/ 23 w 127"/>
                  <a:gd name="T3" fmla="*/ 210 h 260"/>
                  <a:gd name="T4" fmla="*/ 108 w 127"/>
                  <a:gd name="T5" fmla="*/ 0 h 260"/>
                  <a:gd name="T6" fmla="*/ 0 60000 65536"/>
                  <a:gd name="T7" fmla="*/ 0 60000 65536"/>
                  <a:gd name="T8" fmla="*/ 0 60000 65536"/>
                  <a:gd name="T9" fmla="*/ 0 w 127"/>
                  <a:gd name="T10" fmla="*/ 0 h 260"/>
                  <a:gd name="T11" fmla="*/ 127 w 127"/>
                  <a:gd name="T12" fmla="*/ 260 h 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" h="260">
                    <a:moveTo>
                      <a:pt x="127" y="260"/>
                    </a:moveTo>
                    <a:cubicBezTo>
                      <a:pt x="59" y="250"/>
                      <a:pt x="44" y="238"/>
                      <a:pt x="23" y="210"/>
                    </a:cubicBezTo>
                    <a:cubicBezTo>
                      <a:pt x="12" y="161"/>
                      <a:pt x="0" y="44"/>
                      <a:pt x="108" y="0"/>
                    </a:cubicBezTo>
                  </a:path>
                </a:pathLst>
              </a:custGeom>
              <a:gradFill rotWithShape="0">
                <a:gsLst>
                  <a:gs pos="0">
                    <a:srgbClr val="990033"/>
                  </a:gs>
                  <a:gs pos="100000">
                    <a:srgbClr val="470018"/>
                  </a:gs>
                </a:gsLst>
                <a:lin ang="27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800" name="Freeform 1061"/>
              <p:cNvSpPr>
                <a:spLocks/>
              </p:cNvSpPr>
              <p:nvPr/>
            </p:nvSpPr>
            <p:spPr bwMode="auto">
              <a:xfrm>
                <a:off x="1027" y="2251"/>
                <a:ext cx="115" cy="259"/>
              </a:xfrm>
              <a:custGeom>
                <a:avLst/>
                <a:gdLst>
                  <a:gd name="T0" fmla="*/ 8 w 115"/>
                  <a:gd name="T1" fmla="*/ 259 h 259"/>
                  <a:gd name="T2" fmla="*/ 105 w 115"/>
                  <a:gd name="T3" fmla="*/ 209 h 259"/>
                  <a:gd name="T4" fmla="*/ 0 w 115"/>
                  <a:gd name="T5" fmla="*/ 0 h 259"/>
                  <a:gd name="T6" fmla="*/ 0 60000 65536"/>
                  <a:gd name="T7" fmla="*/ 0 60000 65536"/>
                  <a:gd name="T8" fmla="*/ 0 60000 65536"/>
                  <a:gd name="T9" fmla="*/ 0 w 115"/>
                  <a:gd name="T10" fmla="*/ 0 h 259"/>
                  <a:gd name="T11" fmla="*/ 115 w 115"/>
                  <a:gd name="T12" fmla="*/ 259 h 2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" h="259">
                    <a:moveTo>
                      <a:pt x="8" y="259"/>
                    </a:moveTo>
                    <a:cubicBezTo>
                      <a:pt x="71" y="249"/>
                      <a:pt x="85" y="237"/>
                      <a:pt x="105" y="209"/>
                    </a:cubicBezTo>
                    <a:cubicBezTo>
                      <a:pt x="115" y="160"/>
                      <a:pt x="100" y="44"/>
                      <a:pt x="0" y="0"/>
                    </a:cubicBezTo>
                  </a:path>
                </a:pathLst>
              </a:custGeom>
              <a:gradFill rotWithShape="0">
                <a:gsLst>
                  <a:gs pos="0">
                    <a:srgbClr val="990033"/>
                  </a:gs>
                  <a:gs pos="100000">
                    <a:srgbClr val="470018"/>
                  </a:gs>
                </a:gsLst>
                <a:lin ang="27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</p:grpSp>
        <p:grpSp>
          <p:nvGrpSpPr>
            <p:cNvPr id="27768" name="Group 1240"/>
            <p:cNvGrpSpPr>
              <a:grpSpLocks/>
            </p:cNvGrpSpPr>
            <p:nvPr/>
          </p:nvGrpSpPr>
          <p:grpSpPr bwMode="auto">
            <a:xfrm>
              <a:off x="531" y="2423"/>
              <a:ext cx="376" cy="535"/>
              <a:chOff x="787" y="2399"/>
              <a:chExt cx="376" cy="535"/>
            </a:xfrm>
          </p:grpSpPr>
          <p:sp>
            <p:nvSpPr>
              <p:cNvPr id="27769" name="Freeform 1070"/>
              <p:cNvSpPr>
                <a:spLocks/>
              </p:cNvSpPr>
              <p:nvPr/>
            </p:nvSpPr>
            <p:spPr bwMode="auto">
              <a:xfrm>
                <a:off x="981" y="2546"/>
                <a:ext cx="114" cy="158"/>
              </a:xfrm>
              <a:custGeom>
                <a:avLst/>
                <a:gdLst>
                  <a:gd name="T0" fmla="*/ 91 w 114"/>
                  <a:gd name="T1" fmla="*/ 136 h 158"/>
                  <a:gd name="T2" fmla="*/ 94 w 114"/>
                  <a:gd name="T3" fmla="*/ 107 h 158"/>
                  <a:gd name="T4" fmla="*/ 88 w 114"/>
                  <a:gd name="T5" fmla="*/ 88 h 158"/>
                  <a:gd name="T6" fmla="*/ 107 w 114"/>
                  <a:gd name="T7" fmla="*/ 40 h 158"/>
                  <a:gd name="T8" fmla="*/ 113 w 114"/>
                  <a:gd name="T9" fmla="*/ 20 h 158"/>
                  <a:gd name="T10" fmla="*/ 110 w 114"/>
                  <a:gd name="T11" fmla="*/ 4 h 158"/>
                  <a:gd name="T12" fmla="*/ 94 w 114"/>
                  <a:gd name="T13" fmla="*/ 14 h 158"/>
                  <a:gd name="T14" fmla="*/ 75 w 114"/>
                  <a:gd name="T15" fmla="*/ 20 h 158"/>
                  <a:gd name="T16" fmla="*/ 30 w 114"/>
                  <a:gd name="T17" fmla="*/ 17 h 158"/>
                  <a:gd name="T18" fmla="*/ 8 w 114"/>
                  <a:gd name="T19" fmla="*/ 11 h 158"/>
                  <a:gd name="T20" fmla="*/ 33 w 114"/>
                  <a:gd name="T21" fmla="*/ 72 h 158"/>
                  <a:gd name="T22" fmla="*/ 53 w 114"/>
                  <a:gd name="T23" fmla="*/ 110 h 158"/>
                  <a:gd name="T24" fmla="*/ 56 w 114"/>
                  <a:gd name="T25" fmla="*/ 158 h 158"/>
                  <a:gd name="T26" fmla="*/ 91 w 114"/>
                  <a:gd name="T27" fmla="*/ 136 h 1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4"/>
                  <a:gd name="T43" fmla="*/ 0 h 158"/>
                  <a:gd name="T44" fmla="*/ 114 w 114"/>
                  <a:gd name="T45" fmla="*/ 158 h 1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4" h="158">
                    <a:moveTo>
                      <a:pt x="91" y="136"/>
                    </a:moveTo>
                    <a:cubicBezTo>
                      <a:pt x="98" y="112"/>
                      <a:pt x="99" y="123"/>
                      <a:pt x="94" y="107"/>
                    </a:cubicBezTo>
                    <a:cubicBezTo>
                      <a:pt x="92" y="101"/>
                      <a:pt x="88" y="88"/>
                      <a:pt x="88" y="88"/>
                    </a:cubicBezTo>
                    <a:cubicBezTo>
                      <a:pt x="93" y="71"/>
                      <a:pt x="102" y="57"/>
                      <a:pt x="107" y="40"/>
                    </a:cubicBezTo>
                    <a:cubicBezTo>
                      <a:pt x="109" y="33"/>
                      <a:pt x="113" y="20"/>
                      <a:pt x="113" y="20"/>
                    </a:cubicBezTo>
                    <a:cubicBezTo>
                      <a:pt x="112" y="15"/>
                      <a:pt x="114" y="8"/>
                      <a:pt x="110" y="4"/>
                    </a:cubicBezTo>
                    <a:cubicBezTo>
                      <a:pt x="107" y="1"/>
                      <a:pt x="95" y="13"/>
                      <a:pt x="94" y="14"/>
                    </a:cubicBezTo>
                    <a:cubicBezTo>
                      <a:pt x="88" y="17"/>
                      <a:pt x="75" y="20"/>
                      <a:pt x="75" y="20"/>
                    </a:cubicBezTo>
                    <a:cubicBezTo>
                      <a:pt x="66" y="51"/>
                      <a:pt x="48" y="22"/>
                      <a:pt x="30" y="17"/>
                    </a:cubicBezTo>
                    <a:cubicBezTo>
                      <a:pt x="19" y="10"/>
                      <a:pt x="18" y="0"/>
                      <a:pt x="8" y="11"/>
                    </a:cubicBezTo>
                    <a:cubicBezTo>
                      <a:pt x="0" y="35"/>
                      <a:pt x="19" y="55"/>
                      <a:pt x="33" y="72"/>
                    </a:cubicBezTo>
                    <a:cubicBezTo>
                      <a:pt x="37" y="85"/>
                      <a:pt x="45" y="98"/>
                      <a:pt x="53" y="110"/>
                    </a:cubicBezTo>
                    <a:cubicBezTo>
                      <a:pt x="50" y="128"/>
                      <a:pt x="39" y="148"/>
                      <a:pt x="56" y="158"/>
                    </a:cubicBezTo>
                    <a:cubicBezTo>
                      <a:pt x="68" y="154"/>
                      <a:pt x="81" y="145"/>
                      <a:pt x="91" y="136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70" name="Freeform 1069"/>
              <p:cNvSpPr>
                <a:spLocks/>
              </p:cNvSpPr>
              <p:nvPr/>
            </p:nvSpPr>
            <p:spPr bwMode="auto">
              <a:xfrm>
                <a:off x="883" y="2669"/>
                <a:ext cx="138" cy="109"/>
              </a:xfrm>
              <a:custGeom>
                <a:avLst/>
                <a:gdLst>
                  <a:gd name="T0" fmla="*/ 0 w 138"/>
                  <a:gd name="T1" fmla="*/ 29 h 109"/>
                  <a:gd name="T2" fmla="*/ 32 w 138"/>
                  <a:gd name="T3" fmla="*/ 16 h 109"/>
                  <a:gd name="T4" fmla="*/ 67 w 138"/>
                  <a:gd name="T5" fmla="*/ 0 h 109"/>
                  <a:gd name="T6" fmla="*/ 103 w 138"/>
                  <a:gd name="T7" fmla="*/ 22 h 109"/>
                  <a:gd name="T8" fmla="*/ 131 w 138"/>
                  <a:gd name="T9" fmla="*/ 35 h 109"/>
                  <a:gd name="T10" fmla="*/ 112 w 138"/>
                  <a:gd name="T11" fmla="*/ 64 h 109"/>
                  <a:gd name="T12" fmla="*/ 83 w 138"/>
                  <a:gd name="T13" fmla="*/ 83 h 109"/>
                  <a:gd name="T14" fmla="*/ 61 w 138"/>
                  <a:gd name="T15" fmla="*/ 109 h 109"/>
                  <a:gd name="T16" fmla="*/ 39 w 138"/>
                  <a:gd name="T17" fmla="*/ 77 h 109"/>
                  <a:gd name="T18" fmla="*/ 55 w 138"/>
                  <a:gd name="T19" fmla="*/ 67 h 109"/>
                  <a:gd name="T20" fmla="*/ 39 w 138"/>
                  <a:gd name="T21" fmla="*/ 41 h 109"/>
                  <a:gd name="T22" fmla="*/ 0 w 138"/>
                  <a:gd name="T23" fmla="*/ 29 h 1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8"/>
                  <a:gd name="T37" fmla="*/ 0 h 109"/>
                  <a:gd name="T38" fmla="*/ 138 w 138"/>
                  <a:gd name="T39" fmla="*/ 109 h 1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8" h="109">
                    <a:moveTo>
                      <a:pt x="0" y="29"/>
                    </a:moveTo>
                    <a:cubicBezTo>
                      <a:pt x="12" y="25"/>
                      <a:pt x="21" y="20"/>
                      <a:pt x="32" y="16"/>
                    </a:cubicBezTo>
                    <a:cubicBezTo>
                      <a:pt x="42" y="6"/>
                      <a:pt x="54" y="4"/>
                      <a:pt x="67" y="0"/>
                    </a:cubicBezTo>
                    <a:cubicBezTo>
                      <a:pt x="83" y="5"/>
                      <a:pt x="89" y="15"/>
                      <a:pt x="103" y="22"/>
                    </a:cubicBezTo>
                    <a:cubicBezTo>
                      <a:pt x="113" y="27"/>
                      <a:pt x="122" y="29"/>
                      <a:pt x="131" y="35"/>
                    </a:cubicBezTo>
                    <a:cubicBezTo>
                      <a:pt x="138" y="52"/>
                      <a:pt x="128" y="59"/>
                      <a:pt x="112" y="64"/>
                    </a:cubicBezTo>
                    <a:cubicBezTo>
                      <a:pt x="90" y="79"/>
                      <a:pt x="100" y="73"/>
                      <a:pt x="83" y="83"/>
                    </a:cubicBezTo>
                    <a:cubicBezTo>
                      <a:pt x="76" y="94"/>
                      <a:pt x="68" y="98"/>
                      <a:pt x="61" y="109"/>
                    </a:cubicBezTo>
                    <a:cubicBezTo>
                      <a:pt x="52" y="98"/>
                      <a:pt x="47" y="89"/>
                      <a:pt x="39" y="77"/>
                    </a:cubicBezTo>
                    <a:cubicBezTo>
                      <a:pt x="42" y="76"/>
                      <a:pt x="54" y="71"/>
                      <a:pt x="55" y="67"/>
                    </a:cubicBezTo>
                    <a:cubicBezTo>
                      <a:pt x="56" y="61"/>
                      <a:pt x="44" y="43"/>
                      <a:pt x="39" y="41"/>
                    </a:cubicBezTo>
                    <a:cubicBezTo>
                      <a:pt x="29" y="36"/>
                      <a:pt x="11" y="32"/>
                      <a:pt x="0" y="29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71" name="Freeform 1068"/>
              <p:cNvSpPr>
                <a:spLocks/>
              </p:cNvSpPr>
              <p:nvPr/>
            </p:nvSpPr>
            <p:spPr bwMode="auto">
              <a:xfrm>
                <a:off x="1008" y="2682"/>
                <a:ext cx="91" cy="99"/>
              </a:xfrm>
              <a:custGeom>
                <a:avLst/>
                <a:gdLst>
                  <a:gd name="T0" fmla="*/ 67 w 91"/>
                  <a:gd name="T1" fmla="*/ 83 h 99"/>
                  <a:gd name="T2" fmla="*/ 83 w 91"/>
                  <a:gd name="T3" fmla="*/ 32 h 99"/>
                  <a:gd name="T4" fmla="*/ 86 w 91"/>
                  <a:gd name="T5" fmla="*/ 0 h 99"/>
                  <a:gd name="T6" fmla="*/ 16 w 91"/>
                  <a:gd name="T7" fmla="*/ 16 h 99"/>
                  <a:gd name="T8" fmla="*/ 0 w 91"/>
                  <a:gd name="T9" fmla="*/ 38 h 99"/>
                  <a:gd name="T10" fmla="*/ 35 w 91"/>
                  <a:gd name="T11" fmla="*/ 54 h 99"/>
                  <a:gd name="T12" fmla="*/ 61 w 91"/>
                  <a:gd name="T13" fmla="*/ 73 h 99"/>
                  <a:gd name="T14" fmla="*/ 67 w 91"/>
                  <a:gd name="T15" fmla="*/ 83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"/>
                  <a:gd name="T25" fmla="*/ 0 h 99"/>
                  <a:gd name="T26" fmla="*/ 91 w 91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" h="99">
                    <a:moveTo>
                      <a:pt x="67" y="83"/>
                    </a:moveTo>
                    <a:cubicBezTo>
                      <a:pt x="70" y="64"/>
                      <a:pt x="72" y="48"/>
                      <a:pt x="83" y="32"/>
                    </a:cubicBezTo>
                    <a:cubicBezTo>
                      <a:pt x="87" y="18"/>
                      <a:pt x="91" y="15"/>
                      <a:pt x="86" y="0"/>
                    </a:cubicBezTo>
                    <a:cubicBezTo>
                      <a:pt x="63" y="8"/>
                      <a:pt x="39" y="7"/>
                      <a:pt x="16" y="16"/>
                    </a:cubicBezTo>
                    <a:cubicBezTo>
                      <a:pt x="11" y="30"/>
                      <a:pt x="4" y="23"/>
                      <a:pt x="0" y="38"/>
                    </a:cubicBezTo>
                    <a:cubicBezTo>
                      <a:pt x="14" y="42"/>
                      <a:pt x="22" y="50"/>
                      <a:pt x="35" y="54"/>
                    </a:cubicBezTo>
                    <a:cubicBezTo>
                      <a:pt x="44" y="61"/>
                      <a:pt x="52" y="65"/>
                      <a:pt x="61" y="73"/>
                    </a:cubicBezTo>
                    <a:cubicBezTo>
                      <a:pt x="68" y="95"/>
                      <a:pt x="67" y="99"/>
                      <a:pt x="67" y="83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72" name="Freeform 1040"/>
              <p:cNvSpPr>
                <a:spLocks/>
              </p:cNvSpPr>
              <p:nvPr/>
            </p:nvSpPr>
            <p:spPr bwMode="auto">
              <a:xfrm>
                <a:off x="802" y="2438"/>
                <a:ext cx="148" cy="245"/>
              </a:xfrm>
              <a:custGeom>
                <a:avLst/>
                <a:gdLst>
                  <a:gd name="T0" fmla="*/ 0 w 148"/>
                  <a:gd name="T1" fmla="*/ 0 h 245"/>
                  <a:gd name="T2" fmla="*/ 28 w 148"/>
                  <a:gd name="T3" fmla="*/ 39 h 245"/>
                  <a:gd name="T4" fmla="*/ 91 w 148"/>
                  <a:gd name="T5" fmla="*/ 125 h 245"/>
                  <a:gd name="T6" fmla="*/ 115 w 148"/>
                  <a:gd name="T7" fmla="*/ 173 h 245"/>
                  <a:gd name="T8" fmla="*/ 144 w 148"/>
                  <a:gd name="T9" fmla="*/ 231 h 245"/>
                  <a:gd name="T10" fmla="*/ 148 w 148"/>
                  <a:gd name="T11" fmla="*/ 245 h 2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245"/>
                  <a:gd name="T20" fmla="*/ 148 w 148"/>
                  <a:gd name="T21" fmla="*/ 245 h 2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245">
                    <a:moveTo>
                      <a:pt x="0" y="0"/>
                    </a:moveTo>
                    <a:cubicBezTo>
                      <a:pt x="18" y="13"/>
                      <a:pt x="15" y="23"/>
                      <a:pt x="28" y="39"/>
                    </a:cubicBezTo>
                    <a:cubicBezTo>
                      <a:pt x="50" y="66"/>
                      <a:pt x="73" y="94"/>
                      <a:pt x="91" y="125"/>
                    </a:cubicBezTo>
                    <a:cubicBezTo>
                      <a:pt x="101" y="142"/>
                      <a:pt x="104" y="157"/>
                      <a:pt x="115" y="173"/>
                    </a:cubicBezTo>
                    <a:cubicBezTo>
                      <a:pt x="122" y="193"/>
                      <a:pt x="132" y="213"/>
                      <a:pt x="144" y="231"/>
                    </a:cubicBezTo>
                    <a:cubicBezTo>
                      <a:pt x="145" y="236"/>
                      <a:pt x="148" y="245"/>
                      <a:pt x="148" y="24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73" name="Freeform 1041"/>
              <p:cNvSpPr>
                <a:spLocks/>
              </p:cNvSpPr>
              <p:nvPr/>
            </p:nvSpPr>
            <p:spPr bwMode="auto">
              <a:xfrm>
                <a:off x="870" y="2400"/>
                <a:ext cx="148" cy="245"/>
              </a:xfrm>
              <a:custGeom>
                <a:avLst/>
                <a:gdLst>
                  <a:gd name="T0" fmla="*/ 0 w 148"/>
                  <a:gd name="T1" fmla="*/ 0 h 245"/>
                  <a:gd name="T2" fmla="*/ 28 w 148"/>
                  <a:gd name="T3" fmla="*/ 39 h 245"/>
                  <a:gd name="T4" fmla="*/ 91 w 148"/>
                  <a:gd name="T5" fmla="*/ 125 h 245"/>
                  <a:gd name="T6" fmla="*/ 115 w 148"/>
                  <a:gd name="T7" fmla="*/ 173 h 245"/>
                  <a:gd name="T8" fmla="*/ 144 w 148"/>
                  <a:gd name="T9" fmla="*/ 231 h 245"/>
                  <a:gd name="T10" fmla="*/ 148 w 148"/>
                  <a:gd name="T11" fmla="*/ 245 h 2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245"/>
                  <a:gd name="T20" fmla="*/ 148 w 148"/>
                  <a:gd name="T21" fmla="*/ 245 h 2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245">
                    <a:moveTo>
                      <a:pt x="0" y="0"/>
                    </a:moveTo>
                    <a:cubicBezTo>
                      <a:pt x="18" y="13"/>
                      <a:pt x="15" y="23"/>
                      <a:pt x="28" y="39"/>
                    </a:cubicBezTo>
                    <a:cubicBezTo>
                      <a:pt x="50" y="66"/>
                      <a:pt x="73" y="94"/>
                      <a:pt x="91" y="125"/>
                    </a:cubicBezTo>
                    <a:cubicBezTo>
                      <a:pt x="101" y="142"/>
                      <a:pt x="104" y="157"/>
                      <a:pt x="115" y="173"/>
                    </a:cubicBezTo>
                    <a:cubicBezTo>
                      <a:pt x="122" y="193"/>
                      <a:pt x="132" y="213"/>
                      <a:pt x="144" y="231"/>
                    </a:cubicBezTo>
                    <a:cubicBezTo>
                      <a:pt x="145" y="236"/>
                      <a:pt x="148" y="245"/>
                      <a:pt x="148" y="24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74" name="Freeform 1042"/>
              <p:cNvSpPr>
                <a:spLocks/>
              </p:cNvSpPr>
              <p:nvPr/>
            </p:nvSpPr>
            <p:spPr bwMode="auto">
              <a:xfrm rot="569573">
                <a:off x="948" y="2761"/>
                <a:ext cx="109" cy="158"/>
              </a:xfrm>
              <a:custGeom>
                <a:avLst/>
                <a:gdLst>
                  <a:gd name="T0" fmla="*/ 0 w 148"/>
                  <a:gd name="T1" fmla="*/ 0 h 245"/>
                  <a:gd name="T2" fmla="*/ 28 w 148"/>
                  <a:gd name="T3" fmla="*/ 39 h 245"/>
                  <a:gd name="T4" fmla="*/ 91 w 148"/>
                  <a:gd name="T5" fmla="*/ 125 h 245"/>
                  <a:gd name="T6" fmla="*/ 115 w 148"/>
                  <a:gd name="T7" fmla="*/ 173 h 245"/>
                  <a:gd name="T8" fmla="*/ 144 w 148"/>
                  <a:gd name="T9" fmla="*/ 231 h 245"/>
                  <a:gd name="T10" fmla="*/ 148 w 148"/>
                  <a:gd name="T11" fmla="*/ 245 h 2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245"/>
                  <a:gd name="T20" fmla="*/ 148 w 148"/>
                  <a:gd name="T21" fmla="*/ 245 h 2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245">
                    <a:moveTo>
                      <a:pt x="0" y="0"/>
                    </a:moveTo>
                    <a:cubicBezTo>
                      <a:pt x="18" y="13"/>
                      <a:pt x="15" y="23"/>
                      <a:pt x="28" y="39"/>
                    </a:cubicBezTo>
                    <a:cubicBezTo>
                      <a:pt x="50" y="66"/>
                      <a:pt x="73" y="94"/>
                      <a:pt x="91" y="125"/>
                    </a:cubicBezTo>
                    <a:cubicBezTo>
                      <a:pt x="101" y="142"/>
                      <a:pt x="104" y="157"/>
                      <a:pt x="115" y="173"/>
                    </a:cubicBezTo>
                    <a:cubicBezTo>
                      <a:pt x="122" y="193"/>
                      <a:pt x="132" y="213"/>
                      <a:pt x="144" y="231"/>
                    </a:cubicBezTo>
                    <a:cubicBezTo>
                      <a:pt x="145" y="236"/>
                      <a:pt x="148" y="245"/>
                      <a:pt x="148" y="24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75" name="Freeform 1043"/>
              <p:cNvSpPr>
                <a:spLocks/>
              </p:cNvSpPr>
              <p:nvPr/>
            </p:nvSpPr>
            <p:spPr bwMode="auto">
              <a:xfrm rot="569573">
                <a:off x="1041" y="2746"/>
                <a:ext cx="94" cy="126"/>
              </a:xfrm>
              <a:custGeom>
                <a:avLst/>
                <a:gdLst>
                  <a:gd name="T0" fmla="*/ 0 w 148"/>
                  <a:gd name="T1" fmla="*/ 0 h 245"/>
                  <a:gd name="T2" fmla="*/ 28 w 148"/>
                  <a:gd name="T3" fmla="*/ 39 h 245"/>
                  <a:gd name="T4" fmla="*/ 91 w 148"/>
                  <a:gd name="T5" fmla="*/ 125 h 245"/>
                  <a:gd name="T6" fmla="*/ 115 w 148"/>
                  <a:gd name="T7" fmla="*/ 173 h 245"/>
                  <a:gd name="T8" fmla="*/ 144 w 148"/>
                  <a:gd name="T9" fmla="*/ 231 h 245"/>
                  <a:gd name="T10" fmla="*/ 148 w 148"/>
                  <a:gd name="T11" fmla="*/ 245 h 2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245"/>
                  <a:gd name="T20" fmla="*/ 148 w 148"/>
                  <a:gd name="T21" fmla="*/ 245 h 2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245">
                    <a:moveTo>
                      <a:pt x="0" y="0"/>
                    </a:moveTo>
                    <a:cubicBezTo>
                      <a:pt x="18" y="13"/>
                      <a:pt x="15" y="23"/>
                      <a:pt x="28" y="39"/>
                    </a:cubicBezTo>
                    <a:cubicBezTo>
                      <a:pt x="50" y="66"/>
                      <a:pt x="73" y="94"/>
                      <a:pt x="91" y="125"/>
                    </a:cubicBezTo>
                    <a:cubicBezTo>
                      <a:pt x="101" y="142"/>
                      <a:pt x="104" y="157"/>
                      <a:pt x="115" y="173"/>
                    </a:cubicBezTo>
                    <a:cubicBezTo>
                      <a:pt x="122" y="193"/>
                      <a:pt x="132" y="213"/>
                      <a:pt x="144" y="231"/>
                    </a:cubicBezTo>
                    <a:cubicBezTo>
                      <a:pt x="145" y="236"/>
                      <a:pt x="148" y="245"/>
                      <a:pt x="148" y="24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76" name="Freeform 1044"/>
              <p:cNvSpPr>
                <a:spLocks/>
              </p:cNvSpPr>
              <p:nvPr/>
            </p:nvSpPr>
            <p:spPr bwMode="auto">
              <a:xfrm>
                <a:off x="1082" y="2685"/>
                <a:ext cx="15" cy="92"/>
              </a:xfrm>
              <a:custGeom>
                <a:avLst/>
                <a:gdLst>
                  <a:gd name="T0" fmla="*/ 15 w 15"/>
                  <a:gd name="T1" fmla="*/ 0 h 92"/>
                  <a:gd name="T2" fmla="*/ 0 w 15"/>
                  <a:gd name="T3" fmla="*/ 92 h 92"/>
                  <a:gd name="T4" fmla="*/ 0 60000 65536"/>
                  <a:gd name="T5" fmla="*/ 0 60000 65536"/>
                  <a:gd name="T6" fmla="*/ 0 w 15"/>
                  <a:gd name="T7" fmla="*/ 0 h 92"/>
                  <a:gd name="T8" fmla="*/ 15 w 15"/>
                  <a:gd name="T9" fmla="*/ 92 h 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" h="92">
                    <a:moveTo>
                      <a:pt x="15" y="0"/>
                    </a:moveTo>
                    <a:cubicBezTo>
                      <a:pt x="3" y="34"/>
                      <a:pt x="0" y="55"/>
                      <a:pt x="0" y="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77" name="Freeform 1045"/>
              <p:cNvSpPr>
                <a:spLocks/>
              </p:cNvSpPr>
              <p:nvPr/>
            </p:nvSpPr>
            <p:spPr bwMode="auto">
              <a:xfrm>
                <a:off x="994" y="2680"/>
                <a:ext cx="96" cy="51"/>
              </a:xfrm>
              <a:custGeom>
                <a:avLst/>
                <a:gdLst>
                  <a:gd name="T0" fmla="*/ 96 w 96"/>
                  <a:gd name="T1" fmla="*/ 8 h 51"/>
                  <a:gd name="T2" fmla="*/ 19 w 96"/>
                  <a:gd name="T3" fmla="*/ 27 h 51"/>
                  <a:gd name="T4" fmla="*/ 0 w 96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51"/>
                  <a:gd name="T11" fmla="*/ 96 w 96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51">
                    <a:moveTo>
                      <a:pt x="96" y="8"/>
                    </a:moveTo>
                    <a:cubicBezTo>
                      <a:pt x="71" y="0"/>
                      <a:pt x="41" y="13"/>
                      <a:pt x="19" y="27"/>
                    </a:cubicBezTo>
                    <a:cubicBezTo>
                      <a:pt x="7" y="46"/>
                      <a:pt x="13" y="38"/>
                      <a:pt x="0" y="5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78" name="Freeform 1046"/>
              <p:cNvSpPr>
                <a:spLocks/>
              </p:cNvSpPr>
              <p:nvPr/>
            </p:nvSpPr>
            <p:spPr bwMode="auto">
              <a:xfrm>
                <a:off x="994" y="2704"/>
                <a:ext cx="96" cy="51"/>
              </a:xfrm>
              <a:custGeom>
                <a:avLst/>
                <a:gdLst>
                  <a:gd name="T0" fmla="*/ 96 w 96"/>
                  <a:gd name="T1" fmla="*/ 8 h 51"/>
                  <a:gd name="T2" fmla="*/ 19 w 96"/>
                  <a:gd name="T3" fmla="*/ 27 h 51"/>
                  <a:gd name="T4" fmla="*/ 0 w 96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51"/>
                  <a:gd name="T11" fmla="*/ 96 w 96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51">
                    <a:moveTo>
                      <a:pt x="96" y="8"/>
                    </a:moveTo>
                    <a:cubicBezTo>
                      <a:pt x="71" y="0"/>
                      <a:pt x="41" y="13"/>
                      <a:pt x="19" y="27"/>
                    </a:cubicBezTo>
                    <a:cubicBezTo>
                      <a:pt x="7" y="46"/>
                      <a:pt x="13" y="38"/>
                      <a:pt x="0" y="5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79" name="Freeform 1047"/>
              <p:cNvSpPr>
                <a:spLocks/>
              </p:cNvSpPr>
              <p:nvPr/>
            </p:nvSpPr>
            <p:spPr bwMode="auto">
              <a:xfrm>
                <a:off x="941" y="2722"/>
                <a:ext cx="86" cy="48"/>
              </a:xfrm>
              <a:custGeom>
                <a:avLst/>
                <a:gdLst>
                  <a:gd name="T0" fmla="*/ 0 w 86"/>
                  <a:gd name="T1" fmla="*/ 48 h 48"/>
                  <a:gd name="T2" fmla="*/ 86 w 86"/>
                  <a:gd name="T3" fmla="*/ 0 h 48"/>
                  <a:gd name="T4" fmla="*/ 0 60000 65536"/>
                  <a:gd name="T5" fmla="*/ 0 60000 65536"/>
                  <a:gd name="T6" fmla="*/ 0 w 86"/>
                  <a:gd name="T7" fmla="*/ 0 h 48"/>
                  <a:gd name="T8" fmla="*/ 86 w 86"/>
                  <a:gd name="T9" fmla="*/ 48 h 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6" h="48">
                    <a:moveTo>
                      <a:pt x="0" y="48"/>
                    </a:moveTo>
                    <a:cubicBezTo>
                      <a:pt x="28" y="18"/>
                      <a:pt x="39" y="0"/>
                      <a:pt x="8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80" name="Freeform 1048"/>
              <p:cNvSpPr>
                <a:spLocks/>
              </p:cNvSpPr>
              <p:nvPr/>
            </p:nvSpPr>
            <p:spPr bwMode="auto">
              <a:xfrm>
                <a:off x="926" y="2698"/>
                <a:ext cx="86" cy="48"/>
              </a:xfrm>
              <a:custGeom>
                <a:avLst/>
                <a:gdLst>
                  <a:gd name="T0" fmla="*/ 0 w 86"/>
                  <a:gd name="T1" fmla="*/ 48 h 48"/>
                  <a:gd name="T2" fmla="*/ 86 w 86"/>
                  <a:gd name="T3" fmla="*/ 0 h 48"/>
                  <a:gd name="T4" fmla="*/ 0 60000 65536"/>
                  <a:gd name="T5" fmla="*/ 0 60000 65536"/>
                  <a:gd name="T6" fmla="*/ 0 w 86"/>
                  <a:gd name="T7" fmla="*/ 0 h 48"/>
                  <a:gd name="T8" fmla="*/ 86 w 86"/>
                  <a:gd name="T9" fmla="*/ 48 h 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6" h="48">
                    <a:moveTo>
                      <a:pt x="0" y="48"/>
                    </a:moveTo>
                    <a:cubicBezTo>
                      <a:pt x="28" y="18"/>
                      <a:pt x="39" y="0"/>
                      <a:pt x="8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81" name="Freeform 1049"/>
              <p:cNvSpPr>
                <a:spLocks/>
              </p:cNvSpPr>
              <p:nvPr/>
            </p:nvSpPr>
            <p:spPr bwMode="auto">
              <a:xfrm>
                <a:off x="922" y="2746"/>
                <a:ext cx="19" cy="24"/>
              </a:xfrm>
              <a:custGeom>
                <a:avLst/>
                <a:gdLst>
                  <a:gd name="T0" fmla="*/ 0 w 19"/>
                  <a:gd name="T1" fmla="*/ 0 h 24"/>
                  <a:gd name="T2" fmla="*/ 14 w 19"/>
                  <a:gd name="T3" fmla="*/ 9 h 24"/>
                  <a:gd name="T4" fmla="*/ 19 w 19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4"/>
                  <a:gd name="T11" fmla="*/ 19 w 19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4">
                    <a:moveTo>
                      <a:pt x="0" y="0"/>
                    </a:moveTo>
                    <a:cubicBezTo>
                      <a:pt x="5" y="3"/>
                      <a:pt x="11" y="5"/>
                      <a:pt x="14" y="9"/>
                    </a:cubicBezTo>
                    <a:cubicBezTo>
                      <a:pt x="17" y="13"/>
                      <a:pt x="19" y="24"/>
                      <a:pt x="19" y="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82" name="Freeform 1050"/>
              <p:cNvSpPr>
                <a:spLocks/>
              </p:cNvSpPr>
              <p:nvPr/>
            </p:nvSpPr>
            <p:spPr bwMode="auto">
              <a:xfrm>
                <a:off x="931" y="2669"/>
                <a:ext cx="53" cy="33"/>
              </a:xfrm>
              <a:custGeom>
                <a:avLst/>
                <a:gdLst>
                  <a:gd name="T0" fmla="*/ 0 w 53"/>
                  <a:gd name="T1" fmla="*/ 0 h 33"/>
                  <a:gd name="T2" fmla="*/ 53 w 53"/>
                  <a:gd name="T3" fmla="*/ 33 h 33"/>
                  <a:gd name="T4" fmla="*/ 0 60000 65536"/>
                  <a:gd name="T5" fmla="*/ 0 60000 65536"/>
                  <a:gd name="T6" fmla="*/ 0 w 53"/>
                  <a:gd name="T7" fmla="*/ 0 h 33"/>
                  <a:gd name="T8" fmla="*/ 53 w 53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3" h="33">
                    <a:moveTo>
                      <a:pt x="0" y="0"/>
                    </a:moveTo>
                    <a:cubicBezTo>
                      <a:pt x="21" y="5"/>
                      <a:pt x="42" y="13"/>
                      <a:pt x="53" y="3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83" name="Freeform 1051"/>
              <p:cNvSpPr>
                <a:spLocks/>
              </p:cNvSpPr>
              <p:nvPr/>
            </p:nvSpPr>
            <p:spPr bwMode="auto">
              <a:xfrm>
                <a:off x="893" y="2703"/>
                <a:ext cx="53" cy="33"/>
              </a:xfrm>
              <a:custGeom>
                <a:avLst/>
                <a:gdLst>
                  <a:gd name="T0" fmla="*/ 0 w 53"/>
                  <a:gd name="T1" fmla="*/ 0 h 33"/>
                  <a:gd name="T2" fmla="*/ 53 w 53"/>
                  <a:gd name="T3" fmla="*/ 33 h 33"/>
                  <a:gd name="T4" fmla="*/ 0 60000 65536"/>
                  <a:gd name="T5" fmla="*/ 0 60000 65536"/>
                  <a:gd name="T6" fmla="*/ 0 w 53"/>
                  <a:gd name="T7" fmla="*/ 0 h 33"/>
                  <a:gd name="T8" fmla="*/ 53 w 53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3" h="33">
                    <a:moveTo>
                      <a:pt x="0" y="0"/>
                    </a:moveTo>
                    <a:cubicBezTo>
                      <a:pt x="21" y="5"/>
                      <a:pt x="42" y="13"/>
                      <a:pt x="53" y="3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84" name="Freeform 1054"/>
              <p:cNvSpPr>
                <a:spLocks/>
              </p:cNvSpPr>
              <p:nvPr/>
            </p:nvSpPr>
            <p:spPr bwMode="auto">
              <a:xfrm>
                <a:off x="1070" y="2626"/>
                <a:ext cx="25" cy="62"/>
              </a:xfrm>
              <a:custGeom>
                <a:avLst/>
                <a:gdLst>
                  <a:gd name="T0" fmla="*/ 0 w 25"/>
                  <a:gd name="T1" fmla="*/ 0 h 62"/>
                  <a:gd name="T2" fmla="*/ 5 w 25"/>
                  <a:gd name="T3" fmla="*/ 62 h 62"/>
                  <a:gd name="T4" fmla="*/ 0 60000 65536"/>
                  <a:gd name="T5" fmla="*/ 0 60000 65536"/>
                  <a:gd name="T6" fmla="*/ 0 w 25"/>
                  <a:gd name="T7" fmla="*/ 0 h 62"/>
                  <a:gd name="T8" fmla="*/ 25 w 25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62">
                    <a:moveTo>
                      <a:pt x="0" y="0"/>
                    </a:moveTo>
                    <a:cubicBezTo>
                      <a:pt x="25" y="35"/>
                      <a:pt x="5" y="24"/>
                      <a:pt x="5" y="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85" name="Freeform 1055"/>
              <p:cNvSpPr>
                <a:spLocks/>
              </p:cNvSpPr>
              <p:nvPr/>
            </p:nvSpPr>
            <p:spPr bwMode="auto">
              <a:xfrm>
                <a:off x="1017" y="2645"/>
                <a:ext cx="25" cy="62"/>
              </a:xfrm>
              <a:custGeom>
                <a:avLst/>
                <a:gdLst>
                  <a:gd name="T0" fmla="*/ 0 w 25"/>
                  <a:gd name="T1" fmla="*/ 0 h 62"/>
                  <a:gd name="T2" fmla="*/ 5 w 25"/>
                  <a:gd name="T3" fmla="*/ 62 h 62"/>
                  <a:gd name="T4" fmla="*/ 0 60000 65536"/>
                  <a:gd name="T5" fmla="*/ 0 60000 65536"/>
                  <a:gd name="T6" fmla="*/ 0 w 25"/>
                  <a:gd name="T7" fmla="*/ 0 h 62"/>
                  <a:gd name="T8" fmla="*/ 25 w 25"/>
                  <a:gd name="T9" fmla="*/ 62 h 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62">
                    <a:moveTo>
                      <a:pt x="0" y="0"/>
                    </a:moveTo>
                    <a:cubicBezTo>
                      <a:pt x="25" y="35"/>
                      <a:pt x="5" y="24"/>
                      <a:pt x="5" y="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86" name="Freeform 1071"/>
              <p:cNvSpPr>
                <a:spLocks/>
              </p:cNvSpPr>
              <p:nvPr/>
            </p:nvSpPr>
            <p:spPr bwMode="auto">
              <a:xfrm>
                <a:off x="899" y="2421"/>
                <a:ext cx="262" cy="158"/>
              </a:xfrm>
              <a:custGeom>
                <a:avLst/>
                <a:gdLst>
                  <a:gd name="T0" fmla="*/ 8 w 199"/>
                  <a:gd name="T1" fmla="*/ 28 h 143"/>
                  <a:gd name="T2" fmla="*/ 1 w 199"/>
                  <a:gd name="T3" fmla="*/ 47 h 143"/>
                  <a:gd name="T4" fmla="*/ 37 w 199"/>
                  <a:gd name="T5" fmla="*/ 102 h 143"/>
                  <a:gd name="T6" fmla="*/ 94 w 199"/>
                  <a:gd name="T7" fmla="*/ 143 h 143"/>
                  <a:gd name="T8" fmla="*/ 126 w 199"/>
                  <a:gd name="T9" fmla="*/ 127 h 143"/>
                  <a:gd name="T10" fmla="*/ 158 w 199"/>
                  <a:gd name="T11" fmla="*/ 118 h 143"/>
                  <a:gd name="T12" fmla="*/ 187 w 199"/>
                  <a:gd name="T13" fmla="*/ 76 h 143"/>
                  <a:gd name="T14" fmla="*/ 197 w 199"/>
                  <a:gd name="T15" fmla="*/ 47 h 143"/>
                  <a:gd name="T16" fmla="*/ 187 w 199"/>
                  <a:gd name="T17" fmla="*/ 22 h 143"/>
                  <a:gd name="T18" fmla="*/ 184 w 199"/>
                  <a:gd name="T19" fmla="*/ 31 h 143"/>
                  <a:gd name="T20" fmla="*/ 174 w 199"/>
                  <a:gd name="T21" fmla="*/ 35 h 143"/>
                  <a:gd name="T22" fmla="*/ 129 w 199"/>
                  <a:gd name="T23" fmla="*/ 60 h 143"/>
                  <a:gd name="T24" fmla="*/ 107 w 199"/>
                  <a:gd name="T25" fmla="*/ 67 h 143"/>
                  <a:gd name="T26" fmla="*/ 49 w 199"/>
                  <a:gd name="T27" fmla="*/ 57 h 143"/>
                  <a:gd name="T28" fmla="*/ 5 w 199"/>
                  <a:gd name="T29" fmla="*/ 31 h 143"/>
                  <a:gd name="T30" fmla="*/ 5 w 199"/>
                  <a:gd name="T31" fmla="*/ 54 h 143"/>
                  <a:gd name="T32" fmla="*/ 40 w 199"/>
                  <a:gd name="T33" fmla="*/ 108 h 143"/>
                  <a:gd name="T34" fmla="*/ 27 w 199"/>
                  <a:gd name="T35" fmla="*/ 92 h 143"/>
                  <a:gd name="T36" fmla="*/ 56 w 199"/>
                  <a:gd name="T37" fmla="*/ 124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9"/>
                  <a:gd name="T58" fmla="*/ 0 h 143"/>
                  <a:gd name="T59" fmla="*/ 199 w 199"/>
                  <a:gd name="T60" fmla="*/ 143 h 1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9" h="143">
                    <a:moveTo>
                      <a:pt x="8" y="28"/>
                    </a:moveTo>
                    <a:cubicBezTo>
                      <a:pt x="6" y="34"/>
                      <a:pt x="0" y="40"/>
                      <a:pt x="1" y="47"/>
                    </a:cubicBezTo>
                    <a:cubicBezTo>
                      <a:pt x="3" y="66"/>
                      <a:pt x="18" y="96"/>
                      <a:pt x="37" y="102"/>
                    </a:cubicBezTo>
                    <a:cubicBezTo>
                      <a:pt x="56" y="121"/>
                      <a:pt x="67" y="138"/>
                      <a:pt x="94" y="143"/>
                    </a:cubicBezTo>
                    <a:cubicBezTo>
                      <a:pt x="112" y="140"/>
                      <a:pt x="112" y="135"/>
                      <a:pt x="126" y="127"/>
                    </a:cubicBezTo>
                    <a:cubicBezTo>
                      <a:pt x="135" y="122"/>
                      <a:pt x="148" y="121"/>
                      <a:pt x="158" y="118"/>
                    </a:cubicBezTo>
                    <a:cubicBezTo>
                      <a:pt x="169" y="102"/>
                      <a:pt x="175" y="90"/>
                      <a:pt x="187" y="76"/>
                    </a:cubicBezTo>
                    <a:cubicBezTo>
                      <a:pt x="190" y="66"/>
                      <a:pt x="193" y="57"/>
                      <a:pt x="197" y="47"/>
                    </a:cubicBezTo>
                    <a:cubicBezTo>
                      <a:pt x="195" y="35"/>
                      <a:pt x="199" y="0"/>
                      <a:pt x="187" y="22"/>
                    </a:cubicBezTo>
                    <a:cubicBezTo>
                      <a:pt x="185" y="25"/>
                      <a:pt x="186" y="29"/>
                      <a:pt x="184" y="31"/>
                    </a:cubicBezTo>
                    <a:cubicBezTo>
                      <a:pt x="181" y="34"/>
                      <a:pt x="177" y="34"/>
                      <a:pt x="174" y="35"/>
                    </a:cubicBezTo>
                    <a:cubicBezTo>
                      <a:pt x="161" y="48"/>
                      <a:pt x="146" y="55"/>
                      <a:pt x="129" y="60"/>
                    </a:cubicBezTo>
                    <a:cubicBezTo>
                      <a:pt x="122" y="62"/>
                      <a:pt x="107" y="67"/>
                      <a:pt x="107" y="67"/>
                    </a:cubicBezTo>
                    <a:cubicBezTo>
                      <a:pt x="87" y="63"/>
                      <a:pt x="69" y="59"/>
                      <a:pt x="49" y="57"/>
                    </a:cubicBezTo>
                    <a:cubicBezTo>
                      <a:pt x="34" y="47"/>
                      <a:pt x="22" y="39"/>
                      <a:pt x="5" y="31"/>
                    </a:cubicBezTo>
                    <a:cubicBezTo>
                      <a:pt x="0" y="44"/>
                      <a:pt x="5" y="42"/>
                      <a:pt x="5" y="54"/>
                    </a:cubicBezTo>
                    <a:lnTo>
                      <a:pt x="40" y="108"/>
                    </a:lnTo>
                    <a:lnTo>
                      <a:pt x="27" y="92"/>
                    </a:lnTo>
                    <a:lnTo>
                      <a:pt x="56" y="124"/>
                    </a:lnTo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87" name="Freeform 1056"/>
              <p:cNvSpPr>
                <a:spLocks/>
              </p:cNvSpPr>
              <p:nvPr/>
            </p:nvSpPr>
            <p:spPr bwMode="auto">
              <a:xfrm>
                <a:off x="1051" y="2544"/>
                <a:ext cx="52" cy="91"/>
              </a:xfrm>
              <a:custGeom>
                <a:avLst/>
                <a:gdLst>
                  <a:gd name="T0" fmla="*/ 43 w 52"/>
                  <a:gd name="T1" fmla="*/ 0 h 91"/>
                  <a:gd name="T2" fmla="*/ 0 w 52"/>
                  <a:gd name="T3" fmla="*/ 91 h 91"/>
                  <a:gd name="T4" fmla="*/ 0 60000 65536"/>
                  <a:gd name="T5" fmla="*/ 0 60000 65536"/>
                  <a:gd name="T6" fmla="*/ 0 w 52"/>
                  <a:gd name="T7" fmla="*/ 0 h 91"/>
                  <a:gd name="T8" fmla="*/ 52 w 52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" h="91">
                    <a:moveTo>
                      <a:pt x="43" y="0"/>
                    </a:moveTo>
                    <a:cubicBezTo>
                      <a:pt x="52" y="26"/>
                      <a:pt x="30" y="91"/>
                      <a:pt x="0" y="9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88" name="Freeform 1057"/>
              <p:cNvSpPr>
                <a:spLocks/>
              </p:cNvSpPr>
              <p:nvPr/>
            </p:nvSpPr>
            <p:spPr bwMode="auto">
              <a:xfrm rot="-1565376">
                <a:off x="988" y="2546"/>
                <a:ext cx="36" cy="95"/>
              </a:xfrm>
              <a:custGeom>
                <a:avLst/>
                <a:gdLst>
                  <a:gd name="T0" fmla="*/ 16 w 21"/>
                  <a:gd name="T1" fmla="*/ 0 h 82"/>
                  <a:gd name="T2" fmla="*/ 21 w 21"/>
                  <a:gd name="T3" fmla="*/ 82 h 82"/>
                  <a:gd name="T4" fmla="*/ 0 60000 65536"/>
                  <a:gd name="T5" fmla="*/ 0 60000 65536"/>
                  <a:gd name="T6" fmla="*/ 0 w 21"/>
                  <a:gd name="T7" fmla="*/ 0 h 82"/>
                  <a:gd name="T8" fmla="*/ 21 w 21"/>
                  <a:gd name="T9" fmla="*/ 82 h 8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82">
                    <a:moveTo>
                      <a:pt x="16" y="0"/>
                    </a:moveTo>
                    <a:cubicBezTo>
                      <a:pt x="0" y="23"/>
                      <a:pt x="0" y="61"/>
                      <a:pt x="21" y="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89" name="Freeform 1058"/>
              <p:cNvSpPr>
                <a:spLocks/>
              </p:cNvSpPr>
              <p:nvPr/>
            </p:nvSpPr>
            <p:spPr bwMode="auto">
              <a:xfrm>
                <a:off x="1041" y="2438"/>
                <a:ext cx="122" cy="145"/>
              </a:xfrm>
              <a:custGeom>
                <a:avLst/>
                <a:gdLst>
                  <a:gd name="T0" fmla="*/ 15 w 122"/>
                  <a:gd name="T1" fmla="*/ 135 h 135"/>
                  <a:gd name="T2" fmla="*/ 63 w 122"/>
                  <a:gd name="T3" fmla="*/ 111 h 135"/>
                  <a:gd name="T4" fmla="*/ 97 w 122"/>
                  <a:gd name="T5" fmla="*/ 68 h 135"/>
                  <a:gd name="T6" fmla="*/ 82 w 122"/>
                  <a:gd name="T7" fmla="*/ 24 h 135"/>
                  <a:gd name="T8" fmla="*/ 25 w 122"/>
                  <a:gd name="T9" fmla="*/ 77 h 135"/>
                  <a:gd name="T10" fmla="*/ 15 w 122"/>
                  <a:gd name="T11" fmla="*/ 135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35"/>
                  <a:gd name="T20" fmla="*/ 122 w 122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35">
                    <a:moveTo>
                      <a:pt x="15" y="135"/>
                    </a:moveTo>
                    <a:cubicBezTo>
                      <a:pt x="32" y="130"/>
                      <a:pt x="63" y="111"/>
                      <a:pt x="63" y="111"/>
                    </a:cubicBezTo>
                    <a:cubicBezTo>
                      <a:pt x="86" y="76"/>
                      <a:pt x="74" y="90"/>
                      <a:pt x="97" y="68"/>
                    </a:cubicBezTo>
                    <a:cubicBezTo>
                      <a:pt x="103" y="47"/>
                      <a:pt x="122" y="0"/>
                      <a:pt x="82" y="24"/>
                    </a:cubicBezTo>
                    <a:cubicBezTo>
                      <a:pt x="74" y="48"/>
                      <a:pt x="49" y="68"/>
                      <a:pt x="25" y="77"/>
                    </a:cubicBezTo>
                    <a:cubicBezTo>
                      <a:pt x="0" y="102"/>
                      <a:pt x="9" y="85"/>
                      <a:pt x="15" y="13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90" name="Freeform 1059"/>
              <p:cNvSpPr>
                <a:spLocks/>
              </p:cNvSpPr>
              <p:nvPr/>
            </p:nvSpPr>
            <p:spPr bwMode="auto">
              <a:xfrm>
                <a:off x="952" y="2454"/>
                <a:ext cx="104" cy="131"/>
              </a:xfrm>
              <a:custGeom>
                <a:avLst/>
                <a:gdLst>
                  <a:gd name="T0" fmla="*/ 104 w 104"/>
                  <a:gd name="T1" fmla="*/ 124 h 131"/>
                  <a:gd name="T2" fmla="*/ 22 w 104"/>
                  <a:gd name="T3" fmla="*/ 32 h 131"/>
                  <a:gd name="T4" fmla="*/ 3 w 104"/>
                  <a:gd name="T5" fmla="*/ 32 h 131"/>
                  <a:gd name="T6" fmla="*/ 66 w 104"/>
                  <a:gd name="T7" fmla="*/ 114 h 131"/>
                  <a:gd name="T8" fmla="*/ 104 w 104"/>
                  <a:gd name="T9" fmla="*/ 124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1"/>
                  <a:gd name="T17" fmla="*/ 104 w 104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1">
                    <a:moveTo>
                      <a:pt x="104" y="124"/>
                    </a:moveTo>
                    <a:cubicBezTo>
                      <a:pt x="95" y="70"/>
                      <a:pt x="73" y="49"/>
                      <a:pt x="22" y="32"/>
                    </a:cubicBezTo>
                    <a:cubicBezTo>
                      <a:pt x="18" y="26"/>
                      <a:pt x="8" y="0"/>
                      <a:pt x="3" y="32"/>
                    </a:cubicBezTo>
                    <a:cubicBezTo>
                      <a:pt x="0" y="53"/>
                      <a:pt x="47" y="108"/>
                      <a:pt x="66" y="114"/>
                    </a:cubicBezTo>
                    <a:cubicBezTo>
                      <a:pt x="80" y="124"/>
                      <a:pt x="87" y="131"/>
                      <a:pt x="104" y="124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grpSp>
            <p:nvGrpSpPr>
              <p:cNvPr id="27791" name="Group 1239"/>
              <p:cNvGrpSpPr>
                <a:grpSpLocks/>
              </p:cNvGrpSpPr>
              <p:nvPr/>
            </p:nvGrpSpPr>
            <p:grpSpPr bwMode="auto">
              <a:xfrm>
                <a:off x="787" y="2600"/>
                <a:ext cx="164" cy="93"/>
                <a:chOff x="787" y="2600"/>
                <a:chExt cx="164" cy="93"/>
              </a:xfrm>
            </p:grpSpPr>
            <p:sp>
              <p:nvSpPr>
                <p:cNvPr id="27796" name="Oval 1053"/>
                <p:cNvSpPr>
                  <a:spLocks noChangeArrowheads="1"/>
                </p:cNvSpPr>
                <p:nvPr/>
              </p:nvSpPr>
              <p:spPr bwMode="auto">
                <a:xfrm rot="1925621">
                  <a:off x="787" y="2600"/>
                  <a:ext cx="164" cy="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0033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7797" name="Freeform 1052"/>
                <p:cNvSpPr>
                  <a:spLocks/>
                </p:cNvSpPr>
                <p:nvPr/>
              </p:nvSpPr>
              <p:spPr bwMode="auto">
                <a:xfrm>
                  <a:off x="889" y="2669"/>
                  <a:ext cx="62" cy="24"/>
                </a:xfrm>
                <a:custGeom>
                  <a:avLst/>
                  <a:gdLst>
                    <a:gd name="T0" fmla="*/ 0 w 62"/>
                    <a:gd name="T1" fmla="*/ 24 h 24"/>
                    <a:gd name="T2" fmla="*/ 62 w 62"/>
                    <a:gd name="T3" fmla="*/ 0 h 24"/>
                    <a:gd name="T4" fmla="*/ 0 60000 65536"/>
                    <a:gd name="T5" fmla="*/ 0 60000 65536"/>
                    <a:gd name="T6" fmla="*/ 0 w 62"/>
                    <a:gd name="T7" fmla="*/ 0 h 24"/>
                    <a:gd name="T8" fmla="*/ 62 w 62"/>
                    <a:gd name="T9" fmla="*/ 24 h 2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2" h="24">
                      <a:moveTo>
                        <a:pt x="0" y="24"/>
                      </a:moveTo>
                      <a:cubicBezTo>
                        <a:pt x="1" y="24"/>
                        <a:pt x="58" y="0"/>
                        <a:pt x="6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  <p:sp>
              <p:nvSpPr>
                <p:cNvPr id="27798" name="Freeform 1063"/>
                <p:cNvSpPr>
                  <a:spLocks/>
                </p:cNvSpPr>
                <p:nvPr/>
              </p:nvSpPr>
              <p:spPr bwMode="auto">
                <a:xfrm>
                  <a:off x="826" y="2602"/>
                  <a:ext cx="90" cy="47"/>
                </a:xfrm>
                <a:custGeom>
                  <a:avLst/>
                  <a:gdLst>
                    <a:gd name="T0" fmla="*/ 57 w 90"/>
                    <a:gd name="T1" fmla="*/ 0 h 47"/>
                    <a:gd name="T2" fmla="*/ 48 w 90"/>
                    <a:gd name="T3" fmla="*/ 38 h 47"/>
                    <a:gd name="T4" fmla="*/ 0 w 90"/>
                    <a:gd name="T5" fmla="*/ 43 h 47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47"/>
                    <a:gd name="T11" fmla="*/ 90 w 90"/>
                    <a:gd name="T12" fmla="*/ 47 h 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47">
                      <a:moveTo>
                        <a:pt x="57" y="0"/>
                      </a:moveTo>
                      <a:cubicBezTo>
                        <a:pt x="73" y="44"/>
                        <a:pt x="90" y="47"/>
                        <a:pt x="48" y="38"/>
                      </a:cubicBezTo>
                      <a:cubicBezTo>
                        <a:pt x="3" y="43"/>
                        <a:pt x="19" y="43"/>
                        <a:pt x="0" y="4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7792" name="Freeform 1066"/>
              <p:cNvSpPr>
                <a:spLocks/>
              </p:cNvSpPr>
              <p:nvPr/>
            </p:nvSpPr>
            <p:spPr bwMode="auto">
              <a:xfrm>
                <a:off x="795" y="2399"/>
                <a:ext cx="248" cy="305"/>
              </a:xfrm>
              <a:custGeom>
                <a:avLst/>
                <a:gdLst>
                  <a:gd name="T0" fmla="*/ 0 w 248"/>
                  <a:gd name="T1" fmla="*/ 33 h 305"/>
                  <a:gd name="T2" fmla="*/ 39 w 248"/>
                  <a:gd name="T3" fmla="*/ 14 h 305"/>
                  <a:gd name="T4" fmla="*/ 70 w 248"/>
                  <a:gd name="T5" fmla="*/ 0 h 305"/>
                  <a:gd name="T6" fmla="*/ 113 w 248"/>
                  <a:gd name="T7" fmla="*/ 51 h 305"/>
                  <a:gd name="T8" fmla="*/ 162 w 248"/>
                  <a:gd name="T9" fmla="*/ 114 h 305"/>
                  <a:gd name="T10" fmla="*/ 187 w 248"/>
                  <a:gd name="T11" fmla="*/ 171 h 305"/>
                  <a:gd name="T12" fmla="*/ 193 w 248"/>
                  <a:gd name="T13" fmla="*/ 188 h 305"/>
                  <a:gd name="T14" fmla="*/ 218 w 248"/>
                  <a:gd name="T15" fmla="*/ 225 h 305"/>
                  <a:gd name="T16" fmla="*/ 235 w 248"/>
                  <a:gd name="T17" fmla="*/ 241 h 305"/>
                  <a:gd name="T18" fmla="*/ 227 w 248"/>
                  <a:gd name="T19" fmla="*/ 305 h 305"/>
                  <a:gd name="T20" fmla="*/ 207 w 248"/>
                  <a:gd name="T21" fmla="*/ 298 h 305"/>
                  <a:gd name="T22" fmla="*/ 186 w 248"/>
                  <a:gd name="T23" fmla="*/ 291 h 305"/>
                  <a:gd name="T24" fmla="*/ 146 w 248"/>
                  <a:gd name="T25" fmla="*/ 272 h 305"/>
                  <a:gd name="T26" fmla="*/ 123 w 248"/>
                  <a:gd name="T27" fmla="*/ 232 h 305"/>
                  <a:gd name="T28" fmla="*/ 107 w 248"/>
                  <a:gd name="T29" fmla="*/ 185 h 305"/>
                  <a:gd name="T30" fmla="*/ 91 w 248"/>
                  <a:gd name="T31" fmla="*/ 165 h 305"/>
                  <a:gd name="T32" fmla="*/ 66 w 248"/>
                  <a:gd name="T33" fmla="*/ 114 h 305"/>
                  <a:gd name="T34" fmla="*/ 37 w 248"/>
                  <a:gd name="T35" fmla="*/ 85 h 305"/>
                  <a:gd name="T36" fmla="*/ 0 w 248"/>
                  <a:gd name="T37" fmla="*/ 33 h 3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8"/>
                  <a:gd name="T58" fmla="*/ 0 h 305"/>
                  <a:gd name="T59" fmla="*/ 248 w 248"/>
                  <a:gd name="T60" fmla="*/ 305 h 3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8" h="305">
                    <a:moveTo>
                      <a:pt x="0" y="33"/>
                    </a:moveTo>
                    <a:cubicBezTo>
                      <a:pt x="16" y="29"/>
                      <a:pt x="24" y="18"/>
                      <a:pt x="39" y="14"/>
                    </a:cubicBezTo>
                    <a:cubicBezTo>
                      <a:pt x="49" y="7"/>
                      <a:pt x="59" y="4"/>
                      <a:pt x="70" y="0"/>
                    </a:cubicBezTo>
                    <a:cubicBezTo>
                      <a:pt x="90" y="15"/>
                      <a:pt x="90" y="36"/>
                      <a:pt x="113" y="51"/>
                    </a:cubicBezTo>
                    <a:cubicBezTo>
                      <a:pt x="129" y="72"/>
                      <a:pt x="149" y="92"/>
                      <a:pt x="162" y="114"/>
                    </a:cubicBezTo>
                    <a:cubicBezTo>
                      <a:pt x="173" y="134"/>
                      <a:pt x="182" y="159"/>
                      <a:pt x="187" y="171"/>
                    </a:cubicBezTo>
                    <a:cubicBezTo>
                      <a:pt x="192" y="183"/>
                      <a:pt x="188" y="179"/>
                      <a:pt x="193" y="188"/>
                    </a:cubicBezTo>
                    <a:cubicBezTo>
                      <a:pt x="199" y="202"/>
                      <a:pt x="209" y="212"/>
                      <a:pt x="218" y="225"/>
                    </a:cubicBezTo>
                    <a:cubicBezTo>
                      <a:pt x="222" y="231"/>
                      <a:pt x="235" y="241"/>
                      <a:pt x="235" y="241"/>
                    </a:cubicBezTo>
                    <a:cubicBezTo>
                      <a:pt x="238" y="267"/>
                      <a:pt x="248" y="285"/>
                      <a:pt x="227" y="305"/>
                    </a:cubicBezTo>
                    <a:cubicBezTo>
                      <a:pt x="213" y="299"/>
                      <a:pt x="222" y="302"/>
                      <a:pt x="207" y="298"/>
                    </a:cubicBezTo>
                    <a:cubicBezTo>
                      <a:pt x="200" y="296"/>
                      <a:pt x="186" y="291"/>
                      <a:pt x="186" y="291"/>
                    </a:cubicBezTo>
                    <a:cubicBezTo>
                      <a:pt x="177" y="281"/>
                      <a:pt x="157" y="280"/>
                      <a:pt x="146" y="272"/>
                    </a:cubicBezTo>
                    <a:cubicBezTo>
                      <a:pt x="140" y="256"/>
                      <a:pt x="142" y="237"/>
                      <a:pt x="123" y="232"/>
                    </a:cubicBezTo>
                    <a:cubicBezTo>
                      <a:pt x="116" y="218"/>
                      <a:pt x="117" y="205"/>
                      <a:pt x="107" y="185"/>
                    </a:cubicBezTo>
                    <a:cubicBezTo>
                      <a:pt x="102" y="173"/>
                      <a:pt x="98" y="177"/>
                      <a:pt x="91" y="165"/>
                    </a:cubicBezTo>
                    <a:cubicBezTo>
                      <a:pt x="84" y="154"/>
                      <a:pt x="75" y="127"/>
                      <a:pt x="66" y="114"/>
                    </a:cubicBezTo>
                    <a:cubicBezTo>
                      <a:pt x="56" y="96"/>
                      <a:pt x="48" y="98"/>
                      <a:pt x="37" y="85"/>
                    </a:cubicBezTo>
                    <a:cubicBezTo>
                      <a:pt x="26" y="71"/>
                      <a:pt x="8" y="44"/>
                      <a:pt x="0" y="3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63300"/>
                  </a:gs>
                  <a:gs pos="100000">
                    <a:srgbClr val="CC9900"/>
                  </a:gs>
                </a:gsLst>
                <a:lin ang="2700000" scaled="1"/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93" name="Freeform 1067"/>
              <p:cNvSpPr>
                <a:spLocks/>
              </p:cNvSpPr>
              <p:nvPr/>
            </p:nvSpPr>
            <p:spPr bwMode="auto">
              <a:xfrm>
                <a:off x="948" y="2719"/>
                <a:ext cx="209" cy="215"/>
              </a:xfrm>
              <a:custGeom>
                <a:avLst/>
                <a:gdLst>
                  <a:gd name="T0" fmla="*/ 0 w 209"/>
                  <a:gd name="T1" fmla="*/ 24 h 215"/>
                  <a:gd name="T2" fmla="*/ 33 w 209"/>
                  <a:gd name="T3" fmla="*/ 10 h 215"/>
                  <a:gd name="T4" fmla="*/ 59 w 209"/>
                  <a:gd name="T5" fmla="*/ 0 h 215"/>
                  <a:gd name="T6" fmla="*/ 118 w 209"/>
                  <a:gd name="T7" fmla="*/ 27 h 215"/>
                  <a:gd name="T8" fmla="*/ 143 w 209"/>
                  <a:gd name="T9" fmla="*/ 78 h 215"/>
                  <a:gd name="T10" fmla="*/ 166 w 209"/>
                  <a:gd name="T11" fmla="*/ 116 h 215"/>
                  <a:gd name="T12" fmla="*/ 184 w 209"/>
                  <a:gd name="T13" fmla="*/ 158 h 215"/>
                  <a:gd name="T14" fmla="*/ 198 w 209"/>
                  <a:gd name="T15" fmla="*/ 170 h 215"/>
                  <a:gd name="T16" fmla="*/ 191 w 209"/>
                  <a:gd name="T17" fmla="*/ 215 h 215"/>
                  <a:gd name="T18" fmla="*/ 174 w 209"/>
                  <a:gd name="T19" fmla="*/ 210 h 215"/>
                  <a:gd name="T20" fmla="*/ 95 w 209"/>
                  <a:gd name="T21" fmla="*/ 212 h 215"/>
                  <a:gd name="T22" fmla="*/ 88 w 209"/>
                  <a:gd name="T23" fmla="*/ 196 h 215"/>
                  <a:gd name="T24" fmla="*/ 75 w 209"/>
                  <a:gd name="T25" fmla="*/ 167 h 215"/>
                  <a:gd name="T26" fmla="*/ 63 w 209"/>
                  <a:gd name="T27" fmla="*/ 129 h 215"/>
                  <a:gd name="T28" fmla="*/ 56 w 209"/>
                  <a:gd name="T29" fmla="*/ 113 h 215"/>
                  <a:gd name="T30" fmla="*/ 40 w 209"/>
                  <a:gd name="T31" fmla="*/ 87 h 215"/>
                  <a:gd name="T32" fmla="*/ 31 w 209"/>
                  <a:gd name="T33" fmla="*/ 60 h 215"/>
                  <a:gd name="T34" fmla="*/ 0 w 209"/>
                  <a:gd name="T35" fmla="*/ 24 h 2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9"/>
                  <a:gd name="T55" fmla="*/ 0 h 215"/>
                  <a:gd name="T56" fmla="*/ 209 w 209"/>
                  <a:gd name="T57" fmla="*/ 215 h 2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9" h="215">
                    <a:moveTo>
                      <a:pt x="0" y="24"/>
                    </a:moveTo>
                    <a:cubicBezTo>
                      <a:pt x="14" y="21"/>
                      <a:pt x="20" y="13"/>
                      <a:pt x="33" y="10"/>
                    </a:cubicBezTo>
                    <a:cubicBezTo>
                      <a:pt x="41" y="5"/>
                      <a:pt x="50" y="3"/>
                      <a:pt x="59" y="0"/>
                    </a:cubicBezTo>
                    <a:cubicBezTo>
                      <a:pt x="76" y="10"/>
                      <a:pt x="98" y="16"/>
                      <a:pt x="118" y="27"/>
                    </a:cubicBezTo>
                    <a:cubicBezTo>
                      <a:pt x="130" y="42"/>
                      <a:pt x="132" y="63"/>
                      <a:pt x="143" y="78"/>
                    </a:cubicBezTo>
                    <a:cubicBezTo>
                      <a:pt x="156" y="95"/>
                      <a:pt x="149" y="100"/>
                      <a:pt x="166" y="116"/>
                    </a:cubicBezTo>
                    <a:cubicBezTo>
                      <a:pt x="172" y="125"/>
                      <a:pt x="176" y="149"/>
                      <a:pt x="184" y="158"/>
                    </a:cubicBezTo>
                    <a:cubicBezTo>
                      <a:pt x="187" y="163"/>
                      <a:pt x="198" y="170"/>
                      <a:pt x="198" y="170"/>
                    </a:cubicBezTo>
                    <a:cubicBezTo>
                      <a:pt x="201" y="188"/>
                      <a:pt x="209" y="201"/>
                      <a:pt x="191" y="215"/>
                    </a:cubicBezTo>
                    <a:cubicBezTo>
                      <a:pt x="179" y="211"/>
                      <a:pt x="187" y="213"/>
                      <a:pt x="174" y="210"/>
                    </a:cubicBezTo>
                    <a:cubicBezTo>
                      <a:pt x="168" y="208"/>
                      <a:pt x="95" y="212"/>
                      <a:pt x="95" y="212"/>
                    </a:cubicBezTo>
                    <a:cubicBezTo>
                      <a:pt x="87" y="205"/>
                      <a:pt x="97" y="202"/>
                      <a:pt x="88" y="196"/>
                    </a:cubicBezTo>
                    <a:cubicBezTo>
                      <a:pt x="83" y="185"/>
                      <a:pt x="90" y="171"/>
                      <a:pt x="75" y="167"/>
                    </a:cubicBezTo>
                    <a:cubicBezTo>
                      <a:pt x="69" y="158"/>
                      <a:pt x="63" y="137"/>
                      <a:pt x="63" y="129"/>
                    </a:cubicBezTo>
                    <a:cubicBezTo>
                      <a:pt x="60" y="120"/>
                      <a:pt x="60" y="120"/>
                      <a:pt x="56" y="113"/>
                    </a:cubicBezTo>
                    <a:cubicBezTo>
                      <a:pt x="52" y="106"/>
                      <a:pt x="44" y="96"/>
                      <a:pt x="40" y="87"/>
                    </a:cubicBezTo>
                    <a:cubicBezTo>
                      <a:pt x="31" y="75"/>
                      <a:pt x="38" y="70"/>
                      <a:pt x="31" y="60"/>
                    </a:cubicBezTo>
                    <a:cubicBezTo>
                      <a:pt x="24" y="50"/>
                      <a:pt x="7" y="31"/>
                      <a:pt x="0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63300"/>
                  </a:gs>
                  <a:gs pos="100000">
                    <a:srgbClr val="CC9900"/>
                  </a:gs>
                </a:gsLst>
                <a:lin ang="2700000" scaled="1"/>
              </a:gradFill>
              <a:ln w="9525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6750" name="Freeform 1150"/>
              <p:cNvSpPr>
                <a:spLocks/>
              </p:cNvSpPr>
              <p:nvPr/>
            </p:nvSpPr>
            <p:spPr bwMode="auto">
              <a:xfrm>
                <a:off x="908" y="2436"/>
                <a:ext cx="152" cy="150"/>
              </a:xfrm>
              <a:custGeom>
                <a:avLst/>
                <a:gdLst/>
                <a:ahLst/>
                <a:cxnLst>
                  <a:cxn ang="0">
                    <a:pos x="104" y="124"/>
                  </a:cxn>
                  <a:cxn ang="0">
                    <a:pos x="22" y="32"/>
                  </a:cxn>
                  <a:cxn ang="0">
                    <a:pos x="3" y="32"/>
                  </a:cxn>
                  <a:cxn ang="0">
                    <a:pos x="66" y="114"/>
                  </a:cxn>
                  <a:cxn ang="0">
                    <a:pos x="104" y="124"/>
                  </a:cxn>
                </a:cxnLst>
                <a:rect l="0" t="0" r="r" b="b"/>
                <a:pathLst>
                  <a:path w="104" h="131">
                    <a:moveTo>
                      <a:pt x="104" y="124"/>
                    </a:moveTo>
                    <a:cubicBezTo>
                      <a:pt x="95" y="70"/>
                      <a:pt x="73" y="49"/>
                      <a:pt x="22" y="32"/>
                    </a:cubicBezTo>
                    <a:cubicBezTo>
                      <a:pt x="18" y="26"/>
                      <a:pt x="8" y="0"/>
                      <a:pt x="3" y="32"/>
                    </a:cubicBezTo>
                    <a:cubicBezTo>
                      <a:pt x="0" y="53"/>
                      <a:pt x="47" y="108"/>
                      <a:pt x="66" y="114"/>
                    </a:cubicBezTo>
                    <a:cubicBezTo>
                      <a:pt x="80" y="124"/>
                      <a:pt x="87" y="131"/>
                      <a:pt x="104" y="1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795" name="Freeform 1151"/>
              <p:cNvSpPr>
                <a:spLocks/>
              </p:cNvSpPr>
              <p:nvPr/>
            </p:nvSpPr>
            <p:spPr bwMode="auto">
              <a:xfrm>
                <a:off x="1039" y="2435"/>
                <a:ext cx="122" cy="135"/>
              </a:xfrm>
              <a:custGeom>
                <a:avLst/>
                <a:gdLst>
                  <a:gd name="T0" fmla="*/ 15 w 122"/>
                  <a:gd name="T1" fmla="*/ 135 h 135"/>
                  <a:gd name="T2" fmla="*/ 63 w 122"/>
                  <a:gd name="T3" fmla="*/ 111 h 135"/>
                  <a:gd name="T4" fmla="*/ 97 w 122"/>
                  <a:gd name="T5" fmla="*/ 68 h 135"/>
                  <a:gd name="T6" fmla="*/ 82 w 122"/>
                  <a:gd name="T7" fmla="*/ 24 h 135"/>
                  <a:gd name="T8" fmla="*/ 25 w 122"/>
                  <a:gd name="T9" fmla="*/ 77 h 135"/>
                  <a:gd name="T10" fmla="*/ 15 w 122"/>
                  <a:gd name="T11" fmla="*/ 135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35"/>
                  <a:gd name="T20" fmla="*/ 122 w 122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35">
                    <a:moveTo>
                      <a:pt x="15" y="135"/>
                    </a:moveTo>
                    <a:cubicBezTo>
                      <a:pt x="32" y="130"/>
                      <a:pt x="63" y="111"/>
                      <a:pt x="63" y="111"/>
                    </a:cubicBezTo>
                    <a:cubicBezTo>
                      <a:pt x="86" y="76"/>
                      <a:pt x="74" y="90"/>
                      <a:pt x="97" y="68"/>
                    </a:cubicBezTo>
                    <a:cubicBezTo>
                      <a:pt x="103" y="47"/>
                      <a:pt x="122" y="0"/>
                      <a:pt x="82" y="24"/>
                    </a:cubicBezTo>
                    <a:cubicBezTo>
                      <a:pt x="74" y="48"/>
                      <a:pt x="49" y="68"/>
                      <a:pt x="25" y="77"/>
                    </a:cubicBezTo>
                    <a:cubicBezTo>
                      <a:pt x="0" y="102"/>
                      <a:pt x="9" y="85"/>
                      <a:pt x="15" y="13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6633"/>
                  </a:gs>
                  <a:gs pos="100000">
                    <a:srgbClr val="473018"/>
                  </a:gs>
                </a:gsLst>
                <a:lin ang="2700000" scaled="1"/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4" name="Group 1241"/>
          <p:cNvGrpSpPr>
            <a:grpSpLocks/>
          </p:cNvGrpSpPr>
          <p:nvPr/>
        </p:nvGrpSpPr>
        <p:grpSpPr bwMode="auto">
          <a:xfrm>
            <a:off x="2273300" y="3235325"/>
            <a:ext cx="436563" cy="771525"/>
            <a:chOff x="1688" y="2014"/>
            <a:chExt cx="275" cy="486"/>
          </a:xfrm>
        </p:grpSpPr>
        <p:sp>
          <p:nvSpPr>
            <p:cNvPr id="27754" name="Freeform 1101"/>
            <p:cNvSpPr>
              <a:spLocks/>
            </p:cNvSpPr>
            <p:nvPr/>
          </p:nvSpPr>
          <p:spPr bwMode="auto">
            <a:xfrm>
              <a:off x="1688" y="2022"/>
              <a:ext cx="100" cy="278"/>
            </a:xfrm>
            <a:custGeom>
              <a:avLst/>
              <a:gdLst>
                <a:gd name="T0" fmla="*/ 59 w 84"/>
                <a:gd name="T1" fmla="*/ 19 h 282"/>
                <a:gd name="T2" fmla="*/ 43 w 84"/>
                <a:gd name="T3" fmla="*/ 58 h 282"/>
                <a:gd name="T4" fmla="*/ 30 w 84"/>
                <a:gd name="T5" fmla="*/ 71 h 282"/>
                <a:gd name="T6" fmla="*/ 14 w 84"/>
                <a:gd name="T7" fmla="*/ 99 h 282"/>
                <a:gd name="T8" fmla="*/ 4 w 84"/>
                <a:gd name="T9" fmla="*/ 128 h 282"/>
                <a:gd name="T10" fmla="*/ 27 w 84"/>
                <a:gd name="T11" fmla="*/ 266 h 282"/>
                <a:gd name="T12" fmla="*/ 49 w 84"/>
                <a:gd name="T13" fmla="*/ 282 h 282"/>
                <a:gd name="T14" fmla="*/ 52 w 84"/>
                <a:gd name="T15" fmla="*/ 234 h 282"/>
                <a:gd name="T16" fmla="*/ 72 w 84"/>
                <a:gd name="T17" fmla="*/ 106 h 282"/>
                <a:gd name="T18" fmla="*/ 81 w 84"/>
                <a:gd name="T19" fmla="*/ 77 h 282"/>
                <a:gd name="T20" fmla="*/ 68 w 84"/>
                <a:gd name="T21" fmla="*/ 23 h 282"/>
                <a:gd name="T22" fmla="*/ 56 w 84"/>
                <a:gd name="T23" fmla="*/ 3 h 282"/>
                <a:gd name="T24" fmla="*/ 59 w 84"/>
                <a:gd name="T25" fmla="*/ 19 h 2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282"/>
                <a:gd name="T41" fmla="*/ 84 w 84"/>
                <a:gd name="T42" fmla="*/ 282 h 2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282">
                  <a:moveTo>
                    <a:pt x="59" y="19"/>
                  </a:moveTo>
                  <a:cubicBezTo>
                    <a:pt x="50" y="31"/>
                    <a:pt x="50" y="46"/>
                    <a:pt x="43" y="58"/>
                  </a:cubicBezTo>
                  <a:cubicBezTo>
                    <a:pt x="40" y="63"/>
                    <a:pt x="34" y="66"/>
                    <a:pt x="30" y="71"/>
                  </a:cubicBezTo>
                  <a:cubicBezTo>
                    <a:pt x="23" y="80"/>
                    <a:pt x="20" y="90"/>
                    <a:pt x="14" y="99"/>
                  </a:cubicBezTo>
                  <a:cubicBezTo>
                    <a:pt x="7" y="122"/>
                    <a:pt x="11" y="113"/>
                    <a:pt x="4" y="128"/>
                  </a:cubicBezTo>
                  <a:cubicBezTo>
                    <a:pt x="2" y="159"/>
                    <a:pt x="0" y="239"/>
                    <a:pt x="27" y="266"/>
                  </a:cubicBezTo>
                  <a:cubicBezTo>
                    <a:pt x="31" y="278"/>
                    <a:pt x="37" y="278"/>
                    <a:pt x="49" y="282"/>
                  </a:cubicBezTo>
                  <a:cubicBezTo>
                    <a:pt x="56" y="260"/>
                    <a:pt x="56" y="263"/>
                    <a:pt x="52" y="234"/>
                  </a:cubicBezTo>
                  <a:cubicBezTo>
                    <a:pt x="56" y="195"/>
                    <a:pt x="47" y="139"/>
                    <a:pt x="72" y="106"/>
                  </a:cubicBezTo>
                  <a:cubicBezTo>
                    <a:pt x="79" y="84"/>
                    <a:pt x="76" y="93"/>
                    <a:pt x="81" y="77"/>
                  </a:cubicBezTo>
                  <a:cubicBezTo>
                    <a:pt x="79" y="56"/>
                    <a:pt x="84" y="37"/>
                    <a:pt x="68" y="23"/>
                  </a:cubicBezTo>
                  <a:cubicBezTo>
                    <a:pt x="67" y="21"/>
                    <a:pt x="63" y="0"/>
                    <a:pt x="56" y="3"/>
                  </a:cubicBezTo>
                  <a:cubicBezTo>
                    <a:pt x="51" y="5"/>
                    <a:pt x="59" y="14"/>
                    <a:pt x="59" y="19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55" name="Freeform 1100"/>
            <p:cNvSpPr>
              <a:spLocks/>
            </p:cNvSpPr>
            <p:nvPr/>
          </p:nvSpPr>
          <p:spPr bwMode="auto">
            <a:xfrm>
              <a:off x="1698" y="2014"/>
              <a:ext cx="262" cy="311"/>
            </a:xfrm>
            <a:custGeom>
              <a:avLst/>
              <a:gdLst>
                <a:gd name="T0" fmla="*/ 122 w 314"/>
                <a:gd name="T1" fmla="*/ 0 h 362"/>
                <a:gd name="T2" fmla="*/ 205 w 314"/>
                <a:gd name="T3" fmla="*/ 58 h 362"/>
                <a:gd name="T4" fmla="*/ 256 w 314"/>
                <a:gd name="T5" fmla="*/ 90 h 362"/>
                <a:gd name="T6" fmla="*/ 282 w 314"/>
                <a:gd name="T7" fmla="*/ 135 h 362"/>
                <a:gd name="T8" fmla="*/ 295 w 314"/>
                <a:gd name="T9" fmla="*/ 154 h 362"/>
                <a:gd name="T10" fmla="*/ 301 w 314"/>
                <a:gd name="T11" fmla="*/ 176 h 362"/>
                <a:gd name="T12" fmla="*/ 308 w 314"/>
                <a:gd name="T13" fmla="*/ 199 h 362"/>
                <a:gd name="T14" fmla="*/ 244 w 314"/>
                <a:gd name="T15" fmla="*/ 330 h 362"/>
                <a:gd name="T16" fmla="*/ 231 w 314"/>
                <a:gd name="T17" fmla="*/ 301 h 362"/>
                <a:gd name="T18" fmla="*/ 164 w 314"/>
                <a:gd name="T19" fmla="*/ 167 h 362"/>
                <a:gd name="T20" fmla="*/ 122 w 314"/>
                <a:gd name="T21" fmla="*/ 176 h 362"/>
                <a:gd name="T22" fmla="*/ 116 w 314"/>
                <a:gd name="T23" fmla="*/ 205 h 362"/>
                <a:gd name="T24" fmla="*/ 93 w 314"/>
                <a:gd name="T25" fmla="*/ 285 h 362"/>
                <a:gd name="T26" fmla="*/ 71 w 314"/>
                <a:gd name="T27" fmla="*/ 362 h 362"/>
                <a:gd name="T28" fmla="*/ 32 w 314"/>
                <a:gd name="T29" fmla="*/ 330 h 362"/>
                <a:gd name="T30" fmla="*/ 20 w 314"/>
                <a:gd name="T31" fmla="*/ 311 h 362"/>
                <a:gd name="T32" fmla="*/ 13 w 314"/>
                <a:gd name="T33" fmla="*/ 301 h 362"/>
                <a:gd name="T34" fmla="*/ 0 w 314"/>
                <a:gd name="T35" fmla="*/ 256 h 362"/>
                <a:gd name="T36" fmla="*/ 84 w 314"/>
                <a:gd name="T37" fmla="*/ 61 h 362"/>
                <a:gd name="T38" fmla="*/ 116 w 314"/>
                <a:gd name="T39" fmla="*/ 32 h 362"/>
                <a:gd name="T40" fmla="*/ 122 w 314"/>
                <a:gd name="T41" fmla="*/ 0 h 3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4"/>
                <a:gd name="T64" fmla="*/ 0 h 362"/>
                <a:gd name="T65" fmla="*/ 314 w 314"/>
                <a:gd name="T66" fmla="*/ 362 h 3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4" h="362">
                  <a:moveTo>
                    <a:pt x="122" y="0"/>
                  </a:moveTo>
                  <a:cubicBezTo>
                    <a:pt x="150" y="19"/>
                    <a:pt x="176" y="40"/>
                    <a:pt x="205" y="58"/>
                  </a:cubicBezTo>
                  <a:cubicBezTo>
                    <a:pt x="226" y="71"/>
                    <a:pt x="231" y="86"/>
                    <a:pt x="256" y="90"/>
                  </a:cubicBezTo>
                  <a:cubicBezTo>
                    <a:pt x="268" y="105"/>
                    <a:pt x="273" y="119"/>
                    <a:pt x="282" y="135"/>
                  </a:cubicBezTo>
                  <a:cubicBezTo>
                    <a:pt x="286" y="142"/>
                    <a:pt x="295" y="154"/>
                    <a:pt x="295" y="154"/>
                  </a:cubicBezTo>
                  <a:cubicBezTo>
                    <a:pt x="303" y="177"/>
                    <a:pt x="293" y="146"/>
                    <a:pt x="301" y="176"/>
                  </a:cubicBezTo>
                  <a:cubicBezTo>
                    <a:pt x="303" y="184"/>
                    <a:pt x="308" y="199"/>
                    <a:pt x="308" y="199"/>
                  </a:cubicBezTo>
                  <a:cubicBezTo>
                    <a:pt x="314" y="251"/>
                    <a:pt x="299" y="312"/>
                    <a:pt x="244" y="330"/>
                  </a:cubicBezTo>
                  <a:cubicBezTo>
                    <a:pt x="240" y="320"/>
                    <a:pt x="234" y="312"/>
                    <a:pt x="231" y="301"/>
                  </a:cubicBezTo>
                  <a:cubicBezTo>
                    <a:pt x="227" y="258"/>
                    <a:pt x="215" y="180"/>
                    <a:pt x="164" y="167"/>
                  </a:cubicBezTo>
                  <a:cubicBezTo>
                    <a:pt x="157" y="168"/>
                    <a:pt x="131" y="165"/>
                    <a:pt x="122" y="176"/>
                  </a:cubicBezTo>
                  <a:cubicBezTo>
                    <a:pt x="116" y="184"/>
                    <a:pt x="118" y="195"/>
                    <a:pt x="116" y="205"/>
                  </a:cubicBezTo>
                  <a:cubicBezTo>
                    <a:pt x="110" y="232"/>
                    <a:pt x="100" y="258"/>
                    <a:pt x="93" y="285"/>
                  </a:cubicBezTo>
                  <a:cubicBezTo>
                    <a:pt x="87" y="309"/>
                    <a:pt x="84" y="341"/>
                    <a:pt x="71" y="362"/>
                  </a:cubicBezTo>
                  <a:cubicBezTo>
                    <a:pt x="57" y="358"/>
                    <a:pt x="41" y="342"/>
                    <a:pt x="32" y="330"/>
                  </a:cubicBezTo>
                  <a:cubicBezTo>
                    <a:pt x="27" y="324"/>
                    <a:pt x="24" y="317"/>
                    <a:pt x="20" y="311"/>
                  </a:cubicBezTo>
                  <a:cubicBezTo>
                    <a:pt x="18" y="308"/>
                    <a:pt x="13" y="301"/>
                    <a:pt x="13" y="301"/>
                  </a:cubicBezTo>
                  <a:cubicBezTo>
                    <a:pt x="8" y="283"/>
                    <a:pt x="3" y="278"/>
                    <a:pt x="0" y="256"/>
                  </a:cubicBezTo>
                  <a:cubicBezTo>
                    <a:pt x="4" y="185"/>
                    <a:pt x="17" y="101"/>
                    <a:pt x="84" y="61"/>
                  </a:cubicBezTo>
                  <a:cubicBezTo>
                    <a:pt x="93" y="48"/>
                    <a:pt x="101" y="37"/>
                    <a:pt x="116" y="32"/>
                  </a:cubicBezTo>
                  <a:cubicBezTo>
                    <a:pt x="126" y="17"/>
                    <a:pt x="129" y="17"/>
                    <a:pt x="12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CC00"/>
                </a:gs>
                <a:gs pos="100000">
                  <a:srgbClr val="CBE57D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56" name="Freeform 1098"/>
            <p:cNvSpPr>
              <a:spLocks/>
            </p:cNvSpPr>
            <p:nvPr/>
          </p:nvSpPr>
          <p:spPr bwMode="auto">
            <a:xfrm>
              <a:off x="1805" y="2390"/>
              <a:ext cx="112" cy="110"/>
            </a:xfrm>
            <a:custGeom>
              <a:avLst/>
              <a:gdLst>
                <a:gd name="T0" fmla="*/ 0 w 112"/>
                <a:gd name="T1" fmla="*/ 97 h 110"/>
                <a:gd name="T2" fmla="*/ 96 w 112"/>
                <a:gd name="T3" fmla="*/ 110 h 110"/>
                <a:gd name="T4" fmla="*/ 92 w 112"/>
                <a:gd name="T5" fmla="*/ 94 h 110"/>
                <a:gd name="T6" fmla="*/ 83 w 112"/>
                <a:gd name="T7" fmla="*/ 40 h 110"/>
                <a:gd name="T8" fmla="*/ 25 w 112"/>
                <a:gd name="T9" fmla="*/ 17 h 110"/>
                <a:gd name="T10" fmla="*/ 0 w 112"/>
                <a:gd name="T11" fmla="*/ 33 h 110"/>
                <a:gd name="T12" fmla="*/ 9 w 112"/>
                <a:gd name="T13" fmla="*/ 62 h 110"/>
                <a:gd name="T14" fmla="*/ 0 w 112"/>
                <a:gd name="T15" fmla="*/ 97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0"/>
                <a:gd name="T26" fmla="*/ 112 w 112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0">
                  <a:moveTo>
                    <a:pt x="0" y="97"/>
                  </a:moveTo>
                  <a:cubicBezTo>
                    <a:pt x="38" y="106"/>
                    <a:pt x="46" y="108"/>
                    <a:pt x="96" y="110"/>
                  </a:cubicBezTo>
                  <a:cubicBezTo>
                    <a:pt x="112" y="105"/>
                    <a:pt x="104" y="98"/>
                    <a:pt x="92" y="94"/>
                  </a:cubicBezTo>
                  <a:cubicBezTo>
                    <a:pt x="86" y="75"/>
                    <a:pt x="85" y="61"/>
                    <a:pt x="83" y="40"/>
                  </a:cubicBezTo>
                  <a:cubicBezTo>
                    <a:pt x="95" y="0"/>
                    <a:pt x="56" y="15"/>
                    <a:pt x="25" y="17"/>
                  </a:cubicBezTo>
                  <a:cubicBezTo>
                    <a:pt x="11" y="20"/>
                    <a:pt x="5" y="19"/>
                    <a:pt x="0" y="33"/>
                  </a:cubicBezTo>
                  <a:cubicBezTo>
                    <a:pt x="7" y="55"/>
                    <a:pt x="4" y="46"/>
                    <a:pt x="9" y="62"/>
                  </a:cubicBezTo>
                  <a:cubicBezTo>
                    <a:pt x="7" y="75"/>
                    <a:pt x="6" y="85"/>
                    <a:pt x="0" y="9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57" name="Freeform 1090"/>
            <p:cNvSpPr>
              <a:spLocks/>
            </p:cNvSpPr>
            <p:nvPr/>
          </p:nvSpPr>
          <p:spPr bwMode="auto">
            <a:xfrm>
              <a:off x="1722" y="2286"/>
              <a:ext cx="219" cy="143"/>
            </a:xfrm>
            <a:custGeom>
              <a:avLst/>
              <a:gdLst>
                <a:gd name="T0" fmla="*/ 8 w 199"/>
                <a:gd name="T1" fmla="*/ 28 h 143"/>
                <a:gd name="T2" fmla="*/ 1 w 199"/>
                <a:gd name="T3" fmla="*/ 47 h 143"/>
                <a:gd name="T4" fmla="*/ 37 w 199"/>
                <a:gd name="T5" fmla="*/ 102 h 143"/>
                <a:gd name="T6" fmla="*/ 94 w 199"/>
                <a:gd name="T7" fmla="*/ 143 h 143"/>
                <a:gd name="T8" fmla="*/ 126 w 199"/>
                <a:gd name="T9" fmla="*/ 127 h 143"/>
                <a:gd name="T10" fmla="*/ 158 w 199"/>
                <a:gd name="T11" fmla="*/ 118 h 143"/>
                <a:gd name="T12" fmla="*/ 187 w 199"/>
                <a:gd name="T13" fmla="*/ 76 h 143"/>
                <a:gd name="T14" fmla="*/ 197 w 199"/>
                <a:gd name="T15" fmla="*/ 47 h 143"/>
                <a:gd name="T16" fmla="*/ 187 w 199"/>
                <a:gd name="T17" fmla="*/ 22 h 143"/>
                <a:gd name="T18" fmla="*/ 184 w 199"/>
                <a:gd name="T19" fmla="*/ 31 h 143"/>
                <a:gd name="T20" fmla="*/ 174 w 199"/>
                <a:gd name="T21" fmla="*/ 35 h 143"/>
                <a:gd name="T22" fmla="*/ 129 w 199"/>
                <a:gd name="T23" fmla="*/ 60 h 143"/>
                <a:gd name="T24" fmla="*/ 107 w 199"/>
                <a:gd name="T25" fmla="*/ 67 h 143"/>
                <a:gd name="T26" fmla="*/ 49 w 199"/>
                <a:gd name="T27" fmla="*/ 57 h 143"/>
                <a:gd name="T28" fmla="*/ 5 w 199"/>
                <a:gd name="T29" fmla="*/ 31 h 143"/>
                <a:gd name="T30" fmla="*/ 5 w 199"/>
                <a:gd name="T31" fmla="*/ 54 h 143"/>
                <a:gd name="T32" fmla="*/ 40 w 199"/>
                <a:gd name="T33" fmla="*/ 108 h 143"/>
                <a:gd name="T34" fmla="*/ 27 w 199"/>
                <a:gd name="T35" fmla="*/ 92 h 143"/>
                <a:gd name="T36" fmla="*/ 56 w 199"/>
                <a:gd name="T37" fmla="*/ 124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9"/>
                <a:gd name="T58" fmla="*/ 0 h 143"/>
                <a:gd name="T59" fmla="*/ 199 w 199"/>
                <a:gd name="T60" fmla="*/ 143 h 1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9" h="143">
                  <a:moveTo>
                    <a:pt x="8" y="28"/>
                  </a:moveTo>
                  <a:cubicBezTo>
                    <a:pt x="6" y="34"/>
                    <a:pt x="0" y="40"/>
                    <a:pt x="1" y="47"/>
                  </a:cubicBezTo>
                  <a:cubicBezTo>
                    <a:pt x="3" y="66"/>
                    <a:pt x="18" y="96"/>
                    <a:pt x="37" y="102"/>
                  </a:cubicBezTo>
                  <a:cubicBezTo>
                    <a:pt x="56" y="121"/>
                    <a:pt x="67" y="138"/>
                    <a:pt x="94" y="143"/>
                  </a:cubicBezTo>
                  <a:cubicBezTo>
                    <a:pt x="112" y="140"/>
                    <a:pt x="112" y="135"/>
                    <a:pt x="126" y="127"/>
                  </a:cubicBezTo>
                  <a:cubicBezTo>
                    <a:pt x="135" y="122"/>
                    <a:pt x="148" y="121"/>
                    <a:pt x="158" y="118"/>
                  </a:cubicBezTo>
                  <a:cubicBezTo>
                    <a:pt x="169" y="102"/>
                    <a:pt x="175" y="90"/>
                    <a:pt x="187" y="76"/>
                  </a:cubicBezTo>
                  <a:cubicBezTo>
                    <a:pt x="190" y="66"/>
                    <a:pt x="193" y="57"/>
                    <a:pt x="197" y="47"/>
                  </a:cubicBezTo>
                  <a:cubicBezTo>
                    <a:pt x="195" y="35"/>
                    <a:pt x="199" y="0"/>
                    <a:pt x="187" y="22"/>
                  </a:cubicBezTo>
                  <a:cubicBezTo>
                    <a:pt x="185" y="25"/>
                    <a:pt x="186" y="29"/>
                    <a:pt x="184" y="31"/>
                  </a:cubicBezTo>
                  <a:cubicBezTo>
                    <a:pt x="181" y="34"/>
                    <a:pt x="177" y="34"/>
                    <a:pt x="174" y="35"/>
                  </a:cubicBezTo>
                  <a:cubicBezTo>
                    <a:pt x="161" y="48"/>
                    <a:pt x="146" y="55"/>
                    <a:pt x="129" y="60"/>
                  </a:cubicBezTo>
                  <a:cubicBezTo>
                    <a:pt x="122" y="62"/>
                    <a:pt x="107" y="67"/>
                    <a:pt x="107" y="67"/>
                  </a:cubicBezTo>
                  <a:cubicBezTo>
                    <a:pt x="87" y="63"/>
                    <a:pt x="69" y="59"/>
                    <a:pt x="49" y="57"/>
                  </a:cubicBezTo>
                  <a:cubicBezTo>
                    <a:pt x="34" y="47"/>
                    <a:pt x="22" y="39"/>
                    <a:pt x="5" y="31"/>
                  </a:cubicBezTo>
                  <a:cubicBezTo>
                    <a:pt x="0" y="44"/>
                    <a:pt x="5" y="42"/>
                    <a:pt x="5" y="54"/>
                  </a:cubicBezTo>
                  <a:lnTo>
                    <a:pt x="40" y="108"/>
                  </a:lnTo>
                  <a:lnTo>
                    <a:pt x="27" y="92"/>
                  </a:lnTo>
                  <a:lnTo>
                    <a:pt x="56" y="124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58" name="Freeform 1091"/>
            <p:cNvSpPr>
              <a:spLocks/>
            </p:cNvSpPr>
            <p:nvPr/>
          </p:nvSpPr>
          <p:spPr bwMode="auto">
            <a:xfrm flipH="1">
              <a:off x="1885" y="2401"/>
              <a:ext cx="27" cy="92"/>
            </a:xfrm>
            <a:custGeom>
              <a:avLst/>
              <a:gdLst>
                <a:gd name="T0" fmla="*/ 43 w 52"/>
                <a:gd name="T1" fmla="*/ 0 h 91"/>
                <a:gd name="T2" fmla="*/ 0 w 52"/>
                <a:gd name="T3" fmla="*/ 91 h 91"/>
                <a:gd name="T4" fmla="*/ 0 60000 65536"/>
                <a:gd name="T5" fmla="*/ 0 60000 65536"/>
                <a:gd name="T6" fmla="*/ 0 w 52"/>
                <a:gd name="T7" fmla="*/ 0 h 91"/>
                <a:gd name="T8" fmla="*/ 52 w 52"/>
                <a:gd name="T9" fmla="*/ 91 h 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91">
                  <a:moveTo>
                    <a:pt x="43" y="0"/>
                  </a:moveTo>
                  <a:cubicBezTo>
                    <a:pt x="52" y="26"/>
                    <a:pt x="30" y="91"/>
                    <a:pt x="0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59" name="Freeform 1092"/>
            <p:cNvSpPr>
              <a:spLocks/>
            </p:cNvSpPr>
            <p:nvPr/>
          </p:nvSpPr>
          <p:spPr bwMode="auto">
            <a:xfrm rot="20034624" flipH="1">
              <a:off x="1790" y="2406"/>
              <a:ext cx="27" cy="72"/>
            </a:xfrm>
            <a:custGeom>
              <a:avLst/>
              <a:gdLst>
                <a:gd name="T0" fmla="*/ 16 w 21"/>
                <a:gd name="T1" fmla="*/ 0 h 82"/>
                <a:gd name="T2" fmla="*/ 21 w 21"/>
                <a:gd name="T3" fmla="*/ 82 h 82"/>
                <a:gd name="T4" fmla="*/ 0 60000 65536"/>
                <a:gd name="T5" fmla="*/ 0 60000 65536"/>
                <a:gd name="T6" fmla="*/ 0 w 21"/>
                <a:gd name="T7" fmla="*/ 0 h 82"/>
                <a:gd name="T8" fmla="*/ 21 w 21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82">
                  <a:moveTo>
                    <a:pt x="16" y="0"/>
                  </a:moveTo>
                  <a:cubicBezTo>
                    <a:pt x="0" y="23"/>
                    <a:pt x="0" y="61"/>
                    <a:pt x="21" y="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grpSp>
          <p:nvGrpSpPr>
            <p:cNvPr id="27760" name="Group 1093"/>
            <p:cNvGrpSpPr>
              <a:grpSpLocks/>
            </p:cNvGrpSpPr>
            <p:nvPr/>
          </p:nvGrpSpPr>
          <p:grpSpPr bwMode="auto">
            <a:xfrm>
              <a:off x="1720" y="2103"/>
              <a:ext cx="218" cy="260"/>
              <a:chOff x="924" y="2251"/>
              <a:chExt cx="218" cy="260"/>
            </a:xfrm>
          </p:grpSpPr>
          <p:sp>
            <p:nvSpPr>
              <p:cNvPr id="27765" name="Freeform 1094"/>
              <p:cNvSpPr>
                <a:spLocks/>
              </p:cNvSpPr>
              <p:nvPr/>
            </p:nvSpPr>
            <p:spPr bwMode="auto">
              <a:xfrm>
                <a:off x="924" y="2251"/>
                <a:ext cx="127" cy="260"/>
              </a:xfrm>
              <a:custGeom>
                <a:avLst/>
                <a:gdLst>
                  <a:gd name="T0" fmla="*/ 127 w 127"/>
                  <a:gd name="T1" fmla="*/ 260 h 260"/>
                  <a:gd name="T2" fmla="*/ 23 w 127"/>
                  <a:gd name="T3" fmla="*/ 210 h 260"/>
                  <a:gd name="T4" fmla="*/ 108 w 127"/>
                  <a:gd name="T5" fmla="*/ 0 h 260"/>
                  <a:gd name="T6" fmla="*/ 0 60000 65536"/>
                  <a:gd name="T7" fmla="*/ 0 60000 65536"/>
                  <a:gd name="T8" fmla="*/ 0 60000 65536"/>
                  <a:gd name="T9" fmla="*/ 0 w 127"/>
                  <a:gd name="T10" fmla="*/ 0 h 260"/>
                  <a:gd name="T11" fmla="*/ 127 w 127"/>
                  <a:gd name="T12" fmla="*/ 260 h 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" h="260">
                    <a:moveTo>
                      <a:pt x="127" y="260"/>
                    </a:moveTo>
                    <a:cubicBezTo>
                      <a:pt x="59" y="250"/>
                      <a:pt x="44" y="238"/>
                      <a:pt x="23" y="210"/>
                    </a:cubicBezTo>
                    <a:cubicBezTo>
                      <a:pt x="12" y="161"/>
                      <a:pt x="0" y="44"/>
                      <a:pt x="108" y="0"/>
                    </a:cubicBezTo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520000"/>
                  </a:gs>
                </a:gsLst>
                <a:lin ang="27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66" name="Freeform 1095"/>
              <p:cNvSpPr>
                <a:spLocks/>
              </p:cNvSpPr>
              <p:nvPr/>
            </p:nvSpPr>
            <p:spPr bwMode="auto">
              <a:xfrm>
                <a:off x="1027" y="2251"/>
                <a:ext cx="115" cy="259"/>
              </a:xfrm>
              <a:custGeom>
                <a:avLst/>
                <a:gdLst>
                  <a:gd name="T0" fmla="*/ 8 w 115"/>
                  <a:gd name="T1" fmla="*/ 259 h 259"/>
                  <a:gd name="T2" fmla="*/ 105 w 115"/>
                  <a:gd name="T3" fmla="*/ 209 h 259"/>
                  <a:gd name="T4" fmla="*/ 0 w 115"/>
                  <a:gd name="T5" fmla="*/ 0 h 259"/>
                  <a:gd name="T6" fmla="*/ 0 60000 65536"/>
                  <a:gd name="T7" fmla="*/ 0 60000 65536"/>
                  <a:gd name="T8" fmla="*/ 0 60000 65536"/>
                  <a:gd name="T9" fmla="*/ 0 w 115"/>
                  <a:gd name="T10" fmla="*/ 0 h 259"/>
                  <a:gd name="T11" fmla="*/ 115 w 115"/>
                  <a:gd name="T12" fmla="*/ 259 h 2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" h="259">
                    <a:moveTo>
                      <a:pt x="8" y="259"/>
                    </a:moveTo>
                    <a:cubicBezTo>
                      <a:pt x="71" y="249"/>
                      <a:pt x="85" y="237"/>
                      <a:pt x="105" y="209"/>
                    </a:cubicBezTo>
                    <a:cubicBezTo>
                      <a:pt x="115" y="160"/>
                      <a:pt x="100" y="44"/>
                      <a:pt x="0" y="0"/>
                    </a:cubicBezTo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520000"/>
                  </a:gs>
                </a:gsLst>
                <a:lin ang="27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</p:grpSp>
        <p:sp>
          <p:nvSpPr>
            <p:cNvPr id="27761" name="Freeform 1096"/>
            <p:cNvSpPr>
              <a:spLocks/>
            </p:cNvSpPr>
            <p:nvPr/>
          </p:nvSpPr>
          <p:spPr bwMode="auto">
            <a:xfrm>
              <a:off x="1841" y="2288"/>
              <a:ext cx="122" cy="135"/>
            </a:xfrm>
            <a:custGeom>
              <a:avLst/>
              <a:gdLst>
                <a:gd name="T0" fmla="*/ 15 w 122"/>
                <a:gd name="T1" fmla="*/ 135 h 135"/>
                <a:gd name="T2" fmla="*/ 63 w 122"/>
                <a:gd name="T3" fmla="*/ 111 h 135"/>
                <a:gd name="T4" fmla="*/ 97 w 122"/>
                <a:gd name="T5" fmla="*/ 68 h 135"/>
                <a:gd name="T6" fmla="*/ 82 w 122"/>
                <a:gd name="T7" fmla="*/ 24 h 135"/>
                <a:gd name="T8" fmla="*/ 25 w 122"/>
                <a:gd name="T9" fmla="*/ 77 h 135"/>
                <a:gd name="T10" fmla="*/ 15 w 122"/>
                <a:gd name="T11" fmla="*/ 135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35"/>
                <a:gd name="T20" fmla="*/ 122 w 122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35">
                  <a:moveTo>
                    <a:pt x="15" y="135"/>
                  </a:moveTo>
                  <a:cubicBezTo>
                    <a:pt x="32" y="130"/>
                    <a:pt x="63" y="111"/>
                    <a:pt x="63" y="111"/>
                  </a:cubicBezTo>
                  <a:cubicBezTo>
                    <a:pt x="86" y="76"/>
                    <a:pt x="74" y="90"/>
                    <a:pt x="97" y="68"/>
                  </a:cubicBezTo>
                  <a:cubicBezTo>
                    <a:pt x="103" y="47"/>
                    <a:pt x="122" y="0"/>
                    <a:pt x="82" y="24"/>
                  </a:cubicBezTo>
                  <a:cubicBezTo>
                    <a:pt x="74" y="48"/>
                    <a:pt x="49" y="68"/>
                    <a:pt x="25" y="77"/>
                  </a:cubicBezTo>
                  <a:cubicBezTo>
                    <a:pt x="0" y="102"/>
                    <a:pt x="9" y="85"/>
                    <a:pt x="15" y="135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33"/>
                </a:gs>
                <a:gs pos="100000">
                  <a:srgbClr val="470018"/>
                </a:gs>
              </a:gsLst>
              <a:lin ang="27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62" name="Freeform 1097"/>
            <p:cNvSpPr>
              <a:spLocks/>
            </p:cNvSpPr>
            <p:nvPr/>
          </p:nvSpPr>
          <p:spPr bwMode="auto">
            <a:xfrm>
              <a:off x="1714" y="2294"/>
              <a:ext cx="142" cy="141"/>
            </a:xfrm>
            <a:custGeom>
              <a:avLst/>
              <a:gdLst>
                <a:gd name="T0" fmla="*/ 104 w 104"/>
                <a:gd name="T1" fmla="*/ 124 h 131"/>
                <a:gd name="T2" fmla="*/ 22 w 104"/>
                <a:gd name="T3" fmla="*/ 32 h 131"/>
                <a:gd name="T4" fmla="*/ 3 w 104"/>
                <a:gd name="T5" fmla="*/ 32 h 131"/>
                <a:gd name="T6" fmla="*/ 66 w 104"/>
                <a:gd name="T7" fmla="*/ 114 h 131"/>
                <a:gd name="T8" fmla="*/ 104 w 104"/>
                <a:gd name="T9" fmla="*/ 124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31"/>
                <a:gd name="T17" fmla="*/ 104 w 104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31">
                  <a:moveTo>
                    <a:pt x="104" y="124"/>
                  </a:moveTo>
                  <a:cubicBezTo>
                    <a:pt x="95" y="70"/>
                    <a:pt x="73" y="49"/>
                    <a:pt x="22" y="32"/>
                  </a:cubicBezTo>
                  <a:cubicBezTo>
                    <a:pt x="18" y="26"/>
                    <a:pt x="8" y="0"/>
                    <a:pt x="3" y="32"/>
                  </a:cubicBezTo>
                  <a:cubicBezTo>
                    <a:pt x="0" y="53"/>
                    <a:pt x="47" y="108"/>
                    <a:pt x="66" y="114"/>
                  </a:cubicBezTo>
                  <a:cubicBezTo>
                    <a:pt x="80" y="124"/>
                    <a:pt x="87" y="131"/>
                    <a:pt x="104" y="124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33"/>
                </a:gs>
                <a:gs pos="100000">
                  <a:srgbClr val="470018"/>
                </a:gs>
              </a:gsLst>
              <a:lin ang="27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6755" name="Freeform 1155"/>
            <p:cNvSpPr>
              <a:spLocks/>
            </p:cNvSpPr>
            <p:nvPr/>
          </p:nvSpPr>
          <p:spPr bwMode="auto">
            <a:xfrm>
              <a:off x="1718" y="2302"/>
              <a:ext cx="133" cy="140"/>
            </a:xfrm>
            <a:custGeom>
              <a:avLst/>
              <a:gdLst/>
              <a:ahLst/>
              <a:cxnLst>
                <a:cxn ang="0">
                  <a:pos x="104" y="124"/>
                </a:cxn>
                <a:cxn ang="0">
                  <a:pos x="22" y="32"/>
                </a:cxn>
                <a:cxn ang="0">
                  <a:pos x="3" y="32"/>
                </a:cxn>
                <a:cxn ang="0">
                  <a:pos x="66" y="114"/>
                </a:cxn>
                <a:cxn ang="0">
                  <a:pos x="104" y="124"/>
                </a:cxn>
              </a:cxnLst>
              <a:rect l="0" t="0" r="r" b="b"/>
              <a:pathLst>
                <a:path w="104" h="131">
                  <a:moveTo>
                    <a:pt x="104" y="124"/>
                  </a:moveTo>
                  <a:cubicBezTo>
                    <a:pt x="95" y="70"/>
                    <a:pt x="73" y="49"/>
                    <a:pt x="22" y="32"/>
                  </a:cubicBezTo>
                  <a:cubicBezTo>
                    <a:pt x="18" y="26"/>
                    <a:pt x="8" y="0"/>
                    <a:pt x="3" y="32"/>
                  </a:cubicBezTo>
                  <a:cubicBezTo>
                    <a:pt x="0" y="53"/>
                    <a:pt x="47" y="108"/>
                    <a:pt x="66" y="114"/>
                  </a:cubicBezTo>
                  <a:cubicBezTo>
                    <a:pt x="80" y="124"/>
                    <a:pt x="87" y="131"/>
                    <a:pt x="104" y="1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764" name="Freeform 1156"/>
            <p:cNvSpPr>
              <a:spLocks/>
            </p:cNvSpPr>
            <p:nvPr/>
          </p:nvSpPr>
          <p:spPr bwMode="auto">
            <a:xfrm>
              <a:off x="1839" y="2298"/>
              <a:ext cx="122" cy="135"/>
            </a:xfrm>
            <a:custGeom>
              <a:avLst/>
              <a:gdLst>
                <a:gd name="T0" fmla="*/ 15 w 122"/>
                <a:gd name="T1" fmla="*/ 135 h 135"/>
                <a:gd name="T2" fmla="*/ 63 w 122"/>
                <a:gd name="T3" fmla="*/ 111 h 135"/>
                <a:gd name="T4" fmla="*/ 97 w 122"/>
                <a:gd name="T5" fmla="*/ 68 h 135"/>
                <a:gd name="T6" fmla="*/ 82 w 122"/>
                <a:gd name="T7" fmla="*/ 24 h 135"/>
                <a:gd name="T8" fmla="*/ 25 w 122"/>
                <a:gd name="T9" fmla="*/ 77 h 135"/>
                <a:gd name="T10" fmla="*/ 15 w 122"/>
                <a:gd name="T11" fmla="*/ 135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35"/>
                <a:gd name="T20" fmla="*/ 122 w 122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35">
                  <a:moveTo>
                    <a:pt x="15" y="135"/>
                  </a:moveTo>
                  <a:cubicBezTo>
                    <a:pt x="32" y="130"/>
                    <a:pt x="63" y="111"/>
                    <a:pt x="63" y="111"/>
                  </a:cubicBezTo>
                  <a:cubicBezTo>
                    <a:pt x="86" y="76"/>
                    <a:pt x="74" y="90"/>
                    <a:pt x="97" y="68"/>
                  </a:cubicBezTo>
                  <a:cubicBezTo>
                    <a:pt x="103" y="47"/>
                    <a:pt x="122" y="0"/>
                    <a:pt x="82" y="24"/>
                  </a:cubicBezTo>
                  <a:cubicBezTo>
                    <a:pt x="74" y="48"/>
                    <a:pt x="49" y="68"/>
                    <a:pt x="25" y="77"/>
                  </a:cubicBezTo>
                  <a:cubicBezTo>
                    <a:pt x="0" y="102"/>
                    <a:pt x="9" y="85"/>
                    <a:pt x="15" y="135"/>
                  </a:cubicBezTo>
                  <a:close/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rgbClr val="473018"/>
                </a:gs>
              </a:gsLst>
              <a:lin ang="27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16" name="Group 1246"/>
          <p:cNvGrpSpPr>
            <a:grpSpLocks/>
          </p:cNvGrpSpPr>
          <p:nvPr/>
        </p:nvGrpSpPr>
        <p:grpSpPr bwMode="auto">
          <a:xfrm>
            <a:off x="5908675" y="3197225"/>
            <a:ext cx="631825" cy="1166813"/>
            <a:chOff x="3978" y="1990"/>
            <a:chExt cx="398" cy="735"/>
          </a:xfrm>
        </p:grpSpPr>
        <p:sp>
          <p:nvSpPr>
            <p:cNvPr id="27721" name="Freeform 1199"/>
            <p:cNvSpPr>
              <a:spLocks/>
            </p:cNvSpPr>
            <p:nvPr/>
          </p:nvSpPr>
          <p:spPr bwMode="auto">
            <a:xfrm>
              <a:off x="4038" y="2019"/>
              <a:ext cx="109" cy="112"/>
            </a:xfrm>
            <a:custGeom>
              <a:avLst/>
              <a:gdLst>
                <a:gd name="T0" fmla="*/ 0 w 109"/>
                <a:gd name="T1" fmla="*/ 0 h 112"/>
                <a:gd name="T2" fmla="*/ 64 w 109"/>
                <a:gd name="T3" fmla="*/ 80 h 112"/>
                <a:gd name="T4" fmla="*/ 90 w 109"/>
                <a:gd name="T5" fmla="*/ 99 h 112"/>
                <a:gd name="T6" fmla="*/ 109 w 109"/>
                <a:gd name="T7" fmla="*/ 112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12"/>
                <a:gd name="T14" fmla="*/ 109 w 109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12">
                  <a:moveTo>
                    <a:pt x="0" y="0"/>
                  </a:moveTo>
                  <a:cubicBezTo>
                    <a:pt x="28" y="20"/>
                    <a:pt x="43" y="54"/>
                    <a:pt x="64" y="80"/>
                  </a:cubicBezTo>
                  <a:cubicBezTo>
                    <a:pt x="72" y="89"/>
                    <a:pt x="79" y="92"/>
                    <a:pt x="90" y="99"/>
                  </a:cubicBezTo>
                  <a:cubicBezTo>
                    <a:pt x="96" y="103"/>
                    <a:pt x="109" y="112"/>
                    <a:pt x="109" y="112"/>
                  </a:cubicBezTo>
                </a:path>
              </a:pathLst>
            </a:custGeom>
            <a:noFill/>
            <a:ln w="28575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22" name="Freeform 1187"/>
            <p:cNvSpPr>
              <a:spLocks/>
            </p:cNvSpPr>
            <p:nvPr/>
          </p:nvSpPr>
          <p:spPr bwMode="auto">
            <a:xfrm rot="-843874">
              <a:off x="3978" y="2074"/>
              <a:ext cx="248" cy="465"/>
            </a:xfrm>
            <a:custGeom>
              <a:avLst/>
              <a:gdLst>
                <a:gd name="T0" fmla="*/ 0 w 248"/>
                <a:gd name="T1" fmla="*/ 33 h 305"/>
                <a:gd name="T2" fmla="*/ 39 w 248"/>
                <a:gd name="T3" fmla="*/ 14 h 305"/>
                <a:gd name="T4" fmla="*/ 70 w 248"/>
                <a:gd name="T5" fmla="*/ 0 h 305"/>
                <a:gd name="T6" fmla="*/ 113 w 248"/>
                <a:gd name="T7" fmla="*/ 51 h 305"/>
                <a:gd name="T8" fmla="*/ 162 w 248"/>
                <a:gd name="T9" fmla="*/ 114 h 305"/>
                <a:gd name="T10" fmla="*/ 187 w 248"/>
                <a:gd name="T11" fmla="*/ 171 h 305"/>
                <a:gd name="T12" fmla="*/ 193 w 248"/>
                <a:gd name="T13" fmla="*/ 188 h 305"/>
                <a:gd name="T14" fmla="*/ 218 w 248"/>
                <a:gd name="T15" fmla="*/ 225 h 305"/>
                <a:gd name="T16" fmla="*/ 235 w 248"/>
                <a:gd name="T17" fmla="*/ 241 h 305"/>
                <a:gd name="T18" fmla="*/ 227 w 248"/>
                <a:gd name="T19" fmla="*/ 305 h 305"/>
                <a:gd name="T20" fmla="*/ 207 w 248"/>
                <a:gd name="T21" fmla="*/ 298 h 305"/>
                <a:gd name="T22" fmla="*/ 186 w 248"/>
                <a:gd name="T23" fmla="*/ 291 h 305"/>
                <a:gd name="T24" fmla="*/ 146 w 248"/>
                <a:gd name="T25" fmla="*/ 272 h 305"/>
                <a:gd name="T26" fmla="*/ 123 w 248"/>
                <a:gd name="T27" fmla="*/ 232 h 305"/>
                <a:gd name="T28" fmla="*/ 107 w 248"/>
                <a:gd name="T29" fmla="*/ 185 h 305"/>
                <a:gd name="T30" fmla="*/ 91 w 248"/>
                <a:gd name="T31" fmla="*/ 165 h 305"/>
                <a:gd name="T32" fmla="*/ 66 w 248"/>
                <a:gd name="T33" fmla="*/ 114 h 305"/>
                <a:gd name="T34" fmla="*/ 37 w 248"/>
                <a:gd name="T35" fmla="*/ 85 h 305"/>
                <a:gd name="T36" fmla="*/ 0 w 248"/>
                <a:gd name="T37" fmla="*/ 33 h 3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305"/>
                <a:gd name="T59" fmla="*/ 248 w 248"/>
                <a:gd name="T60" fmla="*/ 305 h 3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305">
                  <a:moveTo>
                    <a:pt x="0" y="33"/>
                  </a:moveTo>
                  <a:cubicBezTo>
                    <a:pt x="16" y="29"/>
                    <a:pt x="24" y="18"/>
                    <a:pt x="39" y="14"/>
                  </a:cubicBezTo>
                  <a:cubicBezTo>
                    <a:pt x="49" y="7"/>
                    <a:pt x="59" y="4"/>
                    <a:pt x="70" y="0"/>
                  </a:cubicBezTo>
                  <a:cubicBezTo>
                    <a:pt x="90" y="15"/>
                    <a:pt x="90" y="36"/>
                    <a:pt x="113" y="51"/>
                  </a:cubicBezTo>
                  <a:cubicBezTo>
                    <a:pt x="129" y="72"/>
                    <a:pt x="149" y="92"/>
                    <a:pt x="162" y="114"/>
                  </a:cubicBezTo>
                  <a:cubicBezTo>
                    <a:pt x="173" y="134"/>
                    <a:pt x="182" y="159"/>
                    <a:pt x="187" y="171"/>
                  </a:cubicBezTo>
                  <a:cubicBezTo>
                    <a:pt x="192" y="183"/>
                    <a:pt x="188" y="179"/>
                    <a:pt x="193" y="188"/>
                  </a:cubicBezTo>
                  <a:cubicBezTo>
                    <a:pt x="199" y="202"/>
                    <a:pt x="209" y="212"/>
                    <a:pt x="218" y="225"/>
                  </a:cubicBezTo>
                  <a:cubicBezTo>
                    <a:pt x="222" y="231"/>
                    <a:pt x="235" y="241"/>
                    <a:pt x="235" y="241"/>
                  </a:cubicBezTo>
                  <a:cubicBezTo>
                    <a:pt x="238" y="267"/>
                    <a:pt x="248" y="285"/>
                    <a:pt x="227" y="305"/>
                  </a:cubicBezTo>
                  <a:cubicBezTo>
                    <a:pt x="213" y="299"/>
                    <a:pt x="222" y="302"/>
                    <a:pt x="207" y="298"/>
                  </a:cubicBezTo>
                  <a:cubicBezTo>
                    <a:pt x="200" y="296"/>
                    <a:pt x="186" y="291"/>
                    <a:pt x="186" y="291"/>
                  </a:cubicBezTo>
                  <a:cubicBezTo>
                    <a:pt x="177" y="281"/>
                    <a:pt x="157" y="280"/>
                    <a:pt x="146" y="272"/>
                  </a:cubicBezTo>
                  <a:cubicBezTo>
                    <a:pt x="140" y="256"/>
                    <a:pt x="142" y="237"/>
                    <a:pt x="123" y="232"/>
                  </a:cubicBezTo>
                  <a:cubicBezTo>
                    <a:pt x="116" y="218"/>
                    <a:pt x="117" y="205"/>
                    <a:pt x="107" y="185"/>
                  </a:cubicBezTo>
                  <a:cubicBezTo>
                    <a:pt x="102" y="173"/>
                    <a:pt x="98" y="177"/>
                    <a:pt x="91" y="165"/>
                  </a:cubicBezTo>
                  <a:cubicBezTo>
                    <a:pt x="84" y="154"/>
                    <a:pt x="75" y="127"/>
                    <a:pt x="66" y="114"/>
                  </a:cubicBezTo>
                  <a:cubicBezTo>
                    <a:pt x="56" y="96"/>
                    <a:pt x="48" y="98"/>
                    <a:pt x="37" y="85"/>
                  </a:cubicBezTo>
                  <a:cubicBezTo>
                    <a:pt x="26" y="71"/>
                    <a:pt x="8" y="44"/>
                    <a:pt x="0" y="33"/>
                  </a:cubicBez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CC9900"/>
                </a:gs>
              </a:gsLst>
              <a:lin ang="27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23" name="Freeform 1192"/>
            <p:cNvSpPr>
              <a:spLocks/>
            </p:cNvSpPr>
            <p:nvPr/>
          </p:nvSpPr>
          <p:spPr bwMode="auto">
            <a:xfrm>
              <a:off x="4138" y="2016"/>
              <a:ext cx="189" cy="239"/>
            </a:xfrm>
            <a:custGeom>
              <a:avLst/>
              <a:gdLst>
                <a:gd name="T0" fmla="*/ 102 w 189"/>
                <a:gd name="T1" fmla="*/ 190 h 239"/>
                <a:gd name="T2" fmla="*/ 23 w 189"/>
                <a:gd name="T3" fmla="*/ 130 h 239"/>
                <a:gd name="T4" fmla="*/ 0 w 189"/>
                <a:gd name="T5" fmla="*/ 64 h 239"/>
                <a:gd name="T6" fmla="*/ 32 w 189"/>
                <a:gd name="T7" fmla="*/ 0 h 239"/>
                <a:gd name="T8" fmla="*/ 48 w 189"/>
                <a:gd name="T9" fmla="*/ 43 h 239"/>
                <a:gd name="T10" fmla="*/ 60 w 189"/>
                <a:gd name="T11" fmla="*/ 99 h 239"/>
                <a:gd name="T12" fmla="*/ 102 w 189"/>
                <a:gd name="T13" fmla="*/ 148 h 239"/>
                <a:gd name="T14" fmla="*/ 173 w 189"/>
                <a:gd name="T15" fmla="*/ 186 h 239"/>
                <a:gd name="T16" fmla="*/ 189 w 189"/>
                <a:gd name="T17" fmla="*/ 218 h 239"/>
                <a:gd name="T18" fmla="*/ 161 w 189"/>
                <a:gd name="T19" fmla="*/ 197 h 239"/>
                <a:gd name="T20" fmla="*/ 137 w 189"/>
                <a:gd name="T21" fmla="*/ 190 h 239"/>
                <a:gd name="T22" fmla="*/ 114 w 189"/>
                <a:gd name="T23" fmla="*/ 183 h 239"/>
                <a:gd name="T24" fmla="*/ 102 w 189"/>
                <a:gd name="T25" fmla="*/ 190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"/>
                <a:gd name="T40" fmla="*/ 0 h 239"/>
                <a:gd name="T41" fmla="*/ 189 w 189"/>
                <a:gd name="T42" fmla="*/ 239 h 2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" h="239">
                  <a:moveTo>
                    <a:pt x="102" y="190"/>
                  </a:moveTo>
                  <a:cubicBezTo>
                    <a:pt x="64" y="179"/>
                    <a:pt x="47" y="158"/>
                    <a:pt x="23" y="130"/>
                  </a:cubicBezTo>
                  <a:cubicBezTo>
                    <a:pt x="16" y="109"/>
                    <a:pt x="6" y="87"/>
                    <a:pt x="0" y="64"/>
                  </a:cubicBezTo>
                  <a:cubicBezTo>
                    <a:pt x="10" y="25"/>
                    <a:pt x="2" y="26"/>
                    <a:pt x="32" y="0"/>
                  </a:cubicBezTo>
                  <a:cubicBezTo>
                    <a:pt x="34" y="20"/>
                    <a:pt x="33" y="30"/>
                    <a:pt x="48" y="43"/>
                  </a:cubicBezTo>
                  <a:cubicBezTo>
                    <a:pt x="50" y="60"/>
                    <a:pt x="51" y="82"/>
                    <a:pt x="60" y="99"/>
                  </a:cubicBezTo>
                  <a:cubicBezTo>
                    <a:pt x="69" y="116"/>
                    <a:pt x="83" y="133"/>
                    <a:pt x="102" y="148"/>
                  </a:cubicBezTo>
                  <a:cubicBezTo>
                    <a:pt x="123" y="163"/>
                    <a:pt x="149" y="177"/>
                    <a:pt x="173" y="186"/>
                  </a:cubicBezTo>
                  <a:cubicBezTo>
                    <a:pt x="180" y="197"/>
                    <a:pt x="185" y="206"/>
                    <a:pt x="189" y="218"/>
                  </a:cubicBezTo>
                  <a:cubicBezTo>
                    <a:pt x="182" y="239"/>
                    <a:pt x="180" y="209"/>
                    <a:pt x="161" y="197"/>
                  </a:cubicBezTo>
                  <a:cubicBezTo>
                    <a:pt x="155" y="194"/>
                    <a:pt x="144" y="192"/>
                    <a:pt x="137" y="190"/>
                  </a:cubicBezTo>
                  <a:cubicBezTo>
                    <a:pt x="130" y="187"/>
                    <a:pt x="114" y="183"/>
                    <a:pt x="114" y="183"/>
                  </a:cubicBezTo>
                  <a:cubicBezTo>
                    <a:pt x="82" y="187"/>
                    <a:pt x="79" y="184"/>
                    <a:pt x="102" y="19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33"/>
                </a:gs>
                <a:gs pos="100000">
                  <a:srgbClr val="DAA3B5"/>
                </a:gs>
              </a:gsLst>
              <a:lin ang="27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24" name="Freeform 1191"/>
            <p:cNvSpPr>
              <a:spLocks/>
            </p:cNvSpPr>
            <p:nvPr/>
          </p:nvSpPr>
          <p:spPr bwMode="auto">
            <a:xfrm rot="-669802">
              <a:off x="4124" y="1990"/>
              <a:ext cx="189" cy="239"/>
            </a:xfrm>
            <a:custGeom>
              <a:avLst/>
              <a:gdLst>
                <a:gd name="T0" fmla="*/ 102 w 189"/>
                <a:gd name="T1" fmla="*/ 190 h 239"/>
                <a:gd name="T2" fmla="*/ 23 w 189"/>
                <a:gd name="T3" fmla="*/ 130 h 239"/>
                <a:gd name="T4" fmla="*/ 0 w 189"/>
                <a:gd name="T5" fmla="*/ 64 h 239"/>
                <a:gd name="T6" fmla="*/ 32 w 189"/>
                <a:gd name="T7" fmla="*/ 0 h 239"/>
                <a:gd name="T8" fmla="*/ 48 w 189"/>
                <a:gd name="T9" fmla="*/ 43 h 239"/>
                <a:gd name="T10" fmla="*/ 60 w 189"/>
                <a:gd name="T11" fmla="*/ 99 h 239"/>
                <a:gd name="T12" fmla="*/ 102 w 189"/>
                <a:gd name="T13" fmla="*/ 148 h 239"/>
                <a:gd name="T14" fmla="*/ 173 w 189"/>
                <a:gd name="T15" fmla="*/ 186 h 239"/>
                <a:gd name="T16" fmla="*/ 189 w 189"/>
                <a:gd name="T17" fmla="*/ 218 h 239"/>
                <a:gd name="T18" fmla="*/ 161 w 189"/>
                <a:gd name="T19" fmla="*/ 197 h 239"/>
                <a:gd name="T20" fmla="*/ 137 w 189"/>
                <a:gd name="T21" fmla="*/ 190 h 239"/>
                <a:gd name="T22" fmla="*/ 114 w 189"/>
                <a:gd name="T23" fmla="*/ 183 h 239"/>
                <a:gd name="T24" fmla="*/ 102 w 189"/>
                <a:gd name="T25" fmla="*/ 190 h 2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9"/>
                <a:gd name="T40" fmla="*/ 0 h 239"/>
                <a:gd name="T41" fmla="*/ 189 w 189"/>
                <a:gd name="T42" fmla="*/ 239 h 2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9" h="239">
                  <a:moveTo>
                    <a:pt x="102" y="190"/>
                  </a:moveTo>
                  <a:cubicBezTo>
                    <a:pt x="64" y="179"/>
                    <a:pt x="47" y="158"/>
                    <a:pt x="23" y="130"/>
                  </a:cubicBezTo>
                  <a:cubicBezTo>
                    <a:pt x="16" y="109"/>
                    <a:pt x="6" y="87"/>
                    <a:pt x="0" y="64"/>
                  </a:cubicBezTo>
                  <a:cubicBezTo>
                    <a:pt x="10" y="25"/>
                    <a:pt x="2" y="26"/>
                    <a:pt x="32" y="0"/>
                  </a:cubicBezTo>
                  <a:cubicBezTo>
                    <a:pt x="34" y="20"/>
                    <a:pt x="33" y="30"/>
                    <a:pt x="48" y="43"/>
                  </a:cubicBezTo>
                  <a:cubicBezTo>
                    <a:pt x="50" y="60"/>
                    <a:pt x="51" y="82"/>
                    <a:pt x="60" y="99"/>
                  </a:cubicBezTo>
                  <a:cubicBezTo>
                    <a:pt x="69" y="116"/>
                    <a:pt x="83" y="133"/>
                    <a:pt x="102" y="148"/>
                  </a:cubicBezTo>
                  <a:cubicBezTo>
                    <a:pt x="123" y="163"/>
                    <a:pt x="149" y="177"/>
                    <a:pt x="173" y="186"/>
                  </a:cubicBezTo>
                  <a:cubicBezTo>
                    <a:pt x="180" y="197"/>
                    <a:pt x="185" y="206"/>
                    <a:pt x="189" y="218"/>
                  </a:cubicBezTo>
                  <a:cubicBezTo>
                    <a:pt x="182" y="239"/>
                    <a:pt x="180" y="209"/>
                    <a:pt x="161" y="197"/>
                  </a:cubicBezTo>
                  <a:cubicBezTo>
                    <a:pt x="155" y="194"/>
                    <a:pt x="144" y="192"/>
                    <a:pt x="137" y="190"/>
                  </a:cubicBezTo>
                  <a:cubicBezTo>
                    <a:pt x="130" y="187"/>
                    <a:pt x="114" y="183"/>
                    <a:pt x="114" y="183"/>
                  </a:cubicBezTo>
                  <a:cubicBezTo>
                    <a:pt x="82" y="187"/>
                    <a:pt x="79" y="184"/>
                    <a:pt x="102" y="19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rgbClr val="4E341A"/>
                </a:gs>
              </a:gsLst>
              <a:lin ang="27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25" name="Oval 1159"/>
            <p:cNvSpPr>
              <a:spLocks noChangeArrowheads="1"/>
            </p:cNvSpPr>
            <p:nvPr/>
          </p:nvSpPr>
          <p:spPr bwMode="auto">
            <a:xfrm rot="1925621">
              <a:off x="4000" y="2391"/>
              <a:ext cx="164" cy="74"/>
            </a:xfrm>
            <a:prstGeom prst="ellipse">
              <a:avLst/>
            </a:prstGeom>
            <a:gradFill rotWithShape="0">
              <a:gsLst>
                <a:gs pos="0">
                  <a:srgbClr val="990033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26" name="Freeform 1160"/>
            <p:cNvSpPr>
              <a:spLocks/>
            </p:cNvSpPr>
            <p:nvPr/>
          </p:nvSpPr>
          <p:spPr bwMode="auto">
            <a:xfrm>
              <a:off x="4185" y="2337"/>
              <a:ext cx="130" cy="158"/>
            </a:xfrm>
            <a:custGeom>
              <a:avLst/>
              <a:gdLst>
                <a:gd name="T0" fmla="*/ 91 w 114"/>
                <a:gd name="T1" fmla="*/ 136 h 158"/>
                <a:gd name="T2" fmla="*/ 94 w 114"/>
                <a:gd name="T3" fmla="*/ 107 h 158"/>
                <a:gd name="T4" fmla="*/ 88 w 114"/>
                <a:gd name="T5" fmla="*/ 88 h 158"/>
                <a:gd name="T6" fmla="*/ 107 w 114"/>
                <a:gd name="T7" fmla="*/ 40 h 158"/>
                <a:gd name="T8" fmla="*/ 113 w 114"/>
                <a:gd name="T9" fmla="*/ 20 h 158"/>
                <a:gd name="T10" fmla="*/ 110 w 114"/>
                <a:gd name="T11" fmla="*/ 4 h 158"/>
                <a:gd name="T12" fmla="*/ 94 w 114"/>
                <a:gd name="T13" fmla="*/ 14 h 158"/>
                <a:gd name="T14" fmla="*/ 75 w 114"/>
                <a:gd name="T15" fmla="*/ 20 h 158"/>
                <a:gd name="T16" fmla="*/ 30 w 114"/>
                <a:gd name="T17" fmla="*/ 17 h 158"/>
                <a:gd name="T18" fmla="*/ 8 w 114"/>
                <a:gd name="T19" fmla="*/ 11 h 158"/>
                <a:gd name="T20" fmla="*/ 33 w 114"/>
                <a:gd name="T21" fmla="*/ 72 h 158"/>
                <a:gd name="T22" fmla="*/ 53 w 114"/>
                <a:gd name="T23" fmla="*/ 110 h 158"/>
                <a:gd name="T24" fmla="*/ 56 w 114"/>
                <a:gd name="T25" fmla="*/ 158 h 158"/>
                <a:gd name="T26" fmla="*/ 91 w 114"/>
                <a:gd name="T27" fmla="*/ 136 h 1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158"/>
                <a:gd name="T44" fmla="*/ 114 w 114"/>
                <a:gd name="T45" fmla="*/ 158 h 1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158">
                  <a:moveTo>
                    <a:pt x="91" y="136"/>
                  </a:moveTo>
                  <a:cubicBezTo>
                    <a:pt x="98" y="112"/>
                    <a:pt x="99" y="123"/>
                    <a:pt x="94" y="107"/>
                  </a:cubicBezTo>
                  <a:cubicBezTo>
                    <a:pt x="92" y="101"/>
                    <a:pt x="88" y="88"/>
                    <a:pt x="88" y="88"/>
                  </a:cubicBezTo>
                  <a:cubicBezTo>
                    <a:pt x="93" y="71"/>
                    <a:pt x="102" y="57"/>
                    <a:pt x="107" y="40"/>
                  </a:cubicBezTo>
                  <a:cubicBezTo>
                    <a:pt x="109" y="33"/>
                    <a:pt x="113" y="20"/>
                    <a:pt x="113" y="20"/>
                  </a:cubicBezTo>
                  <a:cubicBezTo>
                    <a:pt x="112" y="15"/>
                    <a:pt x="114" y="8"/>
                    <a:pt x="110" y="4"/>
                  </a:cubicBezTo>
                  <a:cubicBezTo>
                    <a:pt x="107" y="1"/>
                    <a:pt x="95" y="13"/>
                    <a:pt x="94" y="14"/>
                  </a:cubicBezTo>
                  <a:cubicBezTo>
                    <a:pt x="88" y="17"/>
                    <a:pt x="75" y="20"/>
                    <a:pt x="75" y="20"/>
                  </a:cubicBezTo>
                  <a:cubicBezTo>
                    <a:pt x="66" y="51"/>
                    <a:pt x="48" y="22"/>
                    <a:pt x="30" y="17"/>
                  </a:cubicBezTo>
                  <a:cubicBezTo>
                    <a:pt x="19" y="10"/>
                    <a:pt x="18" y="0"/>
                    <a:pt x="8" y="11"/>
                  </a:cubicBezTo>
                  <a:cubicBezTo>
                    <a:pt x="0" y="35"/>
                    <a:pt x="19" y="55"/>
                    <a:pt x="33" y="72"/>
                  </a:cubicBezTo>
                  <a:cubicBezTo>
                    <a:pt x="37" y="85"/>
                    <a:pt x="45" y="98"/>
                    <a:pt x="53" y="110"/>
                  </a:cubicBezTo>
                  <a:cubicBezTo>
                    <a:pt x="50" y="128"/>
                    <a:pt x="39" y="148"/>
                    <a:pt x="56" y="158"/>
                  </a:cubicBezTo>
                  <a:cubicBezTo>
                    <a:pt x="68" y="154"/>
                    <a:pt x="81" y="145"/>
                    <a:pt x="91" y="136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27" name="Freeform 1161"/>
            <p:cNvSpPr>
              <a:spLocks/>
            </p:cNvSpPr>
            <p:nvPr/>
          </p:nvSpPr>
          <p:spPr bwMode="auto">
            <a:xfrm>
              <a:off x="4096" y="2460"/>
              <a:ext cx="138" cy="109"/>
            </a:xfrm>
            <a:custGeom>
              <a:avLst/>
              <a:gdLst>
                <a:gd name="T0" fmla="*/ 0 w 138"/>
                <a:gd name="T1" fmla="*/ 29 h 109"/>
                <a:gd name="T2" fmla="*/ 32 w 138"/>
                <a:gd name="T3" fmla="*/ 16 h 109"/>
                <a:gd name="T4" fmla="*/ 67 w 138"/>
                <a:gd name="T5" fmla="*/ 0 h 109"/>
                <a:gd name="T6" fmla="*/ 103 w 138"/>
                <a:gd name="T7" fmla="*/ 22 h 109"/>
                <a:gd name="T8" fmla="*/ 131 w 138"/>
                <a:gd name="T9" fmla="*/ 35 h 109"/>
                <a:gd name="T10" fmla="*/ 112 w 138"/>
                <a:gd name="T11" fmla="*/ 64 h 109"/>
                <a:gd name="T12" fmla="*/ 83 w 138"/>
                <a:gd name="T13" fmla="*/ 83 h 109"/>
                <a:gd name="T14" fmla="*/ 61 w 138"/>
                <a:gd name="T15" fmla="*/ 109 h 109"/>
                <a:gd name="T16" fmla="*/ 39 w 138"/>
                <a:gd name="T17" fmla="*/ 77 h 109"/>
                <a:gd name="T18" fmla="*/ 55 w 138"/>
                <a:gd name="T19" fmla="*/ 67 h 109"/>
                <a:gd name="T20" fmla="*/ 39 w 138"/>
                <a:gd name="T21" fmla="*/ 41 h 109"/>
                <a:gd name="T22" fmla="*/ 0 w 138"/>
                <a:gd name="T23" fmla="*/ 29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09"/>
                <a:gd name="T38" fmla="*/ 138 w 138"/>
                <a:gd name="T39" fmla="*/ 109 h 1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09">
                  <a:moveTo>
                    <a:pt x="0" y="29"/>
                  </a:moveTo>
                  <a:cubicBezTo>
                    <a:pt x="12" y="25"/>
                    <a:pt x="21" y="20"/>
                    <a:pt x="32" y="16"/>
                  </a:cubicBezTo>
                  <a:cubicBezTo>
                    <a:pt x="42" y="6"/>
                    <a:pt x="54" y="4"/>
                    <a:pt x="67" y="0"/>
                  </a:cubicBezTo>
                  <a:cubicBezTo>
                    <a:pt x="83" y="5"/>
                    <a:pt x="89" y="15"/>
                    <a:pt x="103" y="22"/>
                  </a:cubicBezTo>
                  <a:cubicBezTo>
                    <a:pt x="113" y="27"/>
                    <a:pt x="122" y="29"/>
                    <a:pt x="131" y="35"/>
                  </a:cubicBezTo>
                  <a:cubicBezTo>
                    <a:pt x="138" y="52"/>
                    <a:pt x="128" y="59"/>
                    <a:pt x="112" y="64"/>
                  </a:cubicBezTo>
                  <a:cubicBezTo>
                    <a:pt x="90" y="79"/>
                    <a:pt x="100" y="73"/>
                    <a:pt x="83" y="83"/>
                  </a:cubicBezTo>
                  <a:cubicBezTo>
                    <a:pt x="76" y="94"/>
                    <a:pt x="68" y="98"/>
                    <a:pt x="61" y="109"/>
                  </a:cubicBezTo>
                  <a:cubicBezTo>
                    <a:pt x="52" y="98"/>
                    <a:pt x="47" y="89"/>
                    <a:pt x="39" y="77"/>
                  </a:cubicBezTo>
                  <a:cubicBezTo>
                    <a:pt x="42" y="76"/>
                    <a:pt x="54" y="71"/>
                    <a:pt x="55" y="67"/>
                  </a:cubicBezTo>
                  <a:cubicBezTo>
                    <a:pt x="56" y="61"/>
                    <a:pt x="44" y="43"/>
                    <a:pt x="39" y="41"/>
                  </a:cubicBezTo>
                  <a:cubicBezTo>
                    <a:pt x="29" y="36"/>
                    <a:pt x="11" y="32"/>
                    <a:pt x="0" y="29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28" name="Freeform 1162"/>
            <p:cNvSpPr>
              <a:spLocks/>
            </p:cNvSpPr>
            <p:nvPr/>
          </p:nvSpPr>
          <p:spPr bwMode="auto">
            <a:xfrm>
              <a:off x="4221" y="2473"/>
              <a:ext cx="91" cy="99"/>
            </a:xfrm>
            <a:custGeom>
              <a:avLst/>
              <a:gdLst>
                <a:gd name="T0" fmla="*/ 67 w 91"/>
                <a:gd name="T1" fmla="*/ 83 h 99"/>
                <a:gd name="T2" fmla="*/ 83 w 91"/>
                <a:gd name="T3" fmla="*/ 32 h 99"/>
                <a:gd name="T4" fmla="*/ 86 w 91"/>
                <a:gd name="T5" fmla="*/ 0 h 99"/>
                <a:gd name="T6" fmla="*/ 16 w 91"/>
                <a:gd name="T7" fmla="*/ 16 h 99"/>
                <a:gd name="T8" fmla="*/ 0 w 91"/>
                <a:gd name="T9" fmla="*/ 38 h 99"/>
                <a:gd name="T10" fmla="*/ 35 w 91"/>
                <a:gd name="T11" fmla="*/ 54 h 99"/>
                <a:gd name="T12" fmla="*/ 61 w 91"/>
                <a:gd name="T13" fmla="*/ 73 h 99"/>
                <a:gd name="T14" fmla="*/ 67 w 91"/>
                <a:gd name="T15" fmla="*/ 83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"/>
                <a:gd name="T25" fmla="*/ 0 h 99"/>
                <a:gd name="T26" fmla="*/ 91 w 91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" h="99">
                  <a:moveTo>
                    <a:pt x="67" y="83"/>
                  </a:moveTo>
                  <a:cubicBezTo>
                    <a:pt x="70" y="64"/>
                    <a:pt x="72" y="48"/>
                    <a:pt x="83" y="32"/>
                  </a:cubicBezTo>
                  <a:cubicBezTo>
                    <a:pt x="87" y="18"/>
                    <a:pt x="91" y="15"/>
                    <a:pt x="86" y="0"/>
                  </a:cubicBezTo>
                  <a:cubicBezTo>
                    <a:pt x="63" y="8"/>
                    <a:pt x="39" y="7"/>
                    <a:pt x="16" y="16"/>
                  </a:cubicBezTo>
                  <a:cubicBezTo>
                    <a:pt x="11" y="30"/>
                    <a:pt x="4" y="23"/>
                    <a:pt x="0" y="38"/>
                  </a:cubicBezTo>
                  <a:cubicBezTo>
                    <a:pt x="14" y="42"/>
                    <a:pt x="22" y="50"/>
                    <a:pt x="35" y="54"/>
                  </a:cubicBezTo>
                  <a:cubicBezTo>
                    <a:pt x="44" y="61"/>
                    <a:pt x="52" y="65"/>
                    <a:pt x="61" y="73"/>
                  </a:cubicBezTo>
                  <a:cubicBezTo>
                    <a:pt x="68" y="95"/>
                    <a:pt x="67" y="99"/>
                    <a:pt x="67" y="83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29" name="Freeform 1165"/>
            <p:cNvSpPr>
              <a:spLocks/>
            </p:cNvSpPr>
            <p:nvPr/>
          </p:nvSpPr>
          <p:spPr bwMode="auto">
            <a:xfrm rot="569573">
              <a:off x="4161" y="2552"/>
              <a:ext cx="109" cy="158"/>
            </a:xfrm>
            <a:custGeom>
              <a:avLst/>
              <a:gdLst>
                <a:gd name="T0" fmla="*/ 0 w 148"/>
                <a:gd name="T1" fmla="*/ 0 h 245"/>
                <a:gd name="T2" fmla="*/ 28 w 148"/>
                <a:gd name="T3" fmla="*/ 39 h 245"/>
                <a:gd name="T4" fmla="*/ 91 w 148"/>
                <a:gd name="T5" fmla="*/ 125 h 245"/>
                <a:gd name="T6" fmla="*/ 115 w 148"/>
                <a:gd name="T7" fmla="*/ 173 h 245"/>
                <a:gd name="T8" fmla="*/ 144 w 148"/>
                <a:gd name="T9" fmla="*/ 231 h 245"/>
                <a:gd name="T10" fmla="*/ 148 w 148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245"/>
                <a:gd name="T20" fmla="*/ 148 w 148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245">
                  <a:moveTo>
                    <a:pt x="0" y="0"/>
                  </a:moveTo>
                  <a:cubicBezTo>
                    <a:pt x="18" y="13"/>
                    <a:pt x="15" y="23"/>
                    <a:pt x="28" y="39"/>
                  </a:cubicBezTo>
                  <a:cubicBezTo>
                    <a:pt x="50" y="66"/>
                    <a:pt x="73" y="94"/>
                    <a:pt x="91" y="125"/>
                  </a:cubicBezTo>
                  <a:cubicBezTo>
                    <a:pt x="101" y="142"/>
                    <a:pt x="104" y="157"/>
                    <a:pt x="115" y="173"/>
                  </a:cubicBezTo>
                  <a:cubicBezTo>
                    <a:pt x="122" y="193"/>
                    <a:pt x="132" y="213"/>
                    <a:pt x="144" y="231"/>
                  </a:cubicBezTo>
                  <a:cubicBezTo>
                    <a:pt x="145" y="236"/>
                    <a:pt x="148" y="245"/>
                    <a:pt x="148" y="2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30" name="Freeform 1166"/>
            <p:cNvSpPr>
              <a:spLocks/>
            </p:cNvSpPr>
            <p:nvPr/>
          </p:nvSpPr>
          <p:spPr bwMode="auto">
            <a:xfrm rot="569573">
              <a:off x="4254" y="2537"/>
              <a:ext cx="94" cy="126"/>
            </a:xfrm>
            <a:custGeom>
              <a:avLst/>
              <a:gdLst>
                <a:gd name="T0" fmla="*/ 0 w 148"/>
                <a:gd name="T1" fmla="*/ 0 h 245"/>
                <a:gd name="T2" fmla="*/ 28 w 148"/>
                <a:gd name="T3" fmla="*/ 39 h 245"/>
                <a:gd name="T4" fmla="*/ 91 w 148"/>
                <a:gd name="T5" fmla="*/ 125 h 245"/>
                <a:gd name="T6" fmla="*/ 115 w 148"/>
                <a:gd name="T7" fmla="*/ 173 h 245"/>
                <a:gd name="T8" fmla="*/ 144 w 148"/>
                <a:gd name="T9" fmla="*/ 231 h 245"/>
                <a:gd name="T10" fmla="*/ 148 w 148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245"/>
                <a:gd name="T20" fmla="*/ 148 w 148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245">
                  <a:moveTo>
                    <a:pt x="0" y="0"/>
                  </a:moveTo>
                  <a:cubicBezTo>
                    <a:pt x="18" y="13"/>
                    <a:pt x="15" y="23"/>
                    <a:pt x="28" y="39"/>
                  </a:cubicBezTo>
                  <a:cubicBezTo>
                    <a:pt x="50" y="66"/>
                    <a:pt x="73" y="94"/>
                    <a:pt x="91" y="125"/>
                  </a:cubicBezTo>
                  <a:cubicBezTo>
                    <a:pt x="101" y="142"/>
                    <a:pt x="104" y="157"/>
                    <a:pt x="115" y="173"/>
                  </a:cubicBezTo>
                  <a:cubicBezTo>
                    <a:pt x="122" y="193"/>
                    <a:pt x="132" y="213"/>
                    <a:pt x="144" y="231"/>
                  </a:cubicBezTo>
                  <a:cubicBezTo>
                    <a:pt x="145" y="236"/>
                    <a:pt x="148" y="245"/>
                    <a:pt x="148" y="2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31" name="Freeform 1167"/>
            <p:cNvSpPr>
              <a:spLocks/>
            </p:cNvSpPr>
            <p:nvPr/>
          </p:nvSpPr>
          <p:spPr bwMode="auto">
            <a:xfrm>
              <a:off x="4295" y="2476"/>
              <a:ext cx="15" cy="92"/>
            </a:xfrm>
            <a:custGeom>
              <a:avLst/>
              <a:gdLst>
                <a:gd name="T0" fmla="*/ 15 w 15"/>
                <a:gd name="T1" fmla="*/ 0 h 92"/>
                <a:gd name="T2" fmla="*/ 0 w 15"/>
                <a:gd name="T3" fmla="*/ 92 h 92"/>
                <a:gd name="T4" fmla="*/ 0 60000 65536"/>
                <a:gd name="T5" fmla="*/ 0 60000 65536"/>
                <a:gd name="T6" fmla="*/ 0 w 15"/>
                <a:gd name="T7" fmla="*/ 0 h 92"/>
                <a:gd name="T8" fmla="*/ 15 w 15"/>
                <a:gd name="T9" fmla="*/ 92 h 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92">
                  <a:moveTo>
                    <a:pt x="15" y="0"/>
                  </a:moveTo>
                  <a:cubicBezTo>
                    <a:pt x="3" y="34"/>
                    <a:pt x="0" y="55"/>
                    <a:pt x="0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32" name="Freeform 1168"/>
            <p:cNvSpPr>
              <a:spLocks/>
            </p:cNvSpPr>
            <p:nvPr/>
          </p:nvSpPr>
          <p:spPr bwMode="auto">
            <a:xfrm>
              <a:off x="4207" y="2471"/>
              <a:ext cx="96" cy="51"/>
            </a:xfrm>
            <a:custGeom>
              <a:avLst/>
              <a:gdLst>
                <a:gd name="T0" fmla="*/ 96 w 96"/>
                <a:gd name="T1" fmla="*/ 8 h 51"/>
                <a:gd name="T2" fmla="*/ 19 w 96"/>
                <a:gd name="T3" fmla="*/ 27 h 51"/>
                <a:gd name="T4" fmla="*/ 0 w 96"/>
                <a:gd name="T5" fmla="*/ 51 h 51"/>
                <a:gd name="T6" fmla="*/ 0 60000 65536"/>
                <a:gd name="T7" fmla="*/ 0 60000 65536"/>
                <a:gd name="T8" fmla="*/ 0 60000 65536"/>
                <a:gd name="T9" fmla="*/ 0 w 96"/>
                <a:gd name="T10" fmla="*/ 0 h 51"/>
                <a:gd name="T11" fmla="*/ 96 w 96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51">
                  <a:moveTo>
                    <a:pt x="96" y="8"/>
                  </a:moveTo>
                  <a:cubicBezTo>
                    <a:pt x="71" y="0"/>
                    <a:pt x="41" y="13"/>
                    <a:pt x="19" y="27"/>
                  </a:cubicBezTo>
                  <a:cubicBezTo>
                    <a:pt x="7" y="46"/>
                    <a:pt x="13" y="38"/>
                    <a:pt x="0" y="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33" name="Freeform 1169"/>
            <p:cNvSpPr>
              <a:spLocks/>
            </p:cNvSpPr>
            <p:nvPr/>
          </p:nvSpPr>
          <p:spPr bwMode="auto">
            <a:xfrm>
              <a:off x="4207" y="2495"/>
              <a:ext cx="96" cy="51"/>
            </a:xfrm>
            <a:custGeom>
              <a:avLst/>
              <a:gdLst>
                <a:gd name="T0" fmla="*/ 96 w 96"/>
                <a:gd name="T1" fmla="*/ 8 h 51"/>
                <a:gd name="T2" fmla="*/ 19 w 96"/>
                <a:gd name="T3" fmla="*/ 27 h 51"/>
                <a:gd name="T4" fmla="*/ 0 w 96"/>
                <a:gd name="T5" fmla="*/ 51 h 51"/>
                <a:gd name="T6" fmla="*/ 0 60000 65536"/>
                <a:gd name="T7" fmla="*/ 0 60000 65536"/>
                <a:gd name="T8" fmla="*/ 0 60000 65536"/>
                <a:gd name="T9" fmla="*/ 0 w 96"/>
                <a:gd name="T10" fmla="*/ 0 h 51"/>
                <a:gd name="T11" fmla="*/ 96 w 96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51">
                  <a:moveTo>
                    <a:pt x="96" y="8"/>
                  </a:moveTo>
                  <a:cubicBezTo>
                    <a:pt x="71" y="0"/>
                    <a:pt x="41" y="13"/>
                    <a:pt x="19" y="27"/>
                  </a:cubicBezTo>
                  <a:cubicBezTo>
                    <a:pt x="7" y="46"/>
                    <a:pt x="13" y="38"/>
                    <a:pt x="0" y="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34" name="Freeform 1170"/>
            <p:cNvSpPr>
              <a:spLocks/>
            </p:cNvSpPr>
            <p:nvPr/>
          </p:nvSpPr>
          <p:spPr bwMode="auto">
            <a:xfrm>
              <a:off x="4154" y="2513"/>
              <a:ext cx="86" cy="48"/>
            </a:xfrm>
            <a:custGeom>
              <a:avLst/>
              <a:gdLst>
                <a:gd name="T0" fmla="*/ 0 w 86"/>
                <a:gd name="T1" fmla="*/ 48 h 48"/>
                <a:gd name="T2" fmla="*/ 86 w 86"/>
                <a:gd name="T3" fmla="*/ 0 h 48"/>
                <a:gd name="T4" fmla="*/ 0 60000 65536"/>
                <a:gd name="T5" fmla="*/ 0 60000 65536"/>
                <a:gd name="T6" fmla="*/ 0 w 86"/>
                <a:gd name="T7" fmla="*/ 0 h 48"/>
                <a:gd name="T8" fmla="*/ 86 w 86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8">
                  <a:moveTo>
                    <a:pt x="0" y="48"/>
                  </a:moveTo>
                  <a:cubicBezTo>
                    <a:pt x="28" y="18"/>
                    <a:pt x="39" y="0"/>
                    <a:pt x="8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35" name="Freeform 1171"/>
            <p:cNvSpPr>
              <a:spLocks/>
            </p:cNvSpPr>
            <p:nvPr/>
          </p:nvSpPr>
          <p:spPr bwMode="auto">
            <a:xfrm>
              <a:off x="4139" y="2489"/>
              <a:ext cx="86" cy="48"/>
            </a:xfrm>
            <a:custGeom>
              <a:avLst/>
              <a:gdLst>
                <a:gd name="T0" fmla="*/ 0 w 86"/>
                <a:gd name="T1" fmla="*/ 48 h 48"/>
                <a:gd name="T2" fmla="*/ 86 w 86"/>
                <a:gd name="T3" fmla="*/ 0 h 48"/>
                <a:gd name="T4" fmla="*/ 0 60000 65536"/>
                <a:gd name="T5" fmla="*/ 0 60000 65536"/>
                <a:gd name="T6" fmla="*/ 0 w 86"/>
                <a:gd name="T7" fmla="*/ 0 h 48"/>
                <a:gd name="T8" fmla="*/ 86 w 86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8">
                  <a:moveTo>
                    <a:pt x="0" y="48"/>
                  </a:moveTo>
                  <a:cubicBezTo>
                    <a:pt x="28" y="18"/>
                    <a:pt x="39" y="0"/>
                    <a:pt x="8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36" name="Freeform 1172"/>
            <p:cNvSpPr>
              <a:spLocks/>
            </p:cNvSpPr>
            <p:nvPr/>
          </p:nvSpPr>
          <p:spPr bwMode="auto">
            <a:xfrm>
              <a:off x="4135" y="2537"/>
              <a:ext cx="19" cy="24"/>
            </a:xfrm>
            <a:custGeom>
              <a:avLst/>
              <a:gdLst>
                <a:gd name="T0" fmla="*/ 0 w 19"/>
                <a:gd name="T1" fmla="*/ 0 h 24"/>
                <a:gd name="T2" fmla="*/ 14 w 19"/>
                <a:gd name="T3" fmla="*/ 9 h 24"/>
                <a:gd name="T4" fmla="*/ 19 w 19"/>
                <a:gd name="T5" fmla="*/ 24 h 24"/>
                <a:gd name="T6" fmla="*/ 0 60000 65536"/>
                <a:gd name="T7" fmla="*/ 0 60000 65536"/>
                <a:gd name="T8" fmla="*/ 0 60000 65536"/>
                <a:gd name="T9" fmla="*/ 0 w 19"/>
                <a:gd name="T10" fmla="*/ 0 h 24"/>
                <a:gd name="T11" fmla="*/ 19 w 19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4">
                  <a:moveTo>
                    <a:pt x="0" y="0"/>
                  </a:moveTo>
                  <a:cubicBezTo>
                    <a:pt x="5" y="3"/>
                    <a:pt x="11" y="5"/>
                    <a:pt x="14" y="9"/>
                  </a:cubicBezTo>
                  <a:cubicBezTo>
                    <a:pt x="17" y="13"/>
                    <a:pt x="19" y="24"/>
                    <a:pt x="19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37" name="Freeform 1173"/>
            <p:cNvSpPr>
              <a:spLocks/>
            </p:cNvSpPr>
            <p:nvPr/>
          </p:nvSpPr>
          <p:spPr bwMode="auto">
            <a:xfrm>
              <a:off x="4144" y="2460"/>
              <a:ext cx="53" cy="33"/>
            </a:xfrm>
            <a:custGeom>
              <a:avLst/>
              <a:gdLst>
                <a:gd name="T0" fmla="*/ 0 w 53"/>
                <a:gd name="T1" fmla="*/ 0 h 33"/>
                <a:gd name="T2" fmla="*/ 53 w 53"/>
                <a:gd name="T3" fmla="*/ 33 h 33"/>
                <a:gd name="T4" fmla="*/ 0 60000 65536"/>
                <a:gd name="T5" fmla="*/ 0 60000 65536"/>
                <a:gd name="T6" fmla="*/ 0 w 53"/>
                <a:gd name="T7" fmla="*/ 0 h 33"/>
                <a:gd name="T8" fmla="*/ 53 w 53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33">
                  <a:moveTo>
                    <a:pt x="0" y="0"/>
                  </a:moveTo>
                  <a:cubicBezTo>
                    <a:pt x="21" y="5"/>
                    <a:pt x="42" y="13"/>
                    <a:pt x="53" y="3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38" name="Freeform 1174"/>
            <p:cNvSpPr>
              <a:spLocks/>
            </p:cNvSpPr>
            <p:nvPr/>
          </p:nvSpPr>
          <p:spPr bwMode="auto">
            <a:xfrm>
              <a:off x="4106" y="2494"/>
              <a:ext cx="53" cy="33"/>
            </a:xfrm>
            <a:custGeom>
              <a:avLst/>
              <a:gdLst>
                <a:gd name="T0" fmla="*/ 0 w 53"/>
                <a:gd name="T1" fmla="*/ 0 h 33"/>
                <a:gd name="T2" fmla="*/ 53 w 53"/>
                <a:gd name="T3" fmla="*/ 33 h 33"/>
                <a:gd name="T4" fmla="*/ 0 60000 65536"/>
                <a:gd name="T5" fmla="*/ 0 60000 65536"/>
                <a:gd name="T6" fmla="*/ 0 w 53"/>
                <a:gd name="T7" fmla="*/ 0 h 33"/>
                <a:gd name="T8" fmla="*/ 53 w 53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33">
                  <a:moveTo>
                    <a:pt x="0" y="0"/>
                  </a:moveTo>
                  <a:cubicBezTo>
                    <a:pt x="21" y="5"/>
                    <a:pt x="42" y="13"/>
                    <a:pt x="53" y="3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39" name="Freeform 1175"/>
            <p:cNvSpPr>
              <a:spLocks/>
            </p:cNvSpPr>
            <p:nvPr/>
          </p:nvSpPr>
          <p:spPr bwMode="auto">
            <a:xfrm>
              <a:off x="4102" y="2460"/>
              <a:ext cx="62" cy="24"/>
            </a:xfrm>
            <a:custGeom>
              <a:avLst/>
              <a:gdLst>
                <a:gd name="T0" fmla="*/ 0 w 62"/>
                <a:gd name="T1" fmla="*/ 24 h 24"/>
                <a:gd name="T2" fmla="*/ 62 w 62"/>
                <a:gd name="T3" fmla="*/ 0 h 24"/>
                <a:gd name="T4" fmla="*/ 0 60000 65536"/>
                <a:gd name="T5" fmla="*/ 0 60000 65536"/>
                <a:gd name="T6" fmla="*/ 0 w 62"/>
                <a:gd name="T7" fmla="*/ 0 h 24"/>
                <a:gd name="T8" fmla="*/ 62 w 62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24">
                  <a:moveTo>
                    <a:pt x="0" y="24"/>
                  </a:moveTo>
                  <a:cubicBezTo>
                    <a:pt x="1" y="24"/>
                    <a:pt x="58" y="0"/>
                    <a:pt x="6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40" name="Freeform 1176"/>
            <p:cNvSpPr>
              <a:spLocks/>
            </p:cNvSpPr>
            <p:nvPr/>
          </p:nvSpPr>
          <p:spPr bwMode="auto">
            <a:xfrm>
              <a:off x="4283" y="2417"/>
              <a:ext cx="25" cy="62"/>
            </a:xfrm>
            <a:custGeom>
              <a:avLst/>
              <a:gdLst>
                <a:gd name="T0" fmla="*/ 0 w 25"/>
                <a:gd name="T1" fmla="*/ 0 h 62"/>
                <a:gd name="T2" fmla="*/ 5 w 25"/>
                <a:gd name="T3" fmla="*/ 62 h 62"/>
                <a:gd name="T4" fmla="*/ 0 60000 65536"/>
                <a:gd name="T5" fmla="*/ 0 60000 65536"/>
                <a:gd name="T6" fmla="*/ 0 w 25"/>
                <a:gd name="T7" fmla="*/ 0 h 62"/>
                <a:gd name="T8" fmla="*/ 25 w 25"/>
                <a:gd name="T9" fmla="*/ 62 h 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62">
                  <a:moveTo>
                    <a:pt x="0" y="0"/>
                  </a:moveTo>
                  <a:cubicBezTo>
                    <a:pt x="25" y="35"/>
                    <a:pt x="5" y="24"/>
                    <a:pt x="5" y="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41" name="Freeform 1177"/>
            <p:cNvSpPr>
              <a:spLocks/>
            </p:cNvSpPr>
            <p:nvPr/>
          </p:nvSpPr>
          <p:spPr bwMode="auto">
            <a:xfrm>
              <a:off x="4230" y="2436"/>
              <a:ext cx="25" cy="62"/>
            </a:xfrm>
            <a:custGeom>
              <a:avLst/>
              <a:gdLst>
                <a:gd name="T0" fmla="*/ 0 w 25"/>
                <a:gd name="T1" fmla="*/ 0 h 62"/>
                <a:gd name="T2" fmla="*/ 5 w 25"/>
                <a:gd name="T3" fmla="*/ 62 h 62"/>
                <a:gd name="T4" fmla="*/ 0 60000 65536"/>
                <a:gd name="T5" fmla="*/ 0 60000 65536"/>
                <a:gd name="T6" fmla="*/ 0 w 25"/>
                <a:gd name="T7" fmla="*/ 0 h 62"/>
                <a:gd name="T8" fmla="*/ 25 w 25"/>
                <a:gd name="T9" fmla="*/ 62 h 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62">
                  <a:moveTo>
                    <a:pt x="0" y="0"/>
                  </a:moveTo>
                  <a:cubicBezTo>
                    <a:pt x="25" y="35"/>
                    <a:pt x="5" y="24"/>
                    <a:pt x="5" y="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42" name="Freeform 1178"/>
            <p:cNvSpPr>
              <a:spLocks/>
            </p:cNvSpPr>
            <p:nvPr/>
          </p:nvSpPr>
          <p:spPr bwMode="auto">
            <a:xfrm>
              <a:off x="4112" y="2212"/>
              <a:ext cx="262" cy="158"/>
            </a:xfrm>
            <a:custGeom>
              <a:avLst/>
              <a:gdLst>
                <a:gd name="T0" fmla="*/ 8 w 199"/>
                <a:gd name="T1" fmla="*/ 28 h 143"/>
                <a:gd name="T2" fmla="*/ 1 w 199"/>
                <a:gd name="T3" fmla="*/ 47 h 143"/>
                <a:gd name="T4" fmla="*/ 37 w 199"/>
                <a:gd name="T5" fmla="*/ 102 h 143"/>
                <a:gd name="T6" fmla="*/ 94 w 199"/>
                <a:gd name="T7" fmla="*/ 143 h 143"/>
                <a:gd name="T8" fmla="*/ 126 w 199"/>
                <a:gd name="T9" fmla="*/ 127 h 143"/>
                <a:gd name="T10" fmla="*/ 158 w 199"/>
                <a:gd name="T11" fmla="*/ 118 h 143"/>
                <a:gd name="T12" fmla="*/ 187 w 199"/>
                <a:gd name="T13" fmla="*/ 76 h 143"/>
                <a:gd name="T14" fmla="*/ 197 w 199"/>
                <a:gd name="T15" fmla="*/ 47 h 143"/>
                <a:gd name="T16" fmla="*/ 187 w 199"/>
                <a:gd name="T17" fmla="*/ 22 h 143"/>
                <a:gd name="T18" fmla="*/ 184 w 199"/>
                <a:gd name="T19" fmla="*/ 31 h 143"/>
                <a:gd name="T20" fmla="*/ 174 w 199"/>
                <a:gd name="T21" fmla="*/ 35 h 143"/>
                <a:gd name="T22" fmla="*/ 129 w 199"/>
                <a:gd name="T23" fmla="*/ 60 h 143"/>
                <a:gd name="T24" fmla="*/ 107 w 199"/>
                <a:gd name="T25" fmla="*/ 67 h 143"/>
                <a:gd name="T26" fmla="*/ 49 w 199"/>
                <a:gd name="T27" fmla="*/ 57 h 143"/>
                <a:gd name="T28" fmla="*/ 5 w 199"/>
                <a:gd name="T29" fmla="*/ 31 h 143"/>
                <a:gd name="T30" fmla="*/ 5 w 199"/>
                <a:gd name="T31" fmla="*/ 54 h 143"/>
                <a:gd name="T32" fmla="*/ 40 w 199"/>
                <a:gd name="T33" fmla="*/ 108 h 143"/>
                <a:gd name="T34" fmla="*/ 27 w 199"/>
                <a:gd name="T35" fmla="*/ 92 h 143"/>
                <a:gd name="T36" fmla="*/ 56 w 199"/>
                <a:gd name="T37" fmla="*/ 124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9"/>
                <a:gd name="T58" fmla="*/ 0 h 143"/>
                <a:gd name="T59" fmla="*/ 199 w 199"/>
                <a:gd name="T60" fmla="*/ 143 h 1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9" h="143">
                  <a:moveTo>
                    <a:pt x="8" y="28"/>
                  </a:moveTo>
                  <a:cubicBezTo>
                    <a:pt x="6" y="34"/>
                    <a:pt x="0" y="40"/>
                    <a:pt x="1" y="47"/>
                  </a:cubicBezTo>
                  <a:cubicBezTo>
                    <a:pt x="3" y="66"/>
                    <a:pt x="18" y="96"/>
                    <a:pt x="37" y="102"/>
                  </a:cubicBezTo>
                  <a:cubicBezTo>
                    <a:pt x="56" y="121"/>
                    <a:pt x="67" y="138"/>
                    <a:pt x="94" y="143"/>
                  </a:cubicBezTo>
                  <a:cubicBezTo>
                    <a:pt x="112" y="140"/>
                    <a:pt x="112" y="135"/>
                    <a:pt x="126" y="127"/>
                  </a:cubicBezTo>
                  <a:cubicBezTo>
                    <a:pt x="135" y="122"/>
                    <a:pt x="148" y="121"/>
                    <a:pt x="158" y="118"/>
                  </a:cubicBezTo>
                  <a:cubicBezTo>
                    <a:pt x="169" y="102"/>
                    <a:pt x="175" y="90"/>
                    <a:pt x="187" y="76"/>
                  </a:cubicBezTo>
                  <a:cubicBezTo>
                    <a:pt x="190" y="66"/>
                    <a:pt x="193" y="57"/>
                    <a:pt x="197" y="47"/>
                  </a:cubicBezTo>
                  <a:cubicBezTo>
                    <a:pt x="195" y="35"/>
                    <a:pt x="199" y="0"/>
                    <a:pt x="187" y="22"/>
                  </a:cubicBezTo>
                  <a:cubicBezTo>
                    <a:pt x="185" y="25"/>
                    <a:pt x="186" y="29"/>
                    <a:pt x="184" y="31"/>
                  </a:cubicBezTo>
                  <a:cubicBezTo>
                    <a:pt x="181" y="34"/>
                    <a:pt x="177" y="34"/>
                    <a:pt x="174" y="35"/>
                  </a:cubicBezTo>
                  <a:cubicBezTo>
                    <a:pt x="161" y="48"/>
                    <a:pt x="146" y="55"/>
                    <a:pt x="129" y="60"/>
                  </a:cubicBezTo>
                  <a:cubicBezTo>
                    <a:pt x="122" y="62"/>
                    <a:pt x="107" y="67"/>
                    <a:pt x="107" y="67"/>
                  </a:cubicBezTo>
                  <a:cubicBezTo>
                    <a:pt x="87" y="63"/>
                    <a:pt x="69" y="59"/>
                    <a:pt x="49" y="57"/>
                  </a:cubicBezTo>
                  <a:cubicBezTo>
                    <a:pt x="34" y="47"/>
                    <a:pt x="22" y="39"/>
                    <a:pt x="5" y="31"/>
                  </a:cubicBezTo>
                  <a:cubicBezTo>
                    <a:pt x="0" y="44"/>
                    <a:pt x="5" y="42"/>
                    <a:pt x="5" y="54"/>
                  </a:cubicBezTo>
                  <a:lnTo>
                    <a:pt x="40" y="108"/>
                  </a:lnTo>
                  <a:lnTo>
                    <a:pt x="27" y="92"/>
                  </a:lnTo>
                  <a:lnTo>
                    <a:pt x="56" y="124"/>
                  </a:lnTo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43" name="Freeform 1179"/>
            <p:cNvSpPr>
              <a:spLocks/>
            </p:cNvSpPr>
            <p:nvPr/>
          </p:nvSpPr>
          <p:spPr bwMode="auto">
            <a:xfrm>
              <a:off x="4264" y="2335"/>
              <a:ext cx="52" cy="91"/>
            </a:xfrm>
            <a:custGeom>
              <a:avLst/>
              <a:gdLst>
                <a:gd name="T0" fmla="*/ 43 w 52"/>
                <a:gd name="T1" fmla="*/ 0 h 91"/>
                <a:gd name="T2" fmla="*/ 0 w 52"/>
                <a:gd name="T3" fmla="*/ 91 h 91"/>
                <a:gd name="T4" fmla="*/ 0 60000 65536"/>
                <a:gd name="T5" fmla="*/ 0 60000 65536"/>
                <a:gd name="T6" fmla="*/ 0 w 52"/>
                <a:gd name="T7" fmla="*/ 0 h 91"/>
                <a:gd name="T8" fmla="*/ 52 w 52"/>
                <a:gd name="T9" fmla="*/ 91 h 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" h="91">
                  <a:moveTo>
                    <a:pt x="43" y="0"/>
                  </a:moveTo>
                  <a:cubicBezTo>
                    <a:pt x="52" y="26"/>
                    <a:pt x="30" y="91"/>
                    <a:pt x="0" y="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44" name="Freeform 1180"/>
            <p:cNvSpPr>
              <a:spLocks/>
            </p:cNvSpPr>
            <p:nvPr/>
          </p:nvSpPr>
          <p:spPr bwMode="auto">
            <a:xfrm rot="-1565376">
              <a:off x="4201" y="2337"/>
              <a:ext cx="36" cy="95"/>
            </a:xfrm>
            <a:custGeom>
              <a:avLst/>
              <a:gdLst>
                <a:gd name="T0" fmla="*/ 16 w 21"/>
                <a:gd name="T1" fmla="*/ 0 h 82"/>
                <a:gd name="T2" fmla="*/ 21 w 21"/>
                <a:gd name="T3" fmla="*/ 82 h 82"/>
                <a:gd name="T4" fmla="*/ 0 60000 65536"/>
                <a:gd name="T5" fmla="*/ 0 60000 65536"/>
                <a:gd name="T6" fmla="*/ 0 w 21"/>
                <a:gd name="T7" fmla="*/ 0 h 82"/>
                <a:gd name="T8" fmla="*/ 21 w 21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82">
                  <a:moveTo>
                    <a:pt x="16" y="0"/>
                  </a:moveTo>
                  <a:cubicBezTo>
                    <a:pt x="0" y="23"/>
                    <a:pt x="0" y="61"/>
                    <a:pt x="21" y="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grpSp>
          <p:nvGrpSpPr>
            <p:cNvPr id="27745" name="Group 1181"/>
            <p:cNvGrpSpPr>
              <a:grpSpLocks/>
            </p:cNvGrpSpPr>
            <p:nvPr/>
          </p:nvGrpSpPr>
          <p:grpSpPr bwMode="auto">
            <a:xfrm>
              <a:off x="4142" y="2041"/>
              <a:ext cx="218" cy="260"/>
              <a:chOff x="924" y="2251"/>
              <a:chExt cx="218" cy="260"/>
            </a:xfrm>
          </p:grpSpPr>
          <p:sp>
            <p:nvSpPr>
              <p:cNvPr id="27752" name="Freeform 1182"/>
              <p:cNvSpPr>
                <a:spLocks/>
              </p:cNvSpPr>
              <p:nvPr/>
            </p:nvSpPr>
            <p:spPr bwMode="auto">
              <a:xfrm>
                <a:off x="924" y="2251"/>
                <a:ext cx="127" cy="260"/>
              </a:xfrm>
              <a:custGeom>
                <a:avLst/>
                <a:gdLst>
                  <a:gd name="T0" fmla="*/ 127 w 127"/>
                  <a:gd name="T1" fmla="*/ 260 h 260"/>
                  <a:gd name="T2" fmla="*/ 23 w 127"/>
                  <a:gd name="T3" fmla="*/ 210 h 260"/>
                  <a:gd name="T4" fmla="*/ 108 w 127"/>
                  <a:gd name="T5" fmla="*/ 0 h 260"/>
                  <a:gd name="T6" fmla="*/ 0 60000 65536"/>
                  <a:gd name="T7" fmla="*/ 0 60000 65536"/>
                  <a:gd name="T8" fmla="*/ 0 60000 65536"/>
                  <a:gd name="T9" fmla="*/ 0 w 127"/>
                  <a:gd name="T10" fmla="*/ 0 h 260"/>
                  <a:gd name="T11" fmla="*/ 127 w 127"/>
                  <a:gd name="T12" fmla="*/ 260 h 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" h="260">
                    <a:moveTo>
                      <a:pt x="127" y="260"/>
                    </a:moveTo>
                    <a:cubicBezTo>
                      <a:pt x="59" y="250"/>
                      <a:pt x="44" y="238"/>
                      <a:pt x="23" y="210"/>
                    </a:cubicBezTo>
                    <a:cubicBezTo>
                      <a:pt x="12" y="161"/>
                      <a:pt x="0" y="44"/>
                      <a:pt x="108" y="0"/>
                    </a:cubicBezTo>
                  </a:path>
                </a:pathLst>
              </a:custGeom>
              <a:gradFill rotWithShape="0">
                <a:gsLst>
                  <a:gs pos="0">
                    <a:srgbClr val="990033"/>
                  </a:gs>
                  <a:gs pos="100000">
                    <a:srgbClr val="470018"/>
                  </a:gs>
                </a:gsLst>
                <a:lin ang="27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53" name="Freeform 1183"/>
              <p:cNvSpPr>
                <a:spLocks/>
              </p:cNvSpPr>
              <p:nvPr/>
            </p:nvSpPr>
            <p:spPr bwMode="auto">
              <a:xfrm>
                <a:off x="1027" y="2251"/>
                <a:ext cx="115" cy="259"/>
              </a:xfrm>
              <a:custGeom>
                <a:avLst/>
                <a:gdLst>
                  <a:gd name="T0" fmla="*/ 8 w 115"/>
                  <a:gd name="T1" fmla="*/ 259 h 259"/>
                  <a:gd name="T2" fmla="*/ 105 w 115"/>
                  <a:gd name="T3" fmla="*/ 209 h 259"/>
                  <a:gd name="T4" fmla="*/ 0 w 115"/>
                  <a:gd name="T5" fmla="*/ 0 h 259"/>
                  <a:gd name="T6" fmla="*/ 0 60000 65536"/>
                  <a:gd name="T7" fmla="*/ 0 60000 65536"/>
                  <a:gd name="T8" fmla="*/ 0 60000 65536"/>
                  <a:gd name="T9" fmla="*/ 0 w 115"/>
                  <a:gd name="T10" fmla="*/ 0 h 259"/>
                  <a:gd name="T11" fmla="*/ 115 w 115"/>
                  <a:gd name="T12" fmla="*/ 259 h 2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5" h="259">
                    <a:moveTo>
                      <a:pt x="8" y="259"/>
                    </a:moveTo>
                    <a:cubicBezTo>
                      <a:pt x="71" y="249"/>
                      <a:pt x="85" y="237"/>
                      <a:pt x="105" y="209"/>
                    </a:cubicBezTo>
                    <a:cubicBezTo>
                      <a:pt x="115" y="160"/>
                      <a:pt x="100" y="44"/>
                      <a:pt x="0" y="0"/>
                    </a:cubicBezTo>
                  </a:path>
                </a:pathLst>
              </a:custGeom>
              <a:gradFill rotWithShape="0">
                <a:gsLst>
                  <a:gs pos="0">
                    <a:srgbClr val="990033"/>
                  </a:gs>
                  <a:gs pos="100000">
                    <a:srgbClr val="470018"/>
                  </a:gs>
                </a:gsLst>
                <a:lin ang="2700000" scaled="1"/>
              </a:gra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</p:grpSp>
        <p:sp>
          <p:nvSpPr>
            <p:cNvPr id="27746" name="Freeform 1184"/>
            <p:cNvSpPr>
              <a:spLocks/>
            </p:cNvSpPr>
            <p:nvPr/>
          </p:nvSpPr>
          <p:spPr bwMode="auto">
            <a:xfrm>
              <a:off x="4254" y="2229"/>
              <a:ext cx="122" cy="145"/>
            </a:xfrm>
            <a:custGeom>
              <a:avLst/>
              <a:gdLst>
                <a:gd name="T0" fmla="*/ 15 w 122"/>
                <a:gd name="T1" fmla="*/ 135 h 135"/>
                <a:gd name="T2" fmla="*/ 63 w 122"/>
                <a:gd name="T3" fmla="*/ 111 h 135"/>
                <a:gd name="T4" fmla="*/ 97 w 122"/>
                <a:gd name="T5" fmla="*/ 68 h 135"/>
                <a:gd name="T6" fmla="*/ 82 w 122"/>
                <a:gd name="T7" fmla="*/ 24 h 135"/>
                <a:gd name="T8" fmla="*/ 25 w 122"/>
                <a:gd name="T9" fmla="*/ 77 h 135"/>
                <a:gd name="T10" fmla="*/ 15 w 122"/>
                <a:gd name="T11" fmla="*/ 135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35"/>
                <a:gd name="T20" fmla="*/ 122 w 122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35">
                  <a:moveTo>
                    <a:pt x="15" y="135"/>
                  </a:moveTo>
                  <a:cubicBezTo>
                    <a:pt x="32" y="130"/>
                    <a:pt x="63" y="111"/>
                    <a:pt x="63" y="111"/>
                  </a:cubicBezTo>
                  <a:cubicBezTo>
                    <a:pt x="86" y="76"/>
                    <a:pt x="74" y="90"/>
                    <a:pt x="97" y="68"/>
                  </a:cubicBezTo>
                  <a:cubicBezTo>
                    <a:pt x="103" y="47"/>
                    <a:pt x="122" y="0"/>
                    <a:pt x="82" y="24"/>
                  </a:cubicBezTo>
                  <a:cubicBezTo>
                    <a:pt x="74" y="48"/>
                    <a:pt x="49" y="68"/>
                    <a:pt x="25" y="77"/>
                  </a:cubicBezTo>
                  <a:cubicBezTo>
                    <a:pt x="0" y="102"/>
                    <a:pt x="9" y="85"/>
                    <a:pt x="15" y="135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47" name="Freeform 1185"/>
            <p:cNvSpPr>
              <a:spLocks/>
            </p:cNvSpPr>
            <p:nvPr/>
          </p:nvSpPr>
          <p:spPr bwMode="auto">
            <a:xfrm>
              <a:off x="4165" y="2245"/>
              <a:ext cx="104" cy="131"/>
            </a:xfrm>
            <a:custGeom>
              <a:avLst/>
              <a:gdLst>
                <a:gd name="T0" fmla="*/ 104 w 104"/>
                <a:gd name="T1" fmla="*/ 124 h 131"/>
                <a:gd name="T2" fmla="*/ 22 w 104"/>
                <a:gd name="T3" fmla="*/ 32 h 131"/>
                <a:gd name="T4" fmla="*/ 3 w 104"/>
                <a:gd name="T5" fmla="*/ 32 h 131"/>
                <a:gd name="T6" fmla="*/ 66 w 104"/>
                <a:gd name="T7" fmla="*/ 114 h 131"/>
                <a:gd name="T8" fmla="*/ 104 w 104"/>
                <a:gd name="T9" fmla="*/ 124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31"/>
                <a:gd name="T17" fmla="*/ 104 w 104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31">
                  <a:moveTo>
                    <a:pt x="104" y="124"/>
                  </a:moveTo>
                  <a:cubicBezTo>
                    <a:pt x="95" y="70"/>
                    <a:pt x="73" y="49"/>
                    <a:pt x="22" y="32"/>
                  </a:cubicBezTo>
                  <a:cubicBezTo>
                    <a:pt x="18" y="26"/>
                    <a:pt x="8" y="0"/>
                    <a:pt x="3" y="32"/>
                  </a:cubicBezTo>
                  <a:cubicBezTo>
                    <a:pt x="0" y="53"/>
                    <a:pt x="47" y="108"/>
                    <a:pt x="66" y="114"/>
                  </a:cubicBezTo>
                  <a:cubicBezTo>
                    <a:pt x="80" y="124"/>
                    <a:pt x="87" y="131"/>
                    <a:pt x="104" y="12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48" name="Freeform 1186"/>
            <p:cNvSpPr>
              <a:spLocks/>
            </p:cNvSpPr>
            <p:nvPr/>
          </p:nvSpPr>
          <p:spPr bwMode="auto">
            <a:xfrm>
              <a:off x="4039" y="2393"/>
              <a:ext cx="90" cy="47"/>
            </a:xfrm>
            <a:custGeom>
              <a:avLst/>
              <a:gdLst>
                <a:gd name="T0" fmla="*/ 57 w 90"/>
                <a:gd name="T1" fmla="*/ 0 h 47"/>
                <a:gd name="T2" fmla="*/ 48 w 90"/>
                <a:gd name="T3" fmla="*/ 38 h 47"/>
                <a:gd name="T4" fmla="*/ 0 w 90"/>
                <a:gd name="T5" fmla="*/ 43 h 47"/>
                <a:gd name="T6" fmla="*/ 0 60000 65536"/>
                <a:gd name="T7" fmla="*/ 0 60000 65536"/>
                <a:gd name="T8" fmla="*/ 0 60000 65536"/>
                <a:gd name="T9" fmla="*/ 0 w 90"/>
                <a:gd name="T10" fmla="*/ 0 h 47"/>
                <a:gd name="T11" fmla="*/ 90 w 90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7">
                  <a:moveTo>
                    <a:pt x="57" y="0"/>
                  </a:moveTo>
                  <a:cubicBezTo>
                    <a:pt x="73" y="44"/>
                    <a:pt x="90" y="47"/>
                    <a:pt x="48" y="38"/>
                  </a:cubicBezTo>
                  <a:cubicBezTo>
                    <a:pt x="3" y="43"/>
                    <a:pt x="19" y="43"/>
                    <a:pt x="0" y="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49" name="Freeform 1188"/>
            <p:cNvSpPr>
              <a:spLocks/>
            </p:cNvSpPr>
            <p:nvPr/>
          </p:nvSpPr>
          <p:spPr bwMode="auto">
            <a:xfrm>
              <a:off x="4161" y="2510"/>
              <a:ext cx="209" cy="215"/>
            </a:xfrm>
            <a:custGeom>
              <a:avLst/>
              <a:gdLst>
                <a:gd name="T0" fmla="*/ 0 w 209"/>
                <a:gd name="T1" fmla="*/ 24 h 215"/>
                <a:gd name="T2" fmla="*/ 33 w 209"/>
                <a:gd name="T3" fmla="*/ 10 h 215"/>
                <a:gd name="T4" fmla="*/ 59 w 209"/>
                <a:gd name="T5" fmla="*/ 0 h 215"/>
                <a:gd name="T6" fmla="*/ 118 w 209"/>
                <a:gd name="T7" fmla="*/ 27 h 215"/>
                <a:gd name="T8" fmla="*/ 143 w 209"/>
                <a:gd name="T9" fmla="*/ 78 h 215"/>
                <a:gd name="T10" fmla="*/ 166 w 209"/>
                <a:gd name="T11" fmla="*/ 116 h 215"/>
                <a:gd name="T12" fmla="*/ 184 w 209"/>
                <a:gd name="T13" fmla="*/ 158 h 215"/>
                <a:gd name="T14" fmla="*/ 198 w 209"/>
                <a:gd name="T15" fmla="*/ 170 h 215"/>
                <a:gd name="T16" fmla="*/ 191 w 209"/>
                <a:gd name="T17" fmla="*/ 215 h 215"/>
                <a:gd name="T18" fmla="*/ 174 w 209"/>
                <a:gd name="T19" fmla="*/ 210 h 215"/>
                <a:gd name="T20" fmla="*/ 95 w 209"/>
                <a:gd name="T21" fmla="*/ 212 h 215"/>
                <a:gd name="T22" fmla="*/ 88 w 209"/>
                <a:gd name="T23" fmla="*/ 196 h 215"/>
                <a:gd name="T24" fmla="*/ 75 w 209"/>
                <a:gd name="T25" fmla="*/ 167 h 215"/>
                <a:gd name="T26" fmla="*/ 63 w 209"/>
                <a:gd name="T27" fmla="*/ 129 h 215"/>
                <a:gd name="T28" fmla="*/ 56 w 209"/>
                <a:gd name="T29" fmla="*/ 113 h 215"/>
                <a:gd name="T30" fmla="*/ 40 w 209"/>
                <a:gd name="T31" fmla="*/ 87 h 215"/>
                <a:gd name="T32" fmla="*/ 31 w 209"/>
                <a:gd name="T33" fmla="*/ 60 h 215"/>
                <a:gd name="T34" fmla="*/ 0 w 209"/>
                <a:gd name="T35" fmla="*/ 24 h 2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9"/>
                <a:gd name="T55" fmla="*/ 0 h 215"/>
                <a:gd name="T56" fmla="*/ 209 w 209"/>
                <a:gd name="T57" fmla="*/ 215 h 2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9" h="215">
                  <a:moveTo>
                    <a:pt x="0" y="24"/>
                  </a:moveTo>
                  <a:cubicBezTo>
                    <a:pt x="14" y="21"/>
                    <a:pt x="20" y="13"/>
                    <a:pt x="33" y="10"/>
                  </a:cubicBezTo>
                  <a:cubicBezTo>
                    <a:pt x="41" y="5"/>
                    <a:pt x="50" y="3"/>
                    <a:pt x="59" y="0"/>
                  </a:cubicBezTo>
                  <a:cubicBezTo>
                    <a:pt x="76" y="10"/>
                    <a:pt x="98" y="16"/>
                    <a:pt x="118" y="27"/>
                  </a:cubicBezTo>
                  <a:cubicBezTo>
                    <a:pt x="130" y="42"/>
                    <a:pt x="132" y="63"/>
                    <a:pt x="143" y="78"/>
                  </a:cubicBezTo>
                  <a:cubicBezTo>
                    <a:pt x="156" y="95"/>
                    <a:pt x="149" y="100"/>
                    <a:pt x="166" y="116"/>
                  </a:cubicBezTo>
                  <a:cubicBezTo>
                    <a:pt x="172" y="125"/>
                    <a:pt x="176" y="149"/>
                    <a:pt x="184" y="158"/>
                  </a:cubicBezTo>
                  <a:cubicBezTo>
                    <a:pt x="187" y="163"/>
                    <a:pt x="198" y="170"/>
                    <a:pt x="198" y="170"/>
                  </a:cubicBezTo>
                  <a:cubicBezTo>
                    <a:pt x="201" y="188"/>
                    <a:pt x="209" y="201"/>
                    <a:pt x="191" y="215"/>
                  </a:cubicBezTo>
                  <a:cubicBezTo>
                    <a:pt x="179" y="211"/>
                    <a:pt x="187" y="213"/>
                    <a:pt x="174" y="210"/>
                  </a:cubicBezTo>
                  <a:cubicBezTo>
                    <a:pt x="168" y="208"/>
                    <a:pt x="95" y="212"/>
                    <a:pt x="95" y="212"/>
                  </a:cubicBezTo>
                  <a:cubicBezTo>
                    <a:pt x="87" y="205"/>
                    <a:pt x="97" y="202"/>
                    <a:pt x="88" y="196"/>
                  </a:cubicBezTo>
                  <a:cubicBezTo>
                    <a:pt x="83" y="185"/>
                    <a:pt x="90" y="171"/>
                    <a:pt x="75" y="167"/>
                  </a:cubicBezTo>
                  <a:cubicBezTo>
                    <a:pt x="69" y="158"/>
                    <a:pt x="63" y="137"/>
                    <a:pt x="63" y="129"/>
                  </a:cubicBezTo>
                  <a:cubicBezTo>
                    <a:pt x="60" y="120"/>
                    <a:pt x="60" y="120"/>
                    <a:pt x="56" y="113"/>
                  </a:cubicBezTo>
                  <a:cubicBezTo>
                    <a:pt x="52" y="106"/>
                    <a:pt x="44" y="96"/>
                    <a:pt x="40" y="87"/>
                  </a:cubicBezTo>
                  <a:cubicBezTo>
                    <a:pt x="31" y="75"/>
                    <a:pt x="38" y="70"/>
                    <a:pt x="31" y="60"/>
                  </a:cubicBezTo>
                  <a:cubicBezTo>
                    <a:pt x="24" y="50"/>
                    <a:pt x="7" y="31"/>
                    <a:pt x="0" y="24"/>
                  </a:cubicBez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CC9900"/>
                </a:gs>
              </a:gsLst>
              <a:lin ang="2700000" scaled="1"/>
            </a:gra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6789" name="Freeform 1189"/>
            <p:cNvSpPr>
              <a:spLocks/>
            </p:cNvSpPr>
            <p:nvPr/>
          </p:nvSpPr>
          <p:spPr bwMode="auto">
            <a:xfrm>
              <a:off x="4121" y="2227"/>
              <a:ext cx="152" cy="150"/>
            </a:xfrm>
            <a:custGeom>
              <a:avLst/>
              <a:gdLst/>
              <a:ahLst/>
              <a:cxnLst>
                <a:cxn ang="0">
                  <a:pos x="104" y="124"/>
                </a:cxn>
                <a:cxn ang="0">
                  <a:pos x="22" y="32"/>
                </a:cxn>
                <a:cxn ang="0">
                  <a:pos x="3" y="32"/>
                </a:cxn>
                <a:cxn ang="0">
                  <a:pos x="66" y="114"/>
                </a:cxn>
                <a:cxn ang="0">
                  <a:pos x="104" y="124"/>
                </a:cxn>
              </a:cxnLst>
              <a:rect l="0" t="0" r="r" b="b"/>
              <a:pathLst>
                <a:path w="104" h="131">
                  <a:moveTo>
                    <a:pt x="104" y="124"/>
                  </a:moveTo>
                  <a:cubicBezTo>
                    <a:pt x="95" y="70"/>
                    <a:pt x="73" y="49"/>
                    <a:pt x="22" y="32"/>
                  </a:cubicBezTo>
                  <a:cubicBezTo>
                    <a:pt x="18" y="26"/>
                    <a:pt x="8" y="0"/>
                    <a:pt x="3" y="32"/>
                  </a:cubicBezTo>
                  <a:cubicBezTo>
                    <a:pt x="0" y="53"/>
                    <a:pt x="47" y="108"/>
                    <a:pt x="66" y="114"/>
                  </a:cubicBezTo>
                  <a:cubicBezTo>
                    <a:pt x="80" y="124"/>
                    <a:pt x="87" y="131"/>
                    <a:pt x="104" y="1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751" name="Freeform 1190"/>
            <p:cNvSpPr>
              <a:spLocks/>
            </p:cNvSpPr>
            <p:nvPr/>
          </p:nvSpPr>
          <p:spPr bwMode="auto">
            <a:xfrm>
              <a:off x="4252" y="2226"/>
              <a:ext cx="122" cy="135"/>
            </a:xfrm>
            <a:custGeom>
              <a:avLst/>
              <a:gdLst>
                <a:gd name="T0" fmla="*/ 15 w 122"/>
                <a:gd name="T1" fmla="*/ 135 h 135"/>
                <a:gd name="T2" fmla="*/ 63 w 122"/>
                <a:gd name="T3" fmla="*/ 111 h 135"/>
                <a:gd name="T4" fmla="*/ 97 w 122"/>
                <a:gd name="T5" fmla="*/ 68 h 135"/>
                <a:gd name="T6" fmla="*/ 82 w 122"/>
                <a:gd name="T7" fmla="*/ 24 h 135"/>
                <a:gd name="T8" fmla="*/ 25 w 122"/>
                <a:gd name="T9" fmla="*/ 77 h 135"/>
                <a:gd name="T10" fmla="*/ 15 w 122"/>
                <a:gd name="T11" fmla="*/ 135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135"/>
                <a:gd name="T20" fmla="*/ 122 w 122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135">
                  <a:moveTo>
                    <a:pt x="15" y="135"/>
                  </a:moveTo>
                  <a:cubicBezTo>
                    <a:pt x="32" y="130"/>
                    <a:pt x="63" y="111"/>
                    <a:pt x="63" y="111"/>
                  </a:cubicBezTo>
                  <a:cubicBezTo>
                    <a:pt x="86" y="76"/>
                    <a:pt x="74" y="90"/>
                    <a:pt x="97" y="68"/>
                  </a:cubicBezTo>
                  <a:cubicBezTo>
                    <a:pt x="103" y="47"/>
                    <a:pt x="122" y="0"/>
                    <a:pt x="82" y="24"/>
                  </a:cubicBezTo>
                  <a:cubicBezTo>
                    <a:pt x="74" y="48"/>
                    <a:pt x="49" y="68"/>
                    <a:pt x="25" y="77"/>
                  </a:cubicBezTo>
                  <a:cubicBezTo>
                    <a:pt x="0" y="102"/>
                    <a:pt x="9" y="85"/>
                    <a:pt x="15" y="135"/>
                  </a:cubicBezTo>
                  <a:close/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rgbClr val="473018"/>
                </a:gs>
              </a:gsLst>
              <a:lin ang="27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18" name="Group 1249"/>
          <p:cNvGrpSpPr>
            <a:grpSpLocks/>
          </p:cNvGrpSpPr>
          <p:nvPr/>
        </p:nvGrpSpPr>
        <p:grpSpPr bwMode="auto">
          <a:xfrm>
            <a:off x="5708650" y="2032000"/>
            <a:ext cx="815975" cy="576263"/>
            <a:chOff x="3852" y="1256"/>
            <a:chExt cx="514" cy="363"/>
          </a:xfrm>
        </p:grpSpPr>
        <p:sp>
          <p:nvSpPr>
            <p:cNvPr id="27718" name="Freeform 1194"/>
            <p:cNvSpPr>
              <a:spLocks/>
            </p:cNvSpPr>
            <p:nvPr/>
          </p:nvSpPr>
          <p:spPr bwMode="auto">
            <a:xfrm>
              <a:off x="4020" y="1519"/>
              <a:ext cx="203" cy="99"/>
            </a:xfrm>
            <a:custGeom>
              <a:avLst/>
              <a:gdLst>
                <a:gd name="T0" fmla="*/ 0 w 203"/>
                <a:gd name="T1" fmla="*/ 90 h 99"/>
                <a:gd name="T2" fmla="*/ 74 w 203"/>
                <a:gd name="T3" fmla="*/ 99 h 99"/>
                <a:gd name="T4" fmla="*/ 109 w 203"/>
                <a:gd name="T5" fmla="*/ 96 h 99"/>
                <a:gd name="T6" fmla="*/ 179 w 203"/>
                <a:gd name="T7" fmla="*/ 45 h 99"/>
                <a:gd name="T8" fmla="*/ 192 w 203"/>
                <a:gd name="T9" fmla="*/ 16 h 99"/>
                <a:gd name="T10" fmla="*/ 202 w 203"/>
                <a:gd name="T11" fmla="*/ 3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"/>
                <a:gd name="T19" fmla="*/ 0 h 99"/>
                <a:gd name="T20" fmla="*/ 203 w 203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" h="99">
                  <a:moveTo>
                    <a:pt x="0" y="90"/>
                  </a:moveTo>
                  <a:cubicBezTo>
                    <a:pt x="27" y="94"/>
                    <a:pt x="46" y="97"/>
                    <a:pt x="74" y="99"/>
                  </a:cubicBezTo>
                  <a:cubicBezTo>
                    <a:pt x="86" y="98"/>
                    <a:pt x="97" y="98"/>
                    <a:pt x="109" y="96"/>
                  </a:cubicBezTo>
                  <a:cubicBezTo>
                    <a:pt x="141" y="92"/>
                    <a:pt x="155" y="61"/>
                    <a:pt x="179" y="45"/>
                  </a:cubicBezTo>
                  <a:cubicBezTo>
                    <a:pt x="182" y="36"/>
                    <a:pt x="187" y="24"/>
                    <a:pt x="192" y="16"/>
                  </a:cubicBezTo>
                  <a:cubicBezTo>
                    <a:pt x="203" y="0"/>
                    <a:pt x="202" y="12"/>
                    <a:pt x="202" y="3"/>
                  </a:cubicBezTo>
                </a:path>
              </a:pathLst>
            </a:custGeom>
            <a:noFill/>
            <a:ln w="19050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19" name="Freeform 1195"/>
            <p:cNvSpPr>
              <a:spLocks/>
            </p:cNvSpPr>
            <p:nvPr/>
          </p:nvSpPr>
          <p:spPr bwMode="auto">
            <a:xfrm>
              <a:off x="3852" y="1328"/>
              <a:ext cx="197" cy="291"/>
            </a:xfrm>
            <a:custGeom>
              <a:avLst/>
              <a:gdLst>
                <a:gd name="T0" fmla="*/ 147 w 197"/>
                <a:gd name="T1" fmla="*/ 278 h 291"/>
                <a:gd name="T2" fmla="*/ 88 w 197"/>
                <a:gd name="T3" fmla="*/ 256 h 291"/>
                <a:gd name="T4" fmla="*/ 59 w 197"/>
                <a:gd name="T5" fmla="*/ 229 h 291"/>
                <a:gd name="T6" fmla="*/ 13 w 197"/>
                <a:gd name="T7" fmla="*/ 162 h 291"/>
                <a:gd name="T8" fmla="*/ 3 w 197"/>
                <a:gd name="T9" fmla="*/ 145 h 291"/>
                <a:gd name="T10" fmla="*/ 58 w 197"/>
                <a:gd name="T11" fmla="*/ 195 h 291"/>
                <a:gd name="T12" fmla="*/ 94 w 197"/>
                <a:gd name="T13" fmla="*/ 237 h 291"/>
                <a:gd name="T14" fmla="*/ 96 w 197"/>
                <a:gd name="T15" fmla="*/ 246 h 291"/>
                <a:gd name="T16" fmla="*/ 115 w 197"/>
                <a:gd name="T17" fmla="*/ 260 h 291"/>
                <a:gd name="T18" fmla="*/ 102 w 197"/>
                <a:gd name="T19" fmla="*/ 245 h 291"/>
                <a:gd name="T20" fmla="*/ 83 w 197"/>
                <a:gd name="T21" fmla="*/ 210 h 291"/>
                <a:gd name="T22" fmla="*/ 58 w 197"/>
                <a:gd name="T23" fmla="*/ 169 h 291"/>
                <a:gd name="T24" fmla="*/ 40 w 197"/>
                <a:gd name="T25" fmla="*/ 118 h 291"/>
                <a:gd name="T26" fmla="*/ 31 w 197"/>
                <a:gd name="T27" fmla="*/ 70 h 291"/>
                <a:gd name="T28" fmla="*/ 32 w 197"/>
                <a:gd name="T29" fmla="*/ 80 h 291"/>
                <a:gd name="T30" fmla="*/ 70 w 197"/>
                <a:gd name="T31" fmla="*/ 140 h 291"/>
                <a:gd name="T32" fmla="*/ 105 w 197"/>
                <a:gd name="T33" fmla="*/ 212 h 291"/>
                <a:gd name="T34" fmla="*/ 126 w 197"/>
                <a:gd name="T35" fmla="*/ 227 h 291"/>
                <a:gd name="T36" fmla="*/ 64 w 197"/>
                <a:gd name="T37" fmla="*/ 48 h 291"/>
                <a:gd name="T38" fmla="*/ 83 w 197"/>
                <a:gd name="T39" fmla="*/ 75 h 291"/>
                <a:gd name="T40" fmla="*/ 112 w 197"/>
                <a:gd name="T41" fmla="*/ 125 h 291"/>
                <a:gd name="T42" fmla="*/ 131 w 197"/>
                <a:gd name="T43" fmla="*/ 151 h 291"/>
                <a:gd name="T44" fmla="*/ 134 w 197"/>
                <a:gd name="T45" fmla="*/ 167 h 291"/>
                <a:gd name="T46" fmla="*/ 150 w 197"/>
                <a:gd name="T47" fmla="*/ 210 h 291"/>
                <a:gd name="T48" fmla="*/ 150 w 197"/>
                <a:gd name="T49" fmla="*/ 220 h 291"/>
                <a:gd name="T50" fmla="*/ 155 w 197"/>
                <a:gd name="T51" fmla="*/ 207 h 291"/>
                <a:gd name="T52" fmla="*/ 148 w 197"/>
                <a:gd name="T53" fmla="*/ 158 h 291"/>
                <a:gd name="T54" fmla="*/ 124 w 197"/>
                <a:gd name="T55" fmla="*/ 105 h 291"/>
                <a:gd name="T56" fmla="*/ 84 w 197"/>
                <a:gd name="T57" fmla="*/ 22 h 291"/>
                <a:gd name="T58" fmla="*/ 120 w 197"/>
                <a:gd name="T59" fmla="*/ 62 h 291"/>
                <a:gd name="T60" fmla="*/ 153 w 197"/>
                <a:gd name="T61" fmla="*/ 128 h 291"/>
                <a:gd name="T62" fmla="*/ 167 w 197"/>
                <a:gd name="T63" fmla="*/ 186 h 291"/>
                <a:gd name="T64" fmla="*/ 181 w 197"/>
                <a:gd name="T65" fmla="*/ 224 h 291"/>
                <a:gd name="T66" fmla="*/ 181 w 197"/>
                <a:gd name="T67" fmla="*/ 234 h 291"/>
                <a:gd name="T68" fmla="*/ 180 w 197"/>
                <a:gd name="T69" fmla="*/ 208 h 291"/>
                <a:gd name="T70" fmla="*/ 169 w 197"/>
                <a:gd name="T71" fmla="*/ 147 h 291"/>
                <a:gd name="T72" fmla="*/ 164 w 197"/>
                <a:gd name="T73" fmla="*/ 112 h 291"/>
                <a:gd name="T74" fmla="*/ 166 w 197"/>
                <a:gd name="T75" fmla="*/ 80 h 291"/>
                <a:gd name="T76" fmla="*/ 185 w 197"/>
                <a:gd name="T77" fmla="*/ 162 h 291"/>
                <a:gd name="T78" fmla="*/ 197 w 197"/>
                <a:gd name="T79" fmla="*/ 261 h 291"/>
                <a:gd name="T80" fmla="*/ 190 w 197"/>
                <a:gd name="T81" fmla="*/ 286 h 291"/>
                <a:gd name="T82" fmla="*/ 147 w 197"/>
                <a:gd name="T83" fmla="*/ 278 h 2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7"/>
                <a:gd name="T127" fmla="*/ 0 h 291"/>
                <a:gd name="T128" fmla="*/ 197 w 197"/>
                <a:gd name="T129" fmla="*/ 291 h 2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7" h="291">
                  <a:moveTo>
                    <a:pt x="147" y="278"/>
                  </a:moveTo>
                  <a:cubicBezTo>
                    <a:pt x="117" y="273"/>
                    <a:pt x="115" y="269"/>
                    <a:pt x="88" y="256"/>
                  </a:cubicBezTo>
                  <a:cubicBezTo>
                    <a:pt x="76" y="243"/>
                    <a:pt x="63" y="249"/>
                    <a:pt x="59" y="229"/>
                  </a:cubicBezTo>
                  <a:cubicBezTo>
                    <a:pt x="49" y="203"/>
                    <a:pt x="13" y="189"/>
                    <a:pt x="13" y="162"/>
                  </a:cubicBezTo>
                  <a:cubicBezTo>
                    <a:pt x="13" y="152"/>
                    <a:pt x="0" y="126"/>
                    <a:pt x="3" y="145"/>
                  </a:cubicBezTo>
                  <a:cubicBezTo>
                    <a:pt x="7" y="180"/>
                    <a:pt x="36" y="138"/>
                    <a:pt x="58" y="195"/>
                  </a:cubicBezTo>
                  <a:cubicBezTo>
                    <a:pt x="84" y="235"/>
                    <a:pt x="64" y="215"/>
                    <a:pt x="94" y="237"/>
                  </a:cubicBezTo>
                  <a:cubicBezTo>
                    <a:pt x="103" y="248"/>
                    <a:pt x="82" y="244"/>
                    <a:pt x="96" y="246"/>
                  </a:cubicBezTo>
                  <a:cubicBezTo>
                    <a:pt x="97" y="232"/>
                    <a:pt x="126" y="271"/>
                    <a:pt x="115" y="260"/>
                  </a:cubicBezTo>
                  <a:cubicBezTo>
                    <a:pt x="111" y="255"/>
                    <a:pt x="102" y="245"/>
                    <a:pt x="102" y="245"/>
                  </a:cubicBezTo>
                  <a:cubicBezTo>
                    <a:pt x="96" y="237"/>
                    <a:pt x="91" y="222"/>
                    <a:pt x="83" y="210"/>
                  </a:cubicBezTo>
                  <a:cubicBezTo>
                    <a:pt x="76" y="198"/>
                    <a:pt x="65" y="185"/>
                    <a:pt x="58" y="169"/>
                  </a:cubicBezTo>
                  <a:cubicBezTo>
                    <a:pt x="51" y="153"/>
                    <a:pt x="45" y="136"/>
                    <a:pt x="40" y="118"/>
                  </a:cubicBezTo>
                  <a:cubicBezTo>
                    <a:pt x="35" y="103"/>
                    <a:pt x="38" y="84"/>
                    <a:pt x="31" y="70"/>
                  </a:cubicBezTo>
                  <a:cubicBezTo>
                    <a:pt x="30" y="67"/>
                    <a:pt x="32" y="77"/>
                    <a:pt x="32" y="80"/>
                  </a:cubicBezTo>
                  <a:cubicBezTo>
                    <a:pt x="46" y="106"/>
                    <a:pt x="56" y="118"/>
                    <a:pt x="70" y="140"/>
                  </a:cubicBezTo>
                  <a:cubicBezTo>
                    <a:pt x="82" y="164"/>
                    <a:pt x="93" y="188"/>
                    <a:pt x="105" y="212"/>
                  </a:cubicBezTo>
                  <a:cubicBezTo>
                    <a:pt x="121" y="242"/>
                    <a:pt x="115" y="245"/>
                    <a:pt x="126" y="227"/>
                  </a:cubicBezTo>
                  <a:cubicBezTo>
                    <a:pt x="120" y="165"/>
                    <a:pt x="75" y="110"/>
                    <a:pt x="64" y="48"/>
                  </a:cubicBezTo>
                  <a:cubicBezTo>
                    <a:pt x="44" y="26"/>
                    <a:pt x="79" y="71"/>
                    <a:pt x="83" y="75"/>
                  </a:cubicBezTo>
                  <a:cubicBezTo>
                    <a:pt x="93" y="94"/>
                    <a:pt x="101" y="107"/>
                    <a:pt x="112" y="125"/>
                  </a:cubicBezTo>
                  <a:cubicBezTo>
                    <a:pt x="119" y="134"/>
                    <a:pt x="131" y="151"/>
                    <a:pt x="131" y="151"/>
                  </a:cubicBezTo>
                  <a:cubicBezTo>
                    <a:pt x="132" y="156"/>
                    <a:pt x="133" y="162"/>
                    <a:pt x="134" y="167"/>
                  </a:cubicBezTo>
                  <a:cubicBezTo>
                    <a:pt x="140" y="181"/>
                    <a:pt x="146" y="195"/>
                    <a:pt x="150" y="210"/>
                  </a:cubicBezTo>
                  <a:cubicBezTo>
                    <a:pt x="152" y="213"/>
                    <a:pt x="147" y="222"/>
                    <a:pt x="150" y="220"/>
                  </a:cubicBezTo>
                  <a:cubicBezTo>
                    <a:pt x="155" y="218"/>
                    <a:pt x="154" y="211"/>
                    <a:pt x="155" y="207"/>
                  </a:cubicBezTo>
                  <a:cubicBezTo>
                    <a:pt x="154" y="191"/>
                    <a:pt x="148" y="158"/>
                    <a:pt x="148" y="158"/>
                  </a:cubicBezTo>
                  <a:cubicBezTo>
                    <a:pt x="124" y="90"/>
                    <a:pt x="149" y="153"/>
                    <a:pt x="124" y="105"/>
                  </a:cubicBezTo>
                  <a:cubicBezTo>
                    <a:pt x="110" y="77"/>
                    <a:pt x="64" y="0"/>
                    <a:pt x="84" y="22"/>
                  </a:cubicBezTo>
                  <a:cubicBezTo>
                    <a:pt x="97" y="35"/>
                    <a:pt x="107" y="50"/>
                    <a:pt x="120" y="62"/>
                  </a:cubicBezTo>
                  <a:cubicBezTo>
                    <a:pt x="132" y="84"/>
                    <a:pt x="136" y="109"/>
                    <a:pt x="153" y="128"/>
                  </a:cubicBezTo>
                  <a:cubicBezTo>
                    <a:pt x="163" y="148"/>
                    <a:pt x="162" y="170"/>
                    <a:pt x="167" y="186"/>
                  </a:cubicBezTo>
                  <a:cubicBezTo>
                    <a:pt x="172" y="202"/>
                    <a:pt x="179" y="216"/>
                    <a:pt x="181" y="224"/>
                  </a:cubicBezTo>
                  <a:cubicBezTo>
                    <a:pt x="181" y="228"/>
                    <a:pt x="178" y="234"/>
                    <a:pt x="181" y="234"/>
                  </a:cubicBezTo>
                  <a:cubicBezTo>
                    <a:pt x="194" y="233"/>
                    <a:pt x="180" y="208"/>
                    <a:pt x="180" y="208"/>
                  </a:cubicBezTo>
                  <a:cubicBezTo>
                    <a:pt x="177" y="188"/>
                    <a:pt x="171" y="167"/>
                    <a:pt x="169" y="147"/>
                  </a:cubicBezTo>
                  <a:cubicBezTo>
                    <a:pt x="166" y="135"/>
                    <a:pt x="169" y="123"/>
                    <a:pt x="164" y="112"/>
                  </a:cubicBezTo>
                  <a:cubicBezTo>
                    <a:pt x="160" y="103"/>
                    <a:pt x="162" y="71"/>
                    <a:pt x="166" y="80"/>
                  </a:cubicBezTo>
                  <a:cubicBezTo>
                    <a:pt x="178" y="108"/>
                    <a:pt x="171" y="134"/>
                    <a:pt x="185" y="162"/>
                  </a:cubicBezTo>
                  <a:cubicBezTo>
                    <a:pt x="179" y="192"/>
                    <a:pt x="186" y="234"/>
                    <a:pt x="197" y="261"/>
                  </a:cubicBezTo>
                  <a:cubicBezTo>
                    <a:pt x="191" y="272"/>
                    <a:pt x="197" y="275"/>
                    <a:pt x="190" y="286"/>
                  </a:cubicBezTo>
                  <a:cubicBezTo>
                    <a:pt x="175" y="291"/>
                    <a:pt x="147" y="278"/>
                    <a:pt x="147" y="27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21210D"/>
                </a:gs>
              </a:gsLst>
              <a:lin ang="5400000" scaled="1"/>
            </a:gra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20" name="Freeform 1196"/>
            <p:cNvSpPr>
              <a:spLocks/>
            </p:cNvSpPr>
            <p:nvPr/>
          </p:nvSpPr>
          <p:spPr bwMode="auto">
            <a:xfrm>
              <a:off x="4174" y="1256"/>
              <a:ext cx="192" cy="276"/>
            </a:xfrm>
            <a:custGeom>
              <a:avLst/>
              <a:gdLst>
                <a:gd name="T0" fmla="*/ 34 w 192"/>
                <a:gd name="T1" fmla="*/ 273 h 276"/>
                <a:gd name="T2" fmla="*/ 22 w 192"/>
                <a:gd name="T3" fmla="*/ 206 h 276"/>
                <a:gd name="T4" fmla="*/ 0 w 192"/>
                <a:gd name="T5" fmla="*/ 168 h 276"/>
                <a:gd name="T6" fmla="*/ 21 w 192"/>
                <a:gd name="T7" fmla="*/ 85 h 276"/>
                <a:gd name="T8" fmla="*/ 28 w 192"/>
                <a:gd name="T9" fmla="*/ 56 h 276"/>
                <a:gd name="T10" fmla="*/ 17 w 192"/>
                <a:gd name="T11" fmla="*/ 140 h 276"/>
                <a:gd name="T12" fmla="*/ 34 w 192"/>
                <a:gd name="T13" fmla="*/ 193 h 276"/>
                <a:gd name="T14" fmla="*/ 25 w 192"/>
                <a:gd name="T15" fmla="*/ 204 h 276"/>
                <a:gd name="T16" fmla="*/ 30 w 192"/>
                <a:gd name="T17" fmla="*/ 227 h 276"/>
                <a:gd name="T18" fmla="*/ 31 w 192"/>
                <a:gd name="T19" fmla="*/ 207 h 276"/>
                <a:gd name="T20" fmla="*/ 41 w 192"/>
                <a:gd name="T21" fmla="*/ 168 h 276"/>
                <a:gd name="T22" fmla="*/ 49 w 192"/>
                <a:gd name="T23" fmla="*/ 121 h 276"/>
                <a:gd name="T24" fmla="*/ 70 w 192"/>
                <a:gd name="T25" fmla="*/ 71 h 276"/>
                <a:gd name="T26" fmla="*/ 97 w 192"/>
                <a:gd name="T27" fmla="*/ 30 h 276"/>
                <a:gd name="T28" fmla="*/ 91 w 192"/>
                <a:gd name="T29" fmla="*/ 38 h 276"/>
                <a:gd name="T30" fmla="*/ 78 w 192"/>
                <a:gd name="T31" fmla="*/ 108 h 276"/>
                <a:gd name="T32" fmla="*/ 55 w 192"/>
                <a:gd name="T33" fmla="*/ 185 h 276"/>
                <a:gd name="T34" fmla="*/ 60 w 192"/>
                <a:gd name="T35" fmla="*/ 210 h 276"/>
                <a:gd name="T36" fmla="*/ 136 w 192"/>
                <a:gd name="T37" fmla="*/ 37 h 276"/>
                <a:gd name="T38" fmla="*/ 131 w 192"/>
                <a:gd name="T39" fmla="*/ 69 h 276"/>
                <a:gd name="T40" fmla="*/ 120 w 192"/>
                <a:gd name="T41" fmla="*/ 125 h 276"/>
                <a:gd name="T42" fmla="*/ 115 w 192"/>
                <a:gd name="T43" fmla="*/ 157 h 276"/>
                <a:gd name="T44" fmla="*/ 107 w 192"/>
                <a:gd name="T45" fmla="*/ 172 h 276"/>
                <a:gd name="T46" fmla="*/ 90 w 192"/>
                <a:gd name="T47" fmla="*/ 213 h 276"/>
                <a:gd name="T48" fmla="*/ 83 w 192"/>
                <a:gd name="T49" fmla="*/ 221 h 276"/>
                <a:gd name="T50" fmla="*/ 95 w 192"/>
                <a:gd name="T51" fmla="*/ 215 h 276"/>
                <a:gd name="T52" fmla="*/ 123 w 192"/>
                <a:gd name="T53" fmla="*/ 174 h 276"/>
                <a:gd name="T54" fmla="*/ 142 w 192"/>
                <a:gd name="T55" fmla="*/ 119 h 276"/>
                <a:gd name="T56" fmla="*/ 169 w 192"/>
                <a:gd name="T57" fmla="*/ 31 h 276"/>
                <a:gd name="T58" fmla="*/ 167 w 192"/>
                <a:gd name="T59" fmla="*/ 84 h 276"/>
                <a:gd name="T60" fmla="*/ 155 w 192"/>
                <a:gd name="T61" fmla="*/ 157 h 276"/>
                <a:gd name="T62" fmla="*/ 102 w 192"/>
                <a:gd name="T63" fmla="*/ 245 h 276"/>
                <a:gd name="T64" fmla="*/ 97 w 192"/>
                <a:gd name="T65" fmla="*/ 252 h 276"/>
                <a:gd name="T66" fmla="*/ 123 w 192"/>
                <a:gd name="T67" fmla="*/ 233 h 276"/>
                <a:gd name="T68" fmla="*/ 166 w 192"/>
                <a:gd name="T69" fmla="*/ 188 h 276"/>
                <a:gd name="T70" fmla="*/ 183 w 192"/>
                <a:gd name="T71" fmla="*/ 157 h 276"/>
                <a:gd name="T72" fmla="*/ 189 w 192"/>
                <a:gd name="T73" fmla="*/ 129 h 276"/>
                <a:gd name="T74" fmla="*/ 165 w 192"/>
                <a:gd name="T75" fmla="*/ 219 h 276"/>
                <a:gd name="T76" fmla="*/ 76 w 192"/>
                <a:gd name="T77" fmla="*/ 263 h 276"/>
                <a:gd name="T78" fmla="*/ 57 w 192"/>
                <a:gd name="T79" fmla="*/ 276 h 276"/>
                <a:gd name="T80" fmla="*/ 34 w 192"/>
                <a:gd name="T81" fmla="*/ 273 h 2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2"/>
                <a:gd name="T124" fmla="*/ 0 h 276"/>
                <a:gd name="T125" fmla="*/ 192 w 192"/>
                <a:gd name="T126" fmla="*/ 276 h 2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2" h="276">
                  <a:moveTo>
                    <a:pt x="34" y="273"/>
                  </a:moveTo>
                  <a:cubicBezTo>
                    <a:pt x="15" y="250"/>
                    <a:pt x="33" y="234"/>
                    <a:pt x="22" y="206"/>
                  </a:cubicBezTo>
                  <a:cubicBezTo>
                    <a:pt x="21" y="188"/>
                    <a:pt x="5" y="191"/>
                    <a:pt x="0" y="168"/>
                  </a:cubicBezTo>
                  <a:cubicBezTo>
                    <a:pt x="10" y="142"/>
                    <a:pt x="3" y="106"/>
                    <a:pt x="21" y="85"/>
                  </a:cubicBezTo>
                  <a:cubicBezTo>
                    <a:pt x="28" y="78"/>
                    <a:pt x="28" y="56"/>
                    <a:pt x="28" y="56"/>
                  </a:cubicBezTo>
                  <a:cubicBezTo>
                    <a:pt x="7" y="85"/>
                    <a:pt x="39" y="83"/>
                    <a:pt x="17" y="140"/>
                  </a:cubicBezTo>
                  <a:cubicBezTo>
                    <a:pt x="24" y="167"/>
                    <a:pt x="26" y="157"/>
                    <a:pt x="34" y="193"/>
                  </a:cubicBezTo>
                  <a:cubicBezTo>
                    <a:pt x="33" y="208"/>
                    <a:pt x="17" y="193"/>
                    <a:pt x="25" y="204"/>
                  </a:cubicBezTo>
                  <a:cubicBezTo>
                    <a:pt x="35" y="194"/>
                    <a:pt x="31" y="242"/>
                    <a:pt x="30" y="227"/>
                  </a:cubicBezTo>
                  <a:cubicBezTo>
                    <a:pt x="30" y="220"/>
                    <a:pt x="31" y="207"/>
                    <a:pt x="31" y="207"/>
                  </a:cubicBezTo>
                  <a:cubicBezTo>
                    <a:pt x="32" y="197"/>
                    <a:pt x="38" y="182"/>
                    <a:pt x="41" y="168"/>
                  </a:cubicBezTo>
                  <a:cubicBezTo>
                    <a:pt x="43" y="154"/>
                    <a:pt x="44" y="137"/>
                    <a:pt x="49" y="121"/>
                  </a:cubicBezTo>
                  <a:cubicBezTo>
                    <a:pt x="56" y="105"/>
                    <a:pt x="63" y="88"/>
                    <a:pt x="70" y="71"/>
                  </a:cubicBezTo>
                  <a:cubicBezTo>
                    <a:pt x="77" y="57"/>
                    <a:pt x="92" y="45"/>
                    <a:pt x="97" y="30"/>
                  </a:cubicBezTo>
                  <a:cubicBezTo>
                    <a:pt x="98" y="27"/>
                    <a:pt x="93" y="36"/>
                    <a:pt x="91" y="38"/>
                  </a:cubicBezTo>
                  <a:cubicBezTo>
                    <a:pt x="84" y="66"/>
                    <a:pt x="83" y="82"/>
                    <a:pt x="78" y="108"/>
                  </a:cubicBezTo>
                  <a:cubicBezTo>
                    <a:pt x="70" y="134"/>
                    <a:pt x="63" y="159"/>
                    <a:pt x="55" y="185"/>
                  </a:cubicBezTo>
                  <a:cubicBezTo>
                    <a:pt x="46" y="217"/>
                    <a:pt x="40" y="215"/>
                    <a:pt x="60" y="210"/>
                  </a:cubicBezTo>
                  <a:cubicBezTo>
                    <a:pt x="98" y="160"/>
                    <a:pt x="102" y="90"/>
                    <a:pt x="136" y="37"/>
                  </a:cubicBezTo>
                  <a:cubicBezTo>
                    <a:pt x="137" y="6"/>
                    <a:pt x="131" y="63"/>
                    <a:pt x="131" y="69"/>
                  </a:cubicBezTo>
                  <a:cubicBezTo>
                    <a:pt x="126" y="89"/>
                    <a:pt x="124" y="104"/>
                    <a:pt x="120" y="125"/>
                  </a:cubicBezTo>
                  <a:cubicBezTo>
                    <a:pt x="118" y="136"/>
                    <a:pt x="115" y="157"/>
                    <a:pt x="115" y="157"/>
                  </a:cubicBezTo>
                  <a:cubicBezTo>
                    <a:pt x="113" y="162"/>
                    <a:pt x="110" y="167"/>
                    <a:pt x="107" y="172"/>
                  </a:cubicBezTo>
                  <a:cubicBezTo>
                    <a:pt x="101" y="185"/>
                    <a:pt x="97" y="200"/>
                    <a:pt x="90" y="213"/>
                  </a:cubicBezTo>
                  <a:cubicBezTo>
                    <a:pt x="89" y="217"/>
                    <a:pt x="79" y="220"/>
                    <a:pt x="83" y="221"/>
                  </a:cubicBezTo>
                  <a:cubicBezTo>
                    <a:pt x="88" y="223"/>
                    <a:pt x="92" y="217"/>
                    <a:pt x="95" y="215"/>
                  </a:cubicBezTo>
                  <a:cubicBezTo>
                    <a:pt x="105" y="202"/>
                    <a:pt x="123" y="174"/>
                    <a:pt x="123" y="174"/>
                  </a:cubicBezTo>
                  <a:cubicBezTo>
                    <a:pt x="152" y="108"/>
                    <a:pt x="127" y="171"/>
                    <a:pt x="142" y="119"/>
                  </a:cubicBezTo>
                  <a:cubicBezTo>
                    <a:pt x="150" y="89"/>
                    <a:pt x="168" y="0"/>
                    <a:pt x="169" y="31"/>
                  </a:cubicBezTo>
                  <a:cubicBezTo>
                    <a:pt x="169" y="49"/>
                    <a:pt x="166" y="67"/>
                    <a:pt x="167" y="84"/>
                  </a:cubicBezTo>
                  <a:cubicBezTo>
                    <a:pt x="161" y="109"/>
                    <a:pt x="155" y="132"/>
                    <a:pt x="155" y="157"/>
                  </a:cubicBezTo>
                  <a:cubicBezTo>
                    <a:pt x="145" y="200"/>
                    <a:pt x="138" y="223"/>
                    <a:pt x="102" y="245"/>
                  </a:cubicBezTo>
                  <a:cubicBezTo>
                    <a:pt x="100" y="247"/>
                    <a:pt x="94" y="251"/>
                    <a:pt x="97" y="252"/>
                  </a:cubicBezTo>
                  <a:cubicBezTo>
                    <a:pt x="107" y="260"/>
                    <a:pt x="123" y="233"/>
                    <a:pt x="123" y="233"/>
                  </a:cubicBezTo>
                  <a:cubicBezTo>
                    <a:pt x="134" y="217"/>
                    <a:pt x="154" y="204"/>
                    <a:pt x="166" y="188"/>
                  </a:cubicBezTo>
                  <a:cubicBezTo>
                    <a:pt x="172" y="178"/>
                    <a:pt x="179" y="168"/>
                    <a:pt x="183" y="157"/>
                  </a:cubicBezTo>
                  <a:cubicBezTo>
                    <a:pt x="186" y="148"/>
                    <a:pt x="192" y="119"/>
                    <a:pt x="189" y="129"/>
                  </a:cubicBezTo>
                  <a:cubicBezTo>
                    <a:pt x="179" y="158"/>
                    <a:pt x="173" y="189"/>
                    <a:pt x="165" y="219"/>
                  </a:cubicBezTo>
                  <a:cubicBezTo>
                    <a:pt x="151" y="242"/>
                    <a:pt x="106" y="252"/>
                    <a:pt x="76" y="263"/>
                  </a:cubicBezTo>
                  <a:cubicBezTo>
                    <a:pt x="64" y="267"/>
                    <a:pt x="63" y="257"/>
                    <a:pt x="57" y="276"/>
                  </a:cubicBezTo>
                  <a:cubicBezTo>
                    <a:pt x="42" y="269"/>
                    <a:pt x="34" y="273"/>
                    <a:pt x="34" y="27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66"/>
                </a:gs>
                <a:gs pos="100000">
                  <a:srgbClr val="21210D"/>
                </a:gs>
              </a:gsLst>
              <a:lin ang="5400000" scaled="1"/>
            </a:gra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19" name="Group 1247"/>
          <p:cNvGrpSpPr>
            <a:grpSpLocks/>
          </p:cNvGrpSpPr>
          <p:nvPr/>
        </p:nvGrpSpPr>
        <p:grpSpPr bwMode="auto">
          <a:xfrm>
            <a:off x="6410325" y="2466975"/>
            <a:ext cx="465138" cy="884238"/>
            <a:chOff x="4294" y="1530"/>
            <a:chExt cx="293" cy="557"/>
          </a:xfrm>
        </p:grpSpPr>
        <p:sp>
          <p:nvSpPr>
            <p:cNvPr id="27706" name="Freeform 1198"/>
            <p:cNvSpPr>
              <a:spLocks/>
            </p:cNvSpPr>
            <p:nvPr/>
          </p:nvSpPr>
          <p:spPr bwMode="auto">
            <a:xfrm>
              <a:off x="4294" y="1780"/>
              <a:ext cx="190" cy="307"/>
            </a:xfrm>
            <a:custGeom>
              <a:avLst/>
              <a:gdLst>
                <a:gd name="T0" fmla="*/ 0 w 224"/>
                <a:gd name="T1" fmla="*/ 467 h 467"/>
                <a:gd name="T2" fmla="*/ 13 w 224"/>
                <a:gd name="T3" fmla="*/ 429 h 467"/>
                <a:gd name="T4" fmla="*/ 45 w 224"/>
                <a:gd name="T5" fmla="*/ 339 h 467"/>
                <a:gd name="T6" fmla="*/ 58 w 224"/>
                <a:gd name="T7" fmla="*/ 320 h 467"/>
                <a:gd name="T8" fmla="*/ 99 w 224"/>
                <a:gd name="T9" fmla="*/ 265 h 467"/>
                <a:gd name="T10" fmla="*/ 154 w 224"/>
                <a:gd name="T11" fmla="*/ 217 h 467"/>
                <a:gd name="T12" fmla="*/ 182 w 224"/>
                <a:gd name="T13" fmla="*/ 160 h 467"/>
                <a:gd name="T14" fmla="*/ 218 w 224"/>
                <a:gd name="T15" fmla="*/ 86 h 467"/>
                <a:gd name="T16" fmla="*/ 221 w 224"/>
                <a:gd name="T17" fmla="*/ 0 h 4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4"/>
                <a:gd name="T28" fmla="*/ 0 h 467"/>
                <a:gd name="T29" fmla="*/ 224 w 224"/>
                <a:gd name="T30" fmla="*/ 467 h 4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4" h="467">
                  <a:moveTo>
                    <a:pt x="0" y="467"/>
                  </a:moveTo>
                  <a:cubicBezTo>
                    <a:pt x="4" y="454"/>
                    <a:pt x="9" y="442"/>
                    <a:pt x="13" y="429"/>
                  </a:cubicBezTo>
                  <a:cubicBezTo>
                    <a:pt x="17" y="401"/>
                    <a:pt x="23" y="358"/>
                    <a:pt x="45" y="339"/>
                  </a:cubicBezTo>
                  <a:cubicBezTo>
                    <a:pt x="51" y="319"/>
                    <a:pt x="43" y="339"/>
                    <a:pt x="58" y="320"/>
                  </a:cubicBezTo>
                  <a:cubicBezTo>
                    <a:pt x="72" y="302"/>
                    <a:pt x="85" y="283"/>
                    <a:pt x="99" y="265"/>
                  </a:cubicBezTo>
                  <a:cubicBezTo>
                    <a:pt x="115" y="246"/>
                    <a:pt x="138" y="236"/>
                    <a:pt x="154" y="217"/>
                  </a:cubicBezTo>
                  <a:cubicBezTo>
                    <a:pt x="167" y="201"/>
                    <a:pt x="174" y="179"/>
                    <a:pt x="182" y="160"/>
                  </a:cubicBezTo>
                  <a:cubicBezTo>
                    <a:pt x="193" y="135"/>
                    <a:pt x="210" y="112"/>
                    <a:pt x="218" y="86"/>
                  </a:cubicBezTo>
                  <a:cubicBezTo>
                    <a:pt x="224" y="43"/>
                    <a:pt x="221" y="71"/>
                    <a:pt x="221" y="0"/>
                  </a:cubicBezTo>
                </a:path>
              </a:pathLst>
            </a:custGeom>
            <a:noFill/>
            <a:ln w="28575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07" name="Freeform 1206"/>
            <p:cNvSpPr>
              <a:spLocks/>
            </p:cNvSpPr>
            <p:nvPr/>
          </p:nvSpPr>
          <p:spPr bwMode="auto">
            <a:xfrm>
              <a:off x="4458" y="1606"/>
              <a:ext cx="92" cy="228"/>
            </a:xfrm>
            <a:custGeom>
              <a:avLst/>
              <a:gdLst>
                <a:gd name="T0" fmla="*/ 22 w 92"/>
                <a:gd name="T1" fmla="*/ 228 h 228"/>
                <a:gd name="T2" fmla="*/ 41 w 92"/>
                <a:gd name="T3" fmla="*/ 48 h 228"/>
                <a:gd name="T4" fmla="*/ 76 w 92"/>
                <a:gd name="T5" fmla="*/ 10 h 228"/>
                <a:gd name="T6" fmla="*/ 92 w 92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228"/>
                <a:gd name="T14" fmla="*/ 92 w 92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228">
                  <a:moveTo>
                    <a:pt x="22" y="228"/>
                  </a:moveTo>
                  <a:cubicBezTo>
                    <a:pt x="15" y="169"/>
                    <a:pt x="0" y="96"/>
                    <a:pt x="41" y="48"/>
                  </a:cubicBezTo>
                  <a:cubicBezTo>
                    <a:pt x="47" y="29"/>
                    <a:pt x="61" y="23"/>
                    <a:pt x="76" y="10"/>
                  </a:cubicBezTo>
                  <a:cubicBezTo>
                    <a:pt x="81" y="6"/>
                    <a:pt x="92" y="0"/>
                    <a:pt x="92" y="0"/>
                  </a:cubicBezTo>
                </a:path>
              </a:pathLst>
            </a:custGeom>
            <a:noFill/>
            <a:ln w="19050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08" name="Freeform 1207"/>
            <p:cNvSpPr>
              <a:spLocks/>
            </p:cNvSpPr>
            <p:nvPr/>
          </p:nvSpPr>
          <p:spPr bwMode="auto">
            <a:xfrm>
              <a:off x="4479" y="1659"/>
              <a:ext cx="67" cy="153"/>
            </a:xfrm>
            <a:custGeom>
              <a:avLst/>
              <a:gdLst>
                <a:gd name="T0" fmla="*/ 67 w 67"/>
                <a:gd name="T1" fmla="*/ 0 h 153"/>
                <a:gd name="T2" fmla="*/ 41 w 67"/>
                <a:gd name="T3" fmla="*/ 19 h 153"/>
                <a:gd name="T4" fmla="*/ 28 w 67"/>
                <a:gd name="T5" fmla="*/ 35 h 153"/>
                <a:gd name="T6" fmla="*/ 12 w 67"/>
                <a:gd name="T7" fmla="*/ 83 h 153"/>
                <a:gd name="T8" fmla="*/ 0 w 67"/>
                <a:gd name="T9" fmla="*/ 15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53"/>
                <a:gd name="T17" fmla="*/ 67 w 67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53">
                  <a:moveTo>
                    <a:pt x="67" y="0"/>
                  </a:moveTo>
                  <a:cubicBezTo>
                    <a:pt x="59" y="7"/>
                    <a:pt x="41" y="19"/>
                    <a:pt x="41" y="19"/>
                  </a:cubicBezTo>
                  <a:cubicBezTo>
                    <a:pt x="37" y="25"/>
                    <a:pt x="32" y="29"/>
                    <a:pt x="28" y="35"/>
                  </a:cubicBezTo>
                  <a:cubicBezTo>
                    <a:pt x="20" y="48"/>
                    <a:pt x="18" y="68"/>
                    <a:pt x="12" y="83"/>
                  </a:cubicBezTo>
                  <a:cubicBezTo>
                    <a:pt x="9" y="105"/>
                    <a:pt x="0" y="131"/>
                    <a:pt x="0" y="153"/>
                  </a:cubicBezTo>
                </a:path>
              </a:pathLst>
            </a:custGeom>
            <a:noFill/>
            <a:ln w="19050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09" name="Freeform 1210"/>
            <p:cNvSpPr>
              <a:spLocks/>
            </p:cNvSpPr>
            <p:nvPr/>
          </p:nvSpPr>
          <p:spPr bwMode="auto">
            <a:xfrm>
              <a:off x="4403" y="1624"/>
              <a:ext cx="77" cy="192"/>
            </a:xfrm>
            <a:custGeom>
              <a:avLst/>
              <a:gdLst>
                <a:gd name="T0" fmla="*/ 0 w 71"/>
                <a:gd name="T1" fmla="*/ 0 h 195"/>
                <a:gd name="T2" fmla="*/ 16 w 71"/>
                <a:gd name="T3" fmla="*/ 28 h 195"/>
                <a:gd name="T4" fmla="*/ 32 w 71"/>
                <a:gd name="T5" fmla="*/ 67 h 195"/>
                <a:gd name="T6" fmla="*/ 55 w 71"/>
                <a:gd name="T7" fmla="*/ 128 h 195"/>
                <a:gd name="T8" fmla="*/ 71 w 71"/>
                <a:gd name="T9" fmla="*/ 195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95"/>
                <a:gd name="T17" fmla="*/ 71 w 71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95">
                  <a:moveTo>
                    <a:pt x="0" y="0"/>
                  </a:moveTo>
                  <a:cubicBezTo>
                    <a:pt x="3" y="10"/>
                    <a:pt x="16" y="28"/>
                    <a:pt x="16" y="28"/>
                  </a:cubicBezTo>
                  <a:cubicBezTo>
                    <a:pt x="20" y="42"/>
                    <a:pt x="28" y="53"/>
                    <a:pt x="32" y="67"/>
                  </a:cubicBezTo>
                  <a:cubicBezTo>
                    <a:pt x="37" y="88"/>
                    <a:pt x="40" y="113"/>
                    <a:pt x="55" y="128"/>
                  </a:cubicBezTo>
                  <a:cubicBezTo>
                    <a:pt x="62" y="148"/>
                    <a:pt x="71" y="174"/>
                    <a:pt x="71" y="195"/>
                  </a:cubicBezTo>
                </a:path>
              </a:pathLst>
            </a:custGeom>
            <a:noFill/>
            <a:ln w="19050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grpSp>
          <p:nvGrpSpPr>
            <p:cNvPr id="27710" name="Group 1234"/>
            <p:cNvGrpSpPr>
              <a:grpSpLocks/>
            </p:cNvGrpSpPr>
            <p:nvPr/>
          </p:nvGrpSpPr>
          <p:grpSpPr bwMode="auto">
            <a:xfrm>
              <a:off x="4379" y="1530"/>
              <a:ext cx="208" cy="272"/>
              <a:chOff x="4379" y="1530"/>
              <a:chExt cx="208" cy="272"/>
            </a:xfrm>
          </p:grpSpPr>
          <p:sp>
            <p:nvSpPr>
              <p:cNvPr id="27711" name="Freeform 1208"/>
              <p:cNvSpPr>
                <a:spLocks/>
              </p:cNvSpPr>
              <p:nvPr/>
            </p:nvSpPr>
            <p:spPr bwMode="auto">
              <a:xfrm>
                <a:off x="4464" y="1565"/>
                <a:ext cx="42" cy="237"/>
              </a:xfrm>
              <a:custGeom>
                <a:avLst/>
                <a:gdLst>
                  <a:gd name="T0" fmla="*/ 42 w 42"/>
                  <a:gd name="T1" fmla="*/ 0 h 237"/>
                  <a:gd name="T2" fmla="*/ 26 w 42"/>
                  <a:gd name="T3" fmla="*/ 25 h 237"/>
                  <a:gd name="T4" fmla="*/ 0 w 42"/>
                  <a:gd name="T5" fmla="*/ 115 h 237"/>
                  <a:gd name="T6" fmla="*/ 10 w 42"/>
                  <a:gd name="T7" fmla="*/ 179 h 237"/>
                  <a:gd name="T8" fmla="*/ 13 w 42"/>
                  <a:gd name="T9" fmla="*/ 237 h 2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37"/>
                  <a:gd name="T17" fmla="*/ 42 w 42"/>
                  <a:gd name="T18" fmla="*/ 237 h 2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37">
                    <a:moveTo>
                      <a:pt x="42" y="0"/>
                    </a:moveTo>
                    <a:cubicBezTo>
                      <a:pt x="33" y="7"/>
                      <a:pt x="32" y="16"/>
                      <a:pt x="26" y="25"/>
                    </a:cubicBezTo>
                    <a:cubicBezTo>
                      <a:pt x="17" y="55"/>
                      <a:pt x="9" y="85"/>
                      <a:pt x="0" y="115"/>
                    </a:cubicBezTo>
                    <a:cubicBezTo>
                      <a:pt x="2" y="148"/>
                      <a:pt x="0" y="155"/>
                      <a:pt x="10" y="179"/>
                    </a:cubicBezTo>
                    <a:cubicBezTo>
                      <a:pt x="14" y="216"/>
                      <a:pt x="13" y="196"/>
                      <a:pt x="13" y="237"/>
                    </a:cubicBezTo>
                  </a:path>
                </a:pathLst>
              </a:custGeom>
              <a:noFill/>
              <a:ln w="19050">
                <a:solidFill>
                  <a:srgbClr val="6666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12" name="Freeform 1209"/>
              <p:cNvSpPr>
                <a:spLocks/>
              </p:cNvSpPr>
              <p:nvPr/>
            </p:nvSpPr>
            <p:spPr bwMode="auto">
              <a:xfrm>
                <a:off x="4432" y="1597"/>
                <a:ext cx="48" cy="192"/>
              </a:xfrm>
              <a:custGeom>
                <a:avLst/>
                <a:gdLst>
                  <a:gd name="T0" fmla="*/ 0 w 48"/>
                  <a:gd name="T1" fmla="*/ 0 h 192"/>
                  <a:gd name="T2" fmla="*/ 16 w 48"/>
                  <a:gd name="T3" fmla="*/ 25 h 192"/>
                  <a:gd name="T4" fmla="*/ 22 w 48"/>
                  <a:gd name="T5" fmla="*/ 45 h 192"/>
                  <a:gd name="T6" fmla="*/ 35 w 48"/>
                  <a:gd name="T7" fmla="*/ 109 h 192"/>
                  <a:gd name="T8" fmla="*/ 38 w 48"/>
                  <a:gd name="T9" fmla="*/ 166 h 192"/>
                  <a:gd name="T10" fmla="*/ 48 w 48"/>
                  <a:gd name="T11" fmla="*/ 192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192"/>
                  <a:gd name="T20" fmla="*/ 48 w 48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192">
                    <a:moveTo>
                      <a:pt x="0" y="0"/>
                    </a:moveTo>
                    <a:cubicBezTo>
                      <a:pt x="16" y="9"/>
                      <a:pt x="9" y="2"/>
                      <a:pt x="16" y="25"/>
                    </a:cubicBezTo>
                    <a:cubicBezTo>
                      <a:pt x="18" y="32"/>
                      <a:pt x="22" y="45"/>
                      <a:pt x="22" y="45"/>
                    </a:cubicBezTo>
                    <a:cubicBezTo>
                      <a:pt x="25" y="75"/>
                      <a:pt x="22" y="87"/>
                      <a:pt x="35" y="109"/>
                    </a:cubicBezTo>
                    <a:cubicBezTo>
                      <a:pt x="37" y="129"/>
                      <a:pt x="44" y="148"/>
                      <a:pt x="38" y="166"/>
                    </a:cubicBezTo>
                    <a:cubicBezTo>
                      <a:pt x="41" y="175"/>
                      <a:pt x="44" y="183"/>
                      <a:pt x="48" y="192"/>
                    </a:cubicBezTo>
                  </a:path>
                </a:pathLst>
              </a:custGeom>
              <a:noFill/>
              <a:ln w="19050">
                <a:solidFill>
                  <a:srgbClr val="6666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13" name="AutoShape 1211"/>
              <p:cNvSpPr>
                <a:spLocks noChangeArrowheads="1"/>
              </p:cNvSpPr>
              <p:nvPr/>
            </p:nvSpPr>
            <p:spPr bwMode="auto">
              <a:xfrm rot="-4295433">
                <a:off x="4493" y="1538"/>
                <a:ext cx="43" cy="27"/>
              </a:xfrm>
              <a:prstGeom prst="lightningBolt">
                <a:avLst/>
              </a:prstGeom>
              <a:solidFill>
                <a:srgbClr val="CC3300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14" name="AutoShape 1212"/>
              <p:cNvSpPr>
                <a:spLocks noChangeArrowheads="1"/>
              </p:cNvSpPr>
              <p:nvPr/>
            </p:nvSpPr>
            <p:spPr bwMode="auto">
              <a:xfrm rot="-2743066">
                <a:off x="4552" y="1583"/>
                <a:ext cx="43" cy="27"/>
              </a:xfrm>
              <a:prstGeom prst="lightningBolt">
                <a:avLst/>
              </a:prstGeom>
              <a:solidFill>
                <a:srgbClr val="CC3300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15" name="AutoShape 1213"/>
              <p:cNvSpPr>
                <a:spLocks noChangeArrowheads="1"/>
              </p:cNvSpPr>
              <p:nvPr/>
            </p:nvSpPr>
            <p:spPr bwMode="auto">
              <a:xfrm rot="-2743066">
                <a:off x="4544" y="1639"/>
                <a:ext cx="43" cy="27"/>
              </a:xfrm>
              <a:prstGeom prst="lightningBolt">
                <a:avLst/>
              </a:prstGeom>
              <a:solidFill>
                <a:srgbClr val="CC3300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16" name="AutoShape 1214"/>
              <p:cNvSpPr>
                <a:spLocks noChangeArrowheads="1"/>
              </p:cNvSpPr>
              <p:nvPr/>
            </p:nvSpPr>
            <p:spPr bwMode="auto">
              <a:xfrm rot="5055773" flipH="1">
                <a:off x="4371" y="1594"/>
                <a:ext cx="43" cy="27"/>
              </a:xfrm>
              <a:prstGeom prst="lightningBolt">
                <a:avLst/>
              </a:prstGeom>
              <a:solidFill>
                <a:srgbClr val="CC3300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7717" name="AutoShape 1215"/>
              <p:cNvSpPr>
                <a:spLocks noChangeArrowheads="1"/>
              </p:cNvSpPr>
              <p:nvPr/>
            </p:nvSpPr>
            <p:spPr bwMode="auto">
              <a:xfrm rot="3090553" flipH="1">
                <a:off x="4391" y="1573"/>
                <a:ext cx="43" cy="27"/>
              </a:xfrm>
              <a:prstGeom prst="lightningBolt">
                <a:avLst/>
              </a:prstGeom>
              <a:solidFill>
                <a:srgbClr val="CC3300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" name="Group 1233"/>
          <p:cNvGrpSpPr>
            <a:grpSpLocks/>
          </p:cNvGrpSpPr>
          <p:nvPr/>
        </p:nvGrpSpPr>
        <p:grpSpPr bwMode="auto">
          <a:xfrm>
            <a:off x="5783263" y="2922588"/>
            <a:ext cx="322262" cy="363537"/>
            <a:chOff x="3899" y="1817"/>
            <a:chExt cx="203" cy="229"/>
          </a:xfrm>
        </p:grpSpPr>
        <p:sp>
          <p:nvSpPr>
            <p:cNvPr id="27696" name="Freeform 1200"/>
            <p:cNvSpPr>
              <a:spLocks/>
            </p:cNvSpPr>
            <p:nvPr/>
          </p:nvSpPr>
          <p:spPr bwMode="auto">
            <a:xfrm>
              <a:off x="3926" y="1965"/>
              <a:ext cx="125" cy="70"/>
            </a:xfrm>
            <a:custGeom>
              <a:avLst/>
              <a:gdLst>
                <a:gd name="T0" fmla="*/ 0 w 122"/>
                <a:gd name="T1" fmla="*/ 0 h 70"/>
                <a:gd name="T2" fmla="*/ 36 w 122"/>
                <a:gd name="T3" fmla="*/ 25 h 70"/>
                <a:gd name="T4" fmla="*/ 122 w 122"/>
                <a:gd name="T5" fmla="*/ 70 h 70"/>
                <a:gd name="T6" fmla="*/ 0 60000 65536"/>
                <a:gd name="T7" fmla="*/ 0 60000 65536"/>
                <a:gd name="T8" fmla="*/ 0 60000 65536"/>
                <a:gd name="T9" fmla="*/ 0 w 122"/>
                <a:gd name="T10" fmla="*/ 0 h 70"/>
                <a:gd name="T11" fmla="*/ 122 w 122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70">
                  <a:moveTo>
                    <a:pt x="0" y="0"/>
                  </a:moveTo>
                  <a:cubicBezTo>
                    <a:pt x="12" y="10"/>
                    <a:pt x="25" y="15"/>
                    <a:pt x="36" y="25"/>
                  </a:cubicBezTo>
                  <a:cubicBezTo>
                    <a:pt x="71" y="54"/>
                    <a:pt x="72" y="70"/>
                    <a:pt x="122" y="70"/>
                  </a:cubicBezTo>
                </a:path>
              </a:pathLst>
            </a:custGeom>
            <a:noFill/>
            <a:ln w="19050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697" name="Freeform 1201"/>
            <p:cNvSpPr>
              <a:spLocks/>
            </p:cNvSpPr>
            <p:nvPr/>
          </p:nvSpPr>
          <p:spPr bwMode="auto">
            <a:xfrm>
              <a:off x="4029" y="1891"/>
              <a:ext cx="38" cy="155"/>
            </a:xfrm>
            <a:custGeom>
              <a:avLst/>
              <a:gdLst>
                <a:gd name="T0" fmla="*/ 38 w 38"/>
                <a:gd name="T1" fmla="*/ 151 h 151"/>
                <a:gd name="T2" fmla="*/ 9 w 38"/>
                <a:gd name="T3" fmla="*/ 99 h 151"/>
                <a:gd name="T4" fmla="*/ 32 w 38"/>
                <a:gd name="T5" fmla="*/ 0 h 151"/>
                <a:gd name="T6" fmla="*/ 0 60000 65536"/>
                <a:gd name="T7" fmla="*/ 0 60000 65536"/>
                <a:gd name="T8" fmla="*/ 0 60000 65536"/>
                <a:gd name="T9" fmla="*/ 0 w 38"/>
                <a:gd name="T10" fmla="*/ 0 h 151"/>
                <a:gd name="T11" fmla="*/ 38 w 38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151">
                  <a:moveTo>
                    <a:pt x="38" y="151"/>
                  </a:moveTo>
                  <a:cubicBezTo>
                    <a:pt x="17" y="135"/>
                    <a:pt x="18" y="121"/>
                    <a:pt x="9" y="99"/>
                  </a:cubicBezTo>
                  <a:cubicBezTo>
                    <a:pt x="1" y="47"/>
                    <a:pt x="0" y="32"/>
                    <a:pt x="32" y="0"/>
                  </a:cubicBezTo>
                </a:path>
              </a:pathLst>
            </a:custGeom>
            <a:noFill/>
            <a:ln w="19050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698" name="Freeform 1202"/>
            <p:cNvSpPr>
              <a:spLocks/>
            </p:cNvSpPr>
            <p:nvPr/>
          </p:nvSpPr>
          <p:spPr bwMode="auto">
            <a:xfrm>
              <a:off x="3965" y="1862"/>
              <a:ext cx="83" cy="173"/>
            </a:xfrm>
            <a:custGeom>
              <a:avLst/>
              <a:gdLst>
                <a:gd name="T0" fmla="*/ 0 w 83"/>
                <a:gd name="T1" fmla="*/ 0 h 173"/>
                <a:gd name="T2" fmla="*/ 32 w 83"/>
                <a:gd name="T3" fmla="*/ 116 h 173"/>
                <a:gd name="T4" fmla="*/ 83 w 83"/>
                <a:gd name="T5" fmla="*/ 173 h 173"/>
                <a:gd name="T6" fmla="*/ 0 60000 65536"/>
                <a:gd name="T7" fmla="*/ 0 60000 65536"/>
                <a:gd name="T8" fmla="*/ 0 60000 65536"/>
                <a:gd name="T9" fmla="*/ 0 w 83"/>
                <a:gd name="T10" fmla="*/ 0 h 173"/>
                <a:gd name="T11" fmla="*/ 83 w 83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73">
                  <a:moveTo>
                    <a:pt x="0" y="0"/>
                  </a:moveTo>
                  <a:cubicBezTo>
                    <a:pt x="2" y="36"/>
                    <a:pt x="4" y="88"/>
                    <a:pt x="32" y="116"/>
                  </a:cubicBezTo>
                  <a:cubicBezTo>
                    <a:pt x="40" y="140"/>
                    <a:pt x="65" y="155"/>
                    <a:pt x="83" y="173"/>
                  </a:cubicBezTo>
                </a:path>
              </a:pathLst>
            </a:custGeom>
            <a:noFill/>
            <a:ln w="19050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699" name="Freeform 1204"/>
            <p:cNvSpPr>
              <a:spLocks/>
            </p:cNvSpPr>
            <p:nvPr/>
          </p:nvSpPr>
          <p:spPr bwMode="auto">
            <a:xfrm>
              <a:off x="3933" y="1920"/>
              <a:ext cx="122" cy="120"/>
            </a:xfrm>
            <a:custGeom>
              <a:avLst/>
              <a:gdLst>
                <a:gd name="T0" fmla="*/ 0 w 141"/>
                <a:gd name="T1" fmla="*/ 0 h 128"/>
                <a:gd name="T2" fmla="*/ 22 w 141"/>
                <a:gd name="T3" fmla="*/ 35 h 128"/>
                <a:gd name="T4" fmla="*/ 45 w 141"/>
                <a:gd name="T5" fmla="*/ 64 h 128"/>
                <a:gd name="T6" fmla="*/ 131 w 141"/>
                <a:gd name="T7" fmla="*/ 118 h 128"/>
                <a:gd name="T8" fmla="*/ 141 w 141"/>
                <a:gd name="T9" fmla="*/ 12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28"/>
                <a:gd name="T17" fmla="*/ 141 w 14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28">
                  <a:moveTo>
                    <a:pt x="0" y="0"/>
                  </a:moveTo>
                  <a:cubicBezTo>
                    <a:pt x="4" y="15"/>
                    <a:pt x="14" y="23"/>
                    <a:pt x="22" y="35"/>
                  </a:cubicBezTo>
                  <a:cubicBezTo>
                    <a:pt x="26" y="48"/>
                    <a:pt x="35" y="55"/>
                    <a:pt x="45" y="64"/>
                  </a:cubicBezTo>
                  <a:cubicBezTo>
                    <a:pt x="54" y="94"/>
                    <a:pt x="103" y="110"/>
                    <a:pt x="131" y="118"/>
                  </a:cubicBezTo>
                  <a:cubicBezTo>
                    <a:pt x="138" y="126"/>
                    <a:pt x="135" y="123"/>
                    <a:pt x="141" y="128"/>
                  </a:cubicBezTo>
                </a:path>
              </a:pathLst>
            </a:custGeom>
            <a:noFill/>
            <a:ln w="19050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00" name="Freeform 1205"/>
            <p:cNvSpPr>
              <a:spLocks/>
            </p:cNvSpPr>
            <p:nvPr/>
          </p:nvSpPr>
          <p:spPr bwMode="auto">
            <a:xfrm>
              <a:off x="4000" y="1882"/>
              <a:ext cx="58" cy="153"/>
            </a:xfrm>
            <a:custGeom>
              <a:avLst/>
              <a:gdLst>
                <a:gd name="T0" fmla="*/ 10 w 58"/>
                <a:gd name="T1" fmla="*/ 0 h 153"/>
                <a:gd name="T2" fmla="*/ 0 w 58"/>
                <a:gd name="T3" fmla="*/ 28 h 153"/>
                <a:gd name="T4" fmla="*/ 26 w 58"/>
                <a:gd name="T5" fmla="*/ 118 h 153"/>
                <a:gd name="T6" fmla="*/ 58 w 58"/>
                <a:gd name="T7" fmla="*/ 153 h 1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53"/>
                <a:gd name="T14" fmla="*/ 58 w 58"/>
                <a:gd name="T15" fmla="*/ 153 h 1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53">
                  <a:moveTo>
                    <a:pt x="10" y="0"/>
                  </a:moveTo>
                  <a:cubicBezTo>
                    <a:pt x="6" y="9"/>
                    <a:pt x="0" y="28"/>
                    <a:pt x="0" y="28"/>
                  </a:cubicBezTo>
                  <a:cubicBezTo>
                    <a:pt x="6" y="59"/>
                    <a:pt x="11" y="90"/>
                    <a:pt x="26" y="118"/>
                  </a:cubicBezTo>
                  <a:cubicBezTo>
                    <a:pt x="31" y="128"/>
                    <a:pt x="45" y="153"/>
                    <a:pt x="58" y="153"/>
                  </a:cubicBezTo>
                </a:path>
              </a:pathLst>
            </a:custGeom>
            <a:noFill/>
            <a:ln w="19050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01" name="AutoShape 1216"/>
            <p:cNvSpPr>
              <a:spLocks noChangeArrowheads="1"/>
            </p:cNvSpPr>
            <p:nvPr/>
          </p:nvSpPr>
          <p:spPr bwMode="auto">
            <a:xfrm rot="5055773" flipH="1">
              <a:off x="3900" y="1886"/>
              <a:ext cx="43" cy="27"/>
            </a:xfrm>
            <a:prstGeom prst="lightningBol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02" name="AutoShape 1218"/>
            <p:cNvSpPr>
              <a:spLocks noChangeArrowheads="1"/>
            </p:cNvSpPr>
            <p:nvPr/>
          </p:nvSpPr>
          <p:spPr bwMode="auto">
            <a:xfrm rot="3649677" flipH="1">
              <a:off x="3891" y="1943"/>
              <a:ext cx="43" cy="27"/>
            </a:xfrm>
            <a:prstGeom prst="lightningBol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03" name="AutoShape 1219"/>
            <p:cNvSpPr>
              <a:spLocks noChangeArrowheads="1"/>
            </p:cNvSpPr>
            <p:nvPr/>
          </p:nvSpPr>
          <p:spPr bwMode="auto">
            <a:xfrm rot="7398960" flipH="1">
              <a:off x="3948" y="1825"/>
              <a:ext cx="43" cy="27"/>
            </a:xfrm>
            <a:prstGeom prst="lightningBol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04" name="AutoShape 1220"/>
            <p:cNvSpPr>
              <a:spLocks noChangeArrowheads="1"/>
            </p:cNvSpPr>
            <p:nvPr/>
          </p:nvSpPr>
          <p:spPr bwMode="auto">
            <a:xfrm rot="8961255" flipH="1">
              <a:off x="4003" y="1847"/>
              <a:ext cx="43" cy="27"/>
            </a:xfrm>
            <a:prstGeom prst="lightningBol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705" name="AutoShape 1221"/>
            <p:cNvSpPr>
              <a:spLocks noChangeArrowheads="1"/>
            </p:cNvSpPr>
            <p:nvPr/>
          </p:nvSpPr>
          <p:spPr bwMode="auto">
            <a:xfrm rot="10670141" flipH="1">
              <a:off x="4059" y="1867"/>
              <a:ext cx="43" cy="27"/>
            </a:xfrm>
            <a:prstGeom prst="lightningBol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22" name="Group 1248"/>
          <p:cNvGrpSpPr>
            <a:grpSpLocks/>
          </p:cNvGrpSpPr>
          <p:nvPr/>
        </p:nvGrpSpPr>
        <p:grpSpPr bwMode="auto">
          <a:xfrm>
            <a:off x="5591175" y="1296988"/>
            <a:ext cx="857250" cy="893762"/>
            <a:chOff x="3778" y="793"/>
            <a:chExt cx="540" cy="563"/>
          </a:xfrm>
        </p:grpSpPr>
        <p:sp>
          <p:nvSpPr>
            <p:cNvPr id="27688" name="Freeform 1232"/>
            <p:cNvSpPr>
              <a:spLocks/>
            </p:cNvSpPr>
            <p:nvPr/>
          </p:nvSpPr>
          <p:spPr bwMode="auto">
            <a:xfrm rot="-808649">
              <a:off x="4120" y="1152"/>
              <a:ext cx="56" cy="85"/>
            </a:xfrm>
            <a:custGeom>
              <a:avLst/>
              <a:gdLst>
                <a:gd name="T0" fmla="*/ 28 w 56"/>
                <a:gd name="T1" fmla="*/ 1 h 85"/>
                <a:gd name="T2" fmla="*/ 40 w 56"/>
                <a:gd name="T3" fmla="*/ 20 h 85"/>
                <a:gd name="T4" fmla="*/ 56 w 56"/>
                <a:gd name="T5" fmla="*/ 33 h 85"/>
                <a:gd name="T6" fmla="*/ 41 w 56"/>
                <a:gd name="T7" fmla="*/ 41 h 85"/>
                <a:gd name="T8" fmla="*/ 32 w 56"/>
                <a:gd name="T9" fmla="*/ 54 h 85"/>
                <a:gd name="T10" fmla="*/ 28 w 56"/>
                <a:gd name="T11" fmla="*/ 62 h 85"/>
                <a:gd name="T12" fmla="*/ 27 w 56"/>
                <a:gd name="T13" fmla="*/ 71 h 85"/>
                <a:gd name="T14" fmla="*/ 17 w 56"/>
                <a:gd name="T15" fmla="*/ 12 h 85"/>
                <a:gd name="T16" fmla="*/ 14 w 56"/>
                <a:gd name="T17" fmla="*/ 2 h 85"/>
                <a:gd name="T18" fmla="*/ 28 w 56"/>
                <a:gd name="T19" fmla="*/ 1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85"/>
                <a:gd name="T32" fmla="*/ 56 w 56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85">
                  <a:moveTo>
                    <a:pt x="28" y="1"/>
                  </a:moveTo>
                  <a:cubicBezTo>
                    <a:pt x="31" y="9"/>
                    <a:pt x="33" y="15"/>
                    <a:pt x="40" y="20"/>
                  </a:cubicBezTo>
                  <a:cubicBezTo>
                    <a:pt x="43" y="25"/>
                    <a:pt x="50" y="31"/>
                    <a:pt x="56" y="33"/>
                  </a:cubicBezTo>
                  <a:cubicBezTo>
                    <a:pt x="44" y="40"/>
                    <a:pt x="50" y="38"/>
                    <a:pt x="41" y="41"/>
                  </a:cubicBezTo>
                  <a:cubicBezTo>
                    <a:pt x="40" y="48"/>
                    <a:pt x="36" y="48"/>
                    <a:pt x="32" y="54"/>
                  </a:cubicBezTo>
                  <a:cubicBezTo>
                    <a:pt x="30" y="57"/>
                    <a:pt x="28" y="62"/>
                    <a:pt x="28" y="62"/>
                  </a:cubicBezTo>
                  <a:cubicBezTo>
                    <a:pt x="28" y="63"/>
                    <a:pt x="21" y="85"/>
                    <a:pt x="27" y="71"/>
                  </a:cubicBezTo>
                  <a:cubicBezTo>
                    <a:pt x="26" y="50"/>
                    <a:pt x="26" y="31"/>
                    <a:pt x="17" y="12"/>
                  </a:cubicBezTo>
                  <a:cubicBezTo>
                    <a:pt x="15" y="4"/>
                    <a:pt x="0" y="0"/>
                    <a:pt x="14" y="2"/>
                  </a:cubicBezTo>
                  <a:cubicBezTo>
                    <a:pt x="22" y="5"/>
                    <a:pt x="17" y="5"/>
                    <a:pt x="2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666633"/>
                </a:gs>
                <a:gs pos="100000">
                  <a:srgbClr val="E5E5DD"/>
                </a:gs>
              </a:gsLst>
              <a:lin ang="2700000" scaled="1"/>
            </a:gradFill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689" name="Freeform 1230" descr="Сферы"/>
            <p:cNvSpPr>
              <a:spLocks/>
            </p:cNvSpPr>
            <p:nvPr/>
          </p:nvSpPr>
          <p:spPr bwMode="auto">
            <a:xfrm rot="3458380">
              <a:off x="3999" y="1199"/>
              <a:ext cx="179" cy="136"/>
            </a:xfrm>
            <a:custGeom>
              <a:avLst/>
              <a:gdLst>
                <a:gd name="T0" fmla="*/ 116 w 169"/>
                <a:gd name="T1" fmla="*/ 91 h 115"/>
                <a:gd name="T2" fmla="*/ 102 w 169"/>
                <a:gd name="T3" fmla="*/ 96 h 115"/>
                <a:gd name="T4" fmla="*/ 6 w 169"/>
                <a:gd name="T5" fmla="*/ 91 h 115"/>
                <a:gd name="T6" fmla="*/ 10 w 169"/>
                <a:gd name="T7" fmla="*/ 72 h 115"/>
                <a:gd name="T8" fmla="*/ 15 w 169"/>
                <a:gd name="T9" fmla="*/ 43 h 115"/>
                <a:gd name="T10" fmla="*/ 82 w 169"/>
                <a:gd name="T11" fmla="*/ 0 h 115"/>
                <a:gd name="T12" fmla="*/ 106 w 169"/>
                <a:gd name="T13" fmla="*/ 4 h 115"/>
                <a:gd name="T14" fmla="*/ 135 w 169"/>
                <a:gd name="T15" fmla="*/ 14 h 115"/>
                <a:gd name="T16" fmla="*/ 150 w 169"/>
                <a:gd name="T17" fmla="*/ 86 h 115"/>
                <a:gd name="T18" fmla="*/ 106 w 169"/>
                <a:gd name="T19" fmla="*/ 110 h 115"/>
                <a:gd name="T20" fmla="*/ 92 w 169"/>
                <a:gd name="T21" fmla="*/ 115 h 115"/>
                <a:gd name="T22" fmla="*/ 10 w 169"/>
                <a:gd name="T23" fmla="*/ 96 h 115"/>
                <a:gd name="T24" fmla="*/ 49 w 169"/>
                <a:gd name="T25" fmla="*/ 91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115"/>
                <a:gd name="T41" fmla="*/ 169 w 169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115">
                  <a:moveTo>
                    <a:pt x="116" y="91"/>
                  </a:moveTo>
                  <a:cubicBezTo>
                    <a:pt x="111" y="93"/>
                    <a:pt x="107" y="96"/>
                    <a:pt x="102" y="96"/>
                  </a:cubicBezTo>
                  <a:cubicBezTo>
                    <a:pt x="70" y="96"/>
                    <a:pt x="37" y="99"/>
                    <a:pt x="6" y="91"/>
                  </a:cubicBezTo>
                  <a:cubicBezTo>
                    <a:pt x="0" y="89"/>
                    <a:pt x="9" y="78"/>
                    <a:pt x="10" y="72"/>
                  </a:cubicBezTo>
                  <a:cubicBezTo>
                    <a:pt x="12" y="62"/>
                    <a:pt x="12" y="52"/>
                    <a:pt x="15" y="43"/>
                  </a:cubicBezTo>
                  <a:cubicBezTo>
                    <a:pt x="24" y="16"/>
                    <a:pt x="58" y="7"/>
                    <a:pt x="82" y="0"/>
                  </a:cubicBezTo>
                  <a:cubicBezTo>
                    <a:pt x="90" y="1"/>
                    <a:pt x="98" y="2"/>
                    <a:pt x="106" y="4"/>
                  </a:cubicBezTo>
                  <a:cubicBezTo>
                    <a:pt x="116" y="7"/>
                    <a:pt x="135" y="14"/>
                    <a:pt x="135" y="14"/>
                  </a:cubicBezTo>
                  <a:cubicBezTo>
                    <a:pt x="156" y="33"/>
                    <a:pt x="169" y="59"/>
                    <a:pt x="150" y="86"/>
                  </a:cubicBezTo>
                  <a:cubicBezTo>
                    <a:pt x="138" y="103"/>
                    <a:pt x="125" y="103"/>
                    <a:pt x="106" y="110"/>
                  </a:cubicBezTo>
                  <a:cubicBezTo>
                    <a:pt x="101" y="112"/>
                    <a:pt x="92" y="115"/>
                    <a:pt x="92" y="115"/>
                  </a:cubicBezTo>
                  <a:cubicBezTo>
                    <a:pt x="61" y="109"/>
                    <a:pt x="41" y="96"/>
                    <a:pt x="10" y="96"/>
                  </a:cubicBezTo>
                  <a:lnTo>
                    <a:pt x="49" y="91"/>
                  </a:lnTo>
                </a:path>
              </a:pathLst>
            </a:custGeom>
            <a:pattFill prst="sphere">
              <a:fgClr>
                <a:srgbClr val="666633"/>
              </a:fgClr>
              <a:bgClr>
                <a:srgbClr val="FFFF66"/>
              </a:bgClr>
            </a:patt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690" name="Freeform 1229" descr="Сферы"/>
            <p:cNvSpPr>
              <a:spLocks/>
            </p:cNvSpPr>
            <p:nvPr/>
          </p:nvSpPr>
          <p:spPr bwMode="auto">
            <a:xfrm>
              <a:off x="3840" y="793"/>
              <a:ext cx="220" cy="225"/>
            </a:xfrm>
            <a:custGeom>
              <a:avLst/>
              <a:gdLst>
                <a:gd name="T0" fmla="*/ 34 w 220"/>
                <a:gd name="T1" fmla="*/ 139 h 225"/>
                <a:gd name="T2" fmla="*/ 10 w 220"/>
                <a:gd name="T3" fmla="*/ 115 h 225"/>
                <a:gd name="T4" fmla="*/ 0 w 220"/>
                <a:gd name="T5" fmla="*/ 86 h 225"/>
                <a:gd name="T6" fmla="*/ 19 w 220"/>
                <a:gd name="T7" fmla="*/ 43 h 225"/>
                <a:gd name="T8" fmla="*/ 77 w 220"/>
                <a:gd name="T9" fmla="*/ 0 h 225"/>
                <a:gd name="T10" fmla="*/ 163 w 220"/>
                <a:gd name="T11" fmla="*/ 19 h 225"/>
                <a:gd name="T12" fmla="*/ 202 w 220"/>
                <a:gd name="T13" fmla="*/ 53 h 225"/>
                <a:gd name="T14" fmla="*/ 216 w 220"/>
                <a:gd name="T15" fmla="*/ 81 h 225"/>
                <a:gd name="T16" fmla="*/ 149 w 220"/>
                <a:gd name="T17" fmla="*/ 225 h 225"/>
                <a:gd name="T18" fmla="*/ 86 w 220"/>
                <a:gd name="T19" fmla="*/ 125 h 225"/>
                <a:gd name="T20" fmla="*/ 24 w 220"/>
                <a:gd name="T21" fmla="*/ 110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0"/>
                <a:gd name="T34" fmla="*/ 0 h 225"/>
                <a:gd name="T35" fmla="*/ 220 w 220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0" h="225">
                  <a:moveTo>
                    <a:pt x="34" y="139"/>
                  </a:moveTo>
                  <a:cubicBezTo>
                    <a:pt x="27" y="130"/>
                    <a:pt x="16" y="125"/>
                    <a:pt x="10" y="115"/>
                  </a:cubicBezTo>
                  <a:cubicBezTo>
                    <a:pt x="5" y="106"/>
                    <a:pt x="0" y="86"/>
                    <a:pt x="0" y="86"/>
                  </a:cubicBezTo>
                  <a:cubicBezTo>
                    <a:pt x="12" y="52"/>
                    <a:pt x="4" y="66"/>
                    <a:pt x="19" y="43"/>
                  </a:cubicBezTo>
                  <a:cubicBezTo>
                    <a:pt x="27" y="3"/>
                    <a:pt x="40" y="8"/>
                    <a:pt x="77" y="0"/>
                  </a:cubicBezTo>
                  <a:cubicBezTo>
                    <a:pt x="104" y="10"/>
                    <a:pt x="135" y="12"/>
                    <a:pt x="163" y="19"/>
                  </a:cubicBezTo>
                  <a:cubicBezTo>
                    <a:pt x="197" y="41"/>
                    <a:pt x="186" y="28"/>
                    <a:pt x="202" y="53"/>
                  </a:cubicBezTo>
                  <a:cubicBezTo>
                    <a:pt x="205" y="63"/>
                    <a:pt x="215" y="71"/>
                    <a:pt x="216" y="81"/>
                  </a:cubicBezTo>
                  <a:cubicBezTo>
                    <a:pt x="220" y="149"/>
                    <a:pt x="217" y="206"/>
                    <a:pt x="149" y="225"/>
                  </a:cubicBezTo>
                  <a:cubicBezTo>
                    <a:pt x="123" y="188"/>
                    <a:pt x="129" y="155"/>
                    <a:pt x="86" y="125"/>
                  </a:cubicBezTo>
                  <a:cubicBezTo>
                    <a:pt x="62" y="127"/>
                    <a:pt x="24" y="142"/>
                    <a:pt x="24" y="110"/>
                  </a:cubicBezTo>
                </a:path>
              </a:pathLst>
            </a:custGeom>
            <a:pattFill prst="sphere">
              <a:fgClr>
                <a:srgbClr val="666633"/>
              </a:fgClr>
              <a:bgClr>
                <a:srgbClr val="FFFF66"/>
              </a:bgClr>
            </a:patt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691" name="Freeform 1228" descr="Сферы"/>
            <p:cNvSpPr>
              <a:spLocks/>
            </p:cNvSpPr>
            <p:nvPr/>
          </p:nvSpPr>
          <p:spPr bwMode="auto">
            <a:xfrm rot="3458380">
              <a:off x="4118" y="991"/>
              <a:ext cx="237" cy="163"/>
            </a:xfrm>
            <a:custGeom>
              <a:avLst/>
              <a:gdLst>
                <a:gd name="T0" fmla="*/ 116 w 169"/>
                <a:gd name="T1" fmla="*/ 91 h 115"/>
                <a:gd name="T2" fmla="*/ 102 w 169"/>
                <a:gd name="T3" fmla="*/ 96 h 115"/>
                <a:gd name="T4" fmla="*/ 6 w 169"/>
                <a:gd name="T5" fmla="*/ 91 h 115"/>
                <a:gd name="T6" fmla="*/ 10 w 169"/>
                <a:gd name="T7" fmla="*/ 72 h 115"/>
                <a:gd name="T8" fmla="*/ 15 w 169"/>
                <a:gd name="T9" fmla="*/ 43 h 115"/>
                <a:gd name="T10" fmla="*/ 82 w 169"/>
                <a:gd name="T11" fmla="*/ 0 h 115"/>
                <a:gd name="T12" fmla="*/ 106 w 169"/>
                <a:gd name="T13" fmla="*/ 4 h 115"/>
                <a:gd name="T14" fmla="*/ 135 w 169"/>
                <a:gd name="T15" fmla="*/ 14 h 115"/>
                <a:gd name="T16" fmla="*/ 150 w 169"/>
                <a:gd name="T17" fmla="*/ 86 h 115"/>
                <a:gd name="T18" fmla="*/ 106 w 169"/>
                <a:gd name="T19" fmla="*/ 110 h 115"/>
                <a:gd name="T20" fmla="*/ 92 w 169"/>
                <a:gd name="T21" fmla="*/ 115 h 115"/>
                <a:gd name="T22" fmla="*/ 10 w 169"/>
                <a:gd name="T23" fmla="*/ 96 h 115"/>
                <a:gd name="T24" fmla="*/ 49 w 169"/>
                <a:gd name="T25" fmla="*/ 91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115"/>
                <a:gd name="T41" fmla="*/ 169 w 169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115">
                  <a:moveTo>
                    <a:pt x="116" y="91"/>
                  </a:moveTo>
                  <a:cubicBezTo>
                    <a:pt x="111" y="93"/>
                    <a:pt x="107" y="96"/>
                    <a:pt x="102" y="96"/>
                  </a:cubicBezTo>
                  <a:cubicBezTo>
                    <a:pt x="70" y="96"/>
                    <a:pt x="37" y="99"/>
                    <a:pt x="6" y="91"/>
                  </a:cubicBezTo>
                  <a:cubicBezTo>
                    <a:pt x="0" y="89"/>
                    <a:pt x="9" y="78"/>
                    <a:pt x="10" y="72"/>
                  </a:cubicBezTo>
                  <a:cubicBezTo>
                    <a:pt x="12" y="62"/>
                    <a:pt x="12" y="52"/>
                    <a:pt x="15" y="43"/>
                  </a:cubicBezTo>
                  <a:cubicBezTo>
                    <a:pt x="24" y="16"/>
                    <a:pt x="58" y="7"/>
                    <a:pt x="82" y="0"/>
                  </a:cubicBezTo>
                  <a:cubicBezTo>
                    <a:pt x="90" y="1"/>
                    <a:pt x="98" y="2"/>
                    <a:pt x="106" y="4"/>
                  </a:cubicBezTo>
                  <a:cubicBezTo>
                    <a:pt x="116" y="7"/>
                    <a:pt x="135" y="14"/>
                    <a:pt x="135" y="14"/>
                  </a:cubicBezTo>
                  <a:cubicBezTo>
                    <a:pt x="156" y="33"/>
                    <a:pt x="169" y="59"/>
                    <a:pt x="150" y="86"/>
                  </a:cubicBezTo>
                  <a:cubicBezTo>
                    <a:pt x="138" y="103"/>
                    <a:pt x="125" y="103"/>
                    <a:pt x="106" y="110"/>
                  </a:cubicBezTo>
                  <a:cubicBezTo>
                    <a:pt x="101" y="112"/>
                    <a:pt x="92" y="115"/>
                    <a:pt x="92" y="115"/>
                  </a:cubicBezTo>
                  <a:cubicBezTo>
                    <a:pt x="61" y="109"/>
                    <a:pt x="41" y="96"/>
                    <a:pt x="10" y="96"/>
                  </a:cubicBezTo>
                  <a:lnTo>
                    <a:pt x="49" y="91"/>
                  </a:lnTo>
                </a:path>
              </a:pathLst>
            </a:custGeom>
            <a:pattFill prst="sphere">
              <a:fgClr>
                <a:srgbClr val="666633"/>
              </a:fgClr>
              <a:bgClr>
                <a:srgbClr val="FFFF66"/>
              </a:bgClr>
            </a:patt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692" name="Freeform 1226" descr="Сферы"/>
            <p:cNvSpPr>
              <a:spLocks/>
            </p:cNvSpPr>
            <p:nvPr/>
          </p:nvSpPr>
          <p:spPr bwMode="auto">
            <a:xfrm rot="3040692">
              <a:off x="3763" y="1040"/>
              <a:ext cx="195" cy="166"/>
            </a:xfrm>
            <a:custGeom>
              <a:avLst/>
              <a:gdLst>
                <a:gd name="T0" fmla="*/ 13 w 174"/>
                <a:gd name="T1" fmla="*/ 103 h 192"/>
                <a:gd name="T2" fmla="*/ 3 w 174"/>
                <a:gd name="T3" fmla="*/ 114 h 192"/>
                <a:gd name="T4" fmla="*/ 13 w 174"/>
                <a:gd name="T5" fmla="*/ 154 h 192"/>
                <a:gd name="T6" fmla="*/ 32 w 174"/>
                <a:gd name="T7" fmla="*/ 180 h 192"/>
                <a:gd name="T8" fmla="*/ 72 w 174"/>
                <a:gd name="T9" fmla="*/ 186 h 192"/>
                <a:gd name="T10" fmla="*/ 85 w 174"/>
                <a:gd name="T11" fmla="*/ 190 h 192"/>
                <a:gd name="T12" fmla="*/ 128 w 174"/>
                <a:gd name="T13" fmla="*/ 174 h 192"/>
                <a:gd name="T14" fmla="*/ 143 w 174"/>
                <a:gd name="T15" fmla="*/ 159 h 192"/>
                <a:gd name="T16" fmla="*/ 168 w 174"/>
                <a:gd name="T17" fmla="*/ 114 h 192"/>
                <a:gd name="T18" fmla="*/ 151 w 174"/>
                <a:gd name="T19" fmla="*/ 78 h 192"/>
                <a:gd name="T20" fmla="*/ 149 w 174"/>
                <a:gd name="T21" fmla="*/ 33 h 192"/>
                <a:gd name="T22" fmla="*/ 63 w 174"/>
                <a:gd name="T23" fmla="*/ 10 h 192"/>
                <a:gd name="T24" fmla="*/ 58 w 174"/>
                <a:gd name="T25" fmla="*/ 7 h 192"/>
                <a:gd name="T26" fmla="*/ 34 w 174"/>
                <a:gd name="T27" fmla="*/ 14 h 192"/>
                <a:gd name="T28" fmla="*/ 16 w 174"/>
                <a:gd name="T29" fmla="*/ 58 h 192"/>
                <a:gd name="T30" fmla="*/ 13 w 174"/>
                <a:gd name="T31" fmla="*/ 103 h 1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4"/>
                <a:gd name="T49" fmla="*/ 0 h 192"/>
                <a:gd name="T50" fmla="*/ 174 w 174"/>
                <a:gd name="T51" fmla="*/ 192 h 1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4" h="192">
                  <a:moveTo>
                    <a:pt x="13" y="103"/>
                  </a:moveTo>
                  <a:cubicBezTo>
                    <a:pt x="8" y="106"/>
                    <a:pt x="6" y="108"/>
                    <a:pt x="3" y="114"/>
                  </a:cubicBezTo>
                  <a:cubicBezTo>
                    <a:pt x="0" y="131"/>
                    <a:pt x="5" y="139"/>
                    <a:pt x="13" y="154"/>
                  </a:cubicBezTo>
                  <a:cubicBezTo>
                    <a:pt x="15" y="168"/>
                    <a:pt x="18" y="175"/>
                    <a:pt x="32" y="180"/>
                  </a:cubicBezTo>
                  <a:cubicBezTo>
                    <a:pt x="47" y="174"/>
                    <a:pt x="59" y="182"/>
                    <a:pt x="72" y="186"/>
                  </a:cubicBezTo>
                  <a:cubicBezTo>
                    <a:pt x="75" y="192"/>
                    <a:pt x="78" y="191"/>
                    <a:pt x="85" y="190"/>
                  </a:cubicBezTo>
                  <a:cubicBezTo>
                    <a:pt x="94" y="173"/>
                    <a:pt x="109" y="175"/>
                    <a:pt x="128" y="174"/>
                  </a:cubicBezTo>
                  <a:cubicBezTo>
                    <a:pt x="137" y="171"/>
                    <a:pt x="140" y="168"/>
                    <a:pt x="143" y="159"/>
                  </a:cubicBezTo>
                  <a:cubicBezTo>
                    <a:pt x="145" y="131"/>
                    <a:pt x="153" y="135"/>
                    <a:pt x="168" y="114"/>
                  </a:cubicBezTo>
                  <a:cubicBezTo>
                    <a:pt x="174" y="97"/>
                    <a:pt x="159" y="90"/>
                    <a:pt x="151" y="78"/>
                  </a:cubicBezTo>
                  <a:cubicBezTo>
                    <a:pt x="147" y="58"/>
                    <a:pt x="147" y="59"/>
                    <a:pt x="149" y="33"/>
                  </a:cubicBezTo>
                  <a:cubicBezTo>
                    <a:pt x="143" y="0"/>
                    <a:pt x="84" y="11"/>
                    <a:pt x="63" y="10"/>
                  </a:cubicBezTo>
                  <a:cubicBezTo>
                    <a:pt x="61" y="9"/>
                    <a:pt x="58" y="7"/>
                    <a:pt x="58" y="7"/>
                  </a:cubicBezTo>
                  <a:lnTo>
                    <a:pt x="34" y="14"/>
                  </a:lnTo>
                  <a:lnTo>
                    <a:pt x="16" y="58"/>
                  </a:lnTo>
                  <a:lnTo>
                    <a:pt x="13" y="103"/>
                  </a:lnTo>
                  <a:close/>
                </a:path>
              </a:pathLst>
            </a:custGeom>
            <a:pattFill prst="sphere">
              <a:fgClr>
                <a:srgbClr val="666633"/>
              </a:fgClr>
              <a:bgClr>
                <a:srgbClr val="FFFF99"/>
              </a:bgClr>
            </a:patt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693" name="Freeform 1225" descr="Сферы"/>
            <p:cNvSpPr>
              <a:spLocks/>
            </p:cNvSpPr>
            <p:nvPr/>
          </p:nvSpPr>
          <p:spPr bwMode="auto">
            <a:xfrm rot="6172172">
              <a:off x="3935" y="946"/>
              <a:ext cx="270" cy="244"/>
            </a:xfrm>
            <a:custGeom>
              <a:avLst/>
              <a:gdLst>
                <a:gd name="T0" fmla="*/ 13 w 174"/>
                <a:gd name="T1" fmla="*/ 103 h 192"/>
                <a:gd name="T2" fmla="*/ 3 w 174"/>
                <a:gd name="T3" fmla="*/ 114 h 192"/>
                <a:gd name="T4" fmla="*/ 13 w 174"/>
                <a:gd name="T5" fmla="*/ 154 h 192"/>
                <a:gd name="T6" fmla="*/ 32 w 174"/>
                <a:gd name="T7" fmla="*/ 180 h 192"/>
                <a:gd name="T8" fmla="*/ 72 w 174"/>
                <a:gd name="T9" fmla="*/ 186 h 192"/>
                <a:gd name="T10" fmla="*/ 85 w 174"/>
                <a:gd name="T11" fmla="*/ 190 h 192"/>
                <a:gd name="T12" fmla="*/ 128 w 174"/>
                <a:gd name="T13" fmla="*/ 174 h 192"/>
                <a:gd name="T14" fmla="*/ 143 w 174"/>
                <a:gd name="T15" fmla="*/ 159 h 192"/>
                <a:gd name="T16" fmla="*/ 168 w 174"/>
                <a:gd name="T17" fmla="*/ 114 h 192"/>
                <a:gd name="T18" fmla="*/ 151 w 174"/>
                <a:gd name="T19" fmla="*/ 78 h 192"/>
                <a:gd name="T20" fmla="*/ 149 w 174"/>
                <a:gd name="T21" fmla="*/ 33 h 192"/>
                <a:gd name="T22" fmla="*/ 63 w 174"/>
                <a:gd name="T23" fmla="*/ 10 h 192"/>
                <a:gd name="T24" fmla="*/ 58 w 174"/>
                <a:gd name="T25" fmla="*/ 7 h 192"/>
                <a:gd name="T26" fmla="*/ 34 w 174"/>
                <a:gd name="T27" fmla="*/ 14 h 192"/>
                <a:gd name="T28" fmla="*/ 16 w 174"/>
                <a:gd name="T29" fmla="*/ 58 h 192"/>
                <a:gd name="T30" fmla="*/ 13 w 174"/>
                <a:gd name="T31" fmla="*/ 103 h 1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4"/>
                <a:gd name="T49" fmla="*/ 0 h 192"/>
                <a:gd name="T50" fmla="*/ 174 w 174"/>
                <a:gd name="T51" fmla="*/ 192 h 1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4" h="192">
                  <a:moveTo>
                    <a:pt x="13" y="103"/>
                  </a:moveTo>
                  <a:cubicBezTo>
                    <a:pt x="8" y="106"/>
                    <a:pt x="6" y="108"/>
                    <a:pt x="3" y="114"/>
                  </a:cubicBezTo>
                  <a:cubicBezTo>
                    <a:pt x="0" y="131"/>
                    <a:pt x="5" y="139"/>
                    <a:pt x="13" y="154"/>
                  </a:cubicBezTo>
                  <a:cubicBezTo>
                    <a:pt x="15" y="168"/>
                    <a:pt x="18" y="175"/>
                    <a:pt x="32" y="180"/>
                  </a:cubicBezTo>
                  <a:cubicBezTo>
                    <a:pt x="47" y="174"/>
                    <a:pt x="59" y="182"/>
                    <a:pt x="72" y="186"/>
                  </a:cubicBezTo>
                  <a:cubicBezTo>
                    <a:pt x="75" y="192"/>
                    <a:pt x="78" y="191"/>
                    <a:pt x="85" y="190"/>
                  </a:cubicBezTo>
                  <a:cubicBezTo>
                    <a:pt x="94" y="173"/>
                    <a:pt x="109" y="175"/>
                    <a:pt x="128" y="174"/>
                  </a:cubicBezTo>
                  <a:cubicBezTo>
                    <a:pt x="137" y="171"/>
                    <a:pt x="140" y="168"/>
                    <a:pt x="143" y="159"/>
                  </a:cubicBezTo>
                  <a:cubicBezTo>
                    <a:pt x="145" y="131"/>
                    <a:pt x="153" y="135"/>
                    <a:pt x="168" y="114"/>
                  </a:cubicBezTo>
                  <a:cubicBezTo>
                    <a:pt x="174" y="97"/>
                    <a:pt x="159" y="90"/>
                    <a:pt x="151" y="78"/>
                  </a:cubicBezTo>
                  <a:cubicBezTo>
                    <a:pt x="147" y="58"/>
                    <a:pt x="147" y="59"/>
                    <a:pt x="149" y="33"/>
                  </a:cubicBezTo>
                  <a:cubicBezTo>
                    <a:pt x="143" y="0"/>
                    <a:pt x="84" y="11"/>
                    <a:pt x="63" y="10"/>
                  </a:cubicBezTo>
                  <a:cubicBezTo>
                    <a:pt x="61" y="9"/>
                    <a:pt x="58" y="7"/>
                    <a:pt x="58" y="7"/>
                  </a:cubicBezTo>
                  <a:lnTo>
                    <a:pt x="34" y="14"/>
                  </a:lnTo>
                  <a:lnTo>
                    <a:pt x="16" y="58"/>
                  </a:lnTo>
                  <a:lnTo>
                    <a:pt x="13" y="103"/>
                  </a:lnTo>
                  <a:close/>
                </a:path>
              </a:pathLst>
            </a:custGeom>
            <a:pattFill prst="sphere">
              <a:fgClr>
                <a:srgbClr val="666633"/>
              </a:fgClr>
              <a:bgClr>
                <a:srgbClr val="FFFF99"/>
              </a:bgClr>
            </a:patt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694" name="Freeform 1223" descr="Сферы"/>
            <p:cNvSpPr>
              <a:spLocks/>
            </p:cNvSpPr>
            <p:nvPr/>
          </p:nvSpPr>
          <p:spPr bwMode="auto">
            <a:xfrm rot="1486498">
              <a:off x="3801" y="1099"/>
              <a:ext cx="270" cy="244"/>
            </a:xfrm>
            <a:custGeom>
              <a:avLst/>
              <a:gdLst>
                <a:gd name="T0" fmla="*/ 13 w 174"/>
                <a:gd name="T1" fmla="*/ 103 h 192"/>
                <a:gd name="T2" fmla="*/ 3 w 174"/>
                <a:gd name="T3" fmla="*/ 114 h 192"/>
                <a:gd name="T4" fmla="*/ 13 w 174"/>
                <a:gd name="T5" fmla="*/ 154 h 192"/>
                <a:gd name="T6" fmla="*/ 32 w 174"/>
                <a:gd name="T7" fmla="*/ 180 h 192"/>
                <a:gd name="T8" fmla="*/ 72 w 174"/>
                <a:gd name="T9" fmla="*/ 186 h 192"/>
                <a:gd name="T10" fmla="*/ 85 w 174"/>
                <a:gd name="T11" fmla="*/ 190 h 192"/>
                <a:gd name="T12" fmla="*/ 128 w 174"/>
                <a:gd name="T13" fmla="*/ 174 h 192"/>
                <a:gd name="T14" fmla="*/ 143 w 174"/>
                <a:gd name="T15" fmla="*/ 159 h 192"/>
                <a:gd name="T16" fmla="*/ 168 w 174"/>
                <a:gd name="T17" fmla="*/ 114 h 192"/>
                <a:gd name="T18" fmla="*/ 151 w 174"/>
                <a:gd name="T19" fmla="*/ 78 h 192"/>
                <a:gd name="T20" fmla="*/ 149 w 174"/>
                <a:gd name="T21" fmla="*/ 33 h 192"/>
                <a:gd name="T22" fmla="*/ 63 w 174"/>
                <a:gd name="T23" fmla="*/ 10 h 192"/>
                <a:gd name="T24" fmla="*/ 58 w 174"/>
                <a:gd name="T25" fmla="*/ 7 h 192"/>
                <a:gd name="T26" fmla="*/ 34 w 174"/>
                <a:gd name="T27" fmla="*/ 14 h 192"/>
                <a:gd name="T28" fmla="*/ 16 w 174"/>
                <a:gd name="T29" fmla="*/ 58 h 192"/>
                <a:gd name="T30" fmla="*/ 13 w 174"/>
                <a:gd name="T31" fmla="*/ 103 h 1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4"/>
                <a:gd name="T49" fmla="*/ 0 h 192"/>
                <a:gd name="T50" fmla="*/ 174 w 174"/>
                <a:gd name="T51" fmla="*/ 192 h 1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4" h="192">
                  <a:moveTo>
                    <a:pt x="13" y="103"/>
                  </a:moveTo>
                  <a:cubicBezTo>
                    <a:pt x="8" y="106"/>
                    <a:pt x="6" y="108"/>
                    <a:pt x="3" y="114"/>
                  </a:cubicBezTo>
                  <a:cubicBezTo>
                    <a:pt x="0" y="131"/>
                    <a:pt x="5" y="139"/>
                    <a:pt x="13" y="154"/>
                  </a:cubicBezTo>
                  <a:cubicBezTo>
                    <a:pt x="15" y="168"/>
                    <a:pt x="18" y="175"/>
                    <a:pt x="32" y="180"/>
                  </a:cubicBezTo>
                  <a:cubicBezTo>
                    <a:pt x="47" y="174"/>
                    <a:pt x="59" y="182"/>
                    <a:pt x="72" y="186"/>
                  </a:cubicBezTo>
                  <a:cubicBezTo>
                    <a:pt x="75" y="192"/>
                    <a:pt x="78" y="191"/>
                    <a:pt x="85" y="190"/>
                  </a:cubicBezTo>
                  <a:cubicBezTo>
                    <a:pt x="94" y="173"/>
                    <a:pt x="109" y="175"/>
                    <a:pt x="128" y="174"/>
                  </a:cubicBezTo>
                  <a:cubicBezTo>
                    <a:pt x="137" y="171"/>
                    <a:pt x="140" y="168"/>
                    <a:pt x="143" y="159"/>
                  </a:cubicBezTo>
                  <a:cubicBezTo>
                    <a:pt x="145" y="131"/>
                    <a:pt x="153" y="135"/>
                    <a:pt x="168" y="114"/>
                  </a:cubicBezTo>
                  <a:cubicBezTo>
                    <a:pt x="174" y="97"/>
                    <a:pt x="159" y="90"/>
                    <a:pt x="151" y="78"/>
                  </a:cubicBezTo>
                  <a:cubicBezTo>
                    <a:pt x="147" y="58"/>
                    <a:pt x="147" y="59"/>
                    <a:pt x="149" y="33"/>
                  </a:cubicBezTo>
                  <a:cubicBezTo>
                    <a:pt x="143" y="0"/>
                    <a:pt x="84" y="11"/>
                    <a:pt x="63" y="10"/>
                  </a:cubicBezTo>
                  <a:cubicBezTo>
                    <a:pt x="61" y="9"/>
                    <a:pt x="58" y="7"/>
                    <a:pt x="58" y="7"/>
                  </a:cubicBezTo>
                  <a:lnTo>
                    <a:pt x="34" y="14"/>
                  </a:lnTo>
                  <a:lnTo>
                    <a:pt x="16" y="58"/>
                  </a:lnTo>
                  <a:lnTo>
                    <a:pt x="13" y="103"/>
                  </a:lnTo>
                  <a:close/>
                </a:path>
              </a:pathLst>
            </a:custGeom>
            <a:pattFill prst="sphere">
              <a:fgClr>
                <a:srgbClr val="666633"/>
              </a:fgClr>
              <a:bgClr>
                <a:srgbClr val="FFFF99"/>
              </a:bgClr>
            </a:patt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695" name="Freeform 1231" descr="Сферы"/>
            <p:cNvSpPr>
              <a:spLocks/>
            </p:cNvSpPr>
            <p:nvPr/>
          </p:nvSpPr>
          <p:spPr bwMode="auto">
            <a:xfrm rot="3458380">
              <a:off x="4144" y="1168"/>
              <a:ext cx="129" cy="114"/>
            </a:xfrm>
            <a:custGeom>
              <a:avLst/>
              <a:gdLst>
                <a:gd name="T0" fmla="*/ 116 w 169"/>
                <a:gd name="T1" fmla="*/ 91 h 115"/>
                <a:gd name="T2" fmla="*/ 102 w 169"/>
                <a:gd name="T3" fmla="*/ 96 h 115"/>
                <a:gd name="T4" fmla="*/ 6 w 169"/>
                <a:gd name="T5" fmla="*/ 91 h 115"/>
                <a:gd name="T6" fmla="*/ 10 w 169"/>
                <a:gd name="T7" fmla="*/ 72 h 115"/>
                <a:gd name="T8" fmla="*/ 15 w 169"/>
                <a:gd name="T9" fmla="*/ 43 h 115"/>
                <a:gd name="T10" fmla="*/ 82 w 169"/>
                <a:gd name="T11" fmla="*/ 0 h 115"/>
                <a:gd name="T12" fmla="*/ 106 w 169"/>
                <a:gd name="T13" fmla="*/ 4 h 115"/>
                <a:gd name="T14" fmla="*/ 135 w 169"/>
                <a:gd name="T15" fmla="*/ 14 h 115"/>
                <a:gd name="T16" fmla="*/ 150 w 169"/>
                <a:gd name="T17" fmla="*/ 86 h 115"/>
                <a:gd name="T18" fmla="*/ 106 w 169"/>
                <a:gd name="T19" fmla="*/ 110 h 115"/>
                <a:gd name="T20" fmla="*/ 92 w 169"/>
                <a:gd name="T21" fmla="*/ 115 h 115"/>
                <a:gd name="T22" fmla="*/ 10 w 169"/>
                <a:gd name="T23" fmla="*/ 96 h 115"/>
                <a:gd name="T24" fmla="*/ 49 w 169"/>
                <a:gd name="T25" fmla="*/ 91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115"/>
                <a:gd name="T41" fmla="*/ 169 w 169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115">
                  <a:moveTo>
                    <a:pt x="116" y="91"/>
                  </a:moveTo>
                  <a:cubicBezTo>
                    <a:pt x="111" y="93"/>
                    <a:pt x="107" y="96"/>
                    <a:pt x="102" y="96"/>
                  </a:cubicBezTo>
                  <a:cubicBezTo>
                    <a:pt x="70" y="96"/>
                    <a:pt x="37" y="99"/>
                    <a:pt x="6" y="91"/>
                  </a:cubicBezTo>
                  <a:cubicBezTo>
                    <a:pt x="0" y="89"/>
                    <a:pt x="9" y="78"/>
                    <a:pt x="10" y="72"/>
                  </a:cubicBezTo>
                  <a:cubicBezTo>
                    <a:pt x="12" y="62"/>
                    <a:pt x="12" y="52"/>
                    <a:pt x="15" y="43"/>
                  </a:cubicBezTo>
                  <a:cubicBezTo>
                    <a:pt x="24" y="16"/>
                    <a:pt x="58" y="7"/>
                    <a:pt x="82" y="0"/>
                  </a:cubicBezTo>
                  <a:cubicBezTo>
                    <a:pt x="90" y="1"/>
                    <a:pt x="98" y="2"/>
                    <a:pt x="106" y="4"/>
                  </a:cubicBezTo>
                  <a:cubicBezTo>
                    <a:pt x="116" y="7"/>
                    <a:pt x="135" y="14"/>
                    <a:pt x="135" y="14"/>
                  </a:cubicBezTo>
                  <a:cubicBezTo>
                    <a:pt x="156" y="33"/>
                    <a:pt x="169" y="59"/>
                    <a:pt x="150" y="86"/>
                  </a:cubicBezTo>
                  <a:cubicBezTo>
                    <a:pt x="138" y="103"/>
                    <a:pt x="125" y="103"/>
                    <a:pt x="106" y="110"/>
                  </a:cubicBezTo>
                  <a:cubicBezTo>
                    <a:pt x="101" y="112"/>
                    <a:pt x="92" y="115"/>
                    <a:pt x="92" y="115"/>
                  </a:cubicBezTo>
                  <a:cubicBezTo>
                    <a:pt x="61" y="109"/>
                    <a:pt x="41" y="96"/>
                    <a:pt x="10" y="96"/>
                  </a:cubicBezTo>
                  <a:lnTo>
                    <a:pt x="49" y="91"/>
                  </a:lnTo>
                </a:path>
              </a:pathLst>
            </a:custGeom>
            <a:pattFill prst="sphere">
              <a:fgClr>
                <a:srgbClr val="666633"/>
              </a:fgClr>
              <a:bgClr>
                <a:srgbClr val="FFFF66"/>
              </a:bgClr>
            </a:patt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sp>
        <p:nvSpPr>
          <p:cNvPr id="26836" name="Line 1236"/>
          <p:cNvSpPr>
            <a:spLocks noChangeShapeType="1"/>
          </p:cNvSpPr>
          <p:nvPr/>
        </p:nvSpPr>
        <p:spPr bwMode="auto">
          <a:xfrm flipV="1">
            <a:off x="2803525" y="3284538"/>
            <a:ext cx="382588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837" name="Line 1237"/>
          <p:cNvSpPr>
            <a:spLocks noChangeShapeType="1"/>
          </p:cNvSpPr>
          <p:nvPr/>
        </p:nvSpPr>
        <p:spPr bwMode="auto">
          <a:xfrm flipV="1">
            <a:off x="3719513" y="2730500"/>
            <a:ext cx="522287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838" name="Line 1238"/>
          <p:cNvSpPr>
            <a:spLocks noChangeShapeType="1"/>
          </p:cNvSpPr>
          <p:nvPr/>
        </p:nvSpPr>
        <p:spPr bwMode="auto">
          <a:xfrm flipV="1">
            <a:off x="4852988" y="2049463"/>
            <a:ext cx="765175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854" name="Text Box 1254"/>
          <p:cNvSpPr txBox="1">
            <a:spLocks noChangeArrowheads="1"/>
          </p:cNvSpPr>
          <p:nvPr/>
        </p:nvSpPr>
        <p:spPr bwMode="auto">
          <a:xfrm>
            <a:off x="6715125" y="1576388"/>
            <a:ext cx="130968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660066"/>
                </a:solidFill>
                <a:latin typeface="Times New Roman" pitchFamily="18" charset="0"/>
              </a:rPr>
              <a:t>Зеленые </a:t>
            </a: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660066"/>
                </a:solidFill>
                <a:latin typeface="Times New Roman" pitchFamily="18" charset="0"/>
              </a:rPr>
              <a:t> листья</a:t>
            </a:r>
          </a:p>
        </p:txBody>
      </p:sp>
      <p:grpSp>
        <p:nvGrpSpPr>
          <p:cNvPr id="23" name="Group 1280"/>
          <p:cNvGrpSpPr>
            <a:grpSpLocks/>
          </p:cNvGrpSpPr>
          <p:nvPr/>
        </p:nvGrpSpPr>
        <p:grpSpPr bwMode="auto">
          <a:xfrm>
            <a:off x="6381750" y="2222500"/>
            <a:ext cx="1049338" cy="466725"/>
            <a:chOff x="4020" y="1400"/>
            <a:chExt cx="661" cy="294"/>
          </a:xfrm>
        </p:grpSpPr>
        <p:sp>
          <p:nvSpPr>
            <p:cNvPr id="27686" name="Line 1256"/>
            <p:cNvSpPr>
              <a:spLocks noChangeShapeType="1"/>
            </p:cNvSpPr>
            <p:nvPr/>
          </p:nvSpPr>
          <p:spPr bwMode="auto">
            <a:xfrm flipV="1">
              <a:off x="4020" y="1400"/>
              <a:ext cx="661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687" name="Line 1257"/>
            <p:cNvSpPr>
              <a:spLocks noChangeShapeType="1"/>
            </p:cNvSpPr>
            <p:nvPr/>
          </p:nvSpPr>
          <p:spPr bwMode="auto">
            <a:xfrm flipH="1">
              <a:off x="4217" y="1406"/>
              <a:ext cx="43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4" name="Group 1271"/>
          <p:cNvGrpSpPr>
            <a:grpSpLocks/>
          </p:cNvGrpSpPr>
          <p:nvPr/>
        </p:nvGrpSpPr>
        <p:grpSpPr bwMode="auto">
          <a:xfrm>
            <a:off x="4479925" y="2506663"/>
            <a:ext cx="1747838" cy="427037"/>
            <a:chOff x="3078" y="1555"/>
            <a:chExt cx="1101" cy="269"/>
          </a:xfrm>
        </p:grpSpPr>
        <p:sp>
          <p:nvSpPr>
            <p:cNvPr id="27683" name="Text Box 1253"/>
            <p:cNvSpPr txBox="1">
              <a:spLocks noChangeArrowheads="1"/>
            </p:cNvSpPr>
            <p:nvPr/>
          </p:nvSpPr>
          <p:spPr bwMode="auto">
            <a:xfrm>
              <a:off x="3296" y="1555"/>
              <a:ext cx="6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rgbClr val="660066"/>
                  </a:solidFill>
                  <a:latin typeface="Times New Roman" pitchFamily="18" charset="0"/>
                </a:rPr>
                <a:t>Стебель</a:t>
              </a:r>
            </a:p>
          </p:txBody>
        </p:sp>
        <p:sp>
          <p:nvSpPr>
            <p:cNvPr id="27684" name="Line 1258"/>
            <p:cNvSpPr>
              <a:spLocks noChangeShapeType="1"/>
            </p:cNvSpPr>
            <p:nvPr/>
          </p:nvSpPr>
          <p:spPr bwMode="auto">
            <a:xfrm flipV="1">
              <a:off x="3078" y="1715"/>
              <a:ext cx="493" cy="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685" name="Line 1259"/>
            <p:cNvSpPr>
              <a:spLocks noChangeShapeType="1"/>
            </p:cNvSpPr>
            <p:nvPr/>
          </p:nvSpPr>
          <p:spPr bwMode="auto">
            <a:xfrm>
              <a:off x="3578" y="1715"/>
              <a:ext cx="601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5" name="Group 1272"/>
          <p:cNvGrpSpPr>
            <a:grpSpLocks/>
          </p:cNvGrpSpPr>
          <p:nvPr/>
        </p:nvGrpSpPr>
        <p:grpSpPr bwMode="auto">
          <a:xfrm>
            <a:off x="4033838" y="1277938"/>
            <a:ext cx="1766887" cy="1066800"/>
            <a:chOff x="2797" y="781"/>
            <a:chExt cx="1113" cy="672"/>
          </a:xfrm>
        </p:grpSpPr>
        <p:sp>
          <p:nvSpPr>
            <p:cNvPr id="27680" name="Text Box 1255"/>
            <p:cNvSpPr txBox="1">
              <a:spLocks noChangeArrowheads="1"/>
            </p:cNvSpPr>
            <p:nvPr/>
          </p:nvSpPr>
          <p:spPr bwMode="auto">
            <a:xfrm>
              <a:off x="2797" y="781"/>
              <a:ext cx="6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rgbClr val="660066"/>
                  </a:solidFill>
                  <a:latin typeface="Times New Roman" pitchFamily="18" charset="0"/>
                </a:rPr>
                <a:t>Соцветие</a:t>
              </a:r>
            </a:p>
          </p:txBody>
        </p:sp>
        <p:sp>
          <p:nvSpPr>
            <p:cNvPr id="27681" name="Line 1260"/>
            <p:cNvSpPr>
              <a:spLocks noChangeShapeType="1"/>
            </p:cNvSpPr>
            <p:nvPr/>
          </p:nvSpPr>
          <p:spPr bwMode="auto">
            <a:xfrm flipH="1">
              <a:off x="3027" y="1005"/>
              <a:ext cx="147" cy="4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682" name="Line 1261"/>
            <p:cNvSpPr>
              <a:spLocks noChangeShapeType="1"/>
            </p:cNvSpPr>
            <p:nvPr/>
          </p:nvSpPr>
          <p:spPr bwMode="auto">
            <a:xfrm>
              <a:off x="3174" y="1005"/>
              <a:ext cx="736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6" name="Group 1270"/>
          <p:cNvGrpSpPr>
            <a:grpSpLocks/>
          </p:cNvGrpSpPr>
          <p:nvPr/>
        </p:nvGrpSpPr>
        <p:grpSpPr bwMode="auto">
          <a:xfrm>
            <a:off x="3340100" y="3451225"/>
            <a:ext cx="2979738" cy="873125"/>
            <a:chOff x="2360" y="2150"/>
            <a:chExt cx="1877" cy="550"/>
          </a:xfrm>
        </p:grpSpPr>
        <p:sp>
          <p:nvSpPr>
            <p:cNvPr id="27676" name="Text Box 1252"/>
            <p:cNvSpPr txBox="1">
              <a:spLocks noChangeArrowheads="1"/>
            </p:cNvSpPr>
            <p:nvPr/>
          </p:nvSpPr>
          <p:spPr bwMode="auto">
            <a:xfrm>
              <a:off x="2360" y="2508"/>
              <a:ext cx="1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rgbClr val="660066"/>
                  </a:solidFill>
                  <a:latin typeface="Times New Roman" pitchFamily="18" charset="0"/>
                </a:rPr>
                <a:t>Почечная  чешуя</a:t>
              </a:r>
            </a:p>
          </p:txBody>
        </p:sp>
        <p:sp>
          <p:nvSpPr>
            <p:cNvPr id="27677" name="Line 1262"/>
            <p:cNvSpPr>
              <a:spLocks noChangeShapeType="1"/>
            </p:cNvSpPr>
            <p:nvPr/>
          </p:nvSpPr>
          <p:spPr bwMode="auto">
            <a:xfrm>
              <a:off x="2522" y="2285"/>
              <a:ext cx="422" cy="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678" name="Line 1263"/>
            <p:cNvSpPr>
              <a:spLocks noChangeShapeType="1"/>
            </p:cNvSpPr>
            <p:nvPr/>
          </p:nvSpPr>
          <p:spPr bwMode="auto">
            <a:xfrm flipV="1">
              <a:off x="2938" y="2150"/>
              <a:ext cx="140" cy="3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679" name="Line 1264"/>
            <p:cNvSpPr>
              <a:spLocks noChangeShapeType="1"/>
            </p:cNvSpPr>
            <p:nvPr/>
          </p:nvSpPr>
          <p:spPr bwMode="auto">
            <a:xfrm flipV="1">
              <a:off x="2944" y="2170"/>
              <a:ext cx="1293" cy="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7" name="Group 1269"/>
          <p:cNvGrpSpPr>
            <a:grpSpLocks/>
          </p:cNvGrpSpPr>
          <p:nvPr/>
        </p:nvGrpSpPr>
        <p:grpSpPr bwMode="auto">
          <a:xfrm>
            <a:off x="1431925" y="4173538"/>
            <a:ext cx="2355850" cy="557212"/>
            <a:chOff x="1158" y="2605"/>
            <a:chExt cx="1484" cy="351"/>
          </a:xfrm>
        </p:grpSpPr>
        <p:sp>
          <p:nvSpPr>
            <p:cNvPr id="27674" name="Text Box 1251"/>
            <p:cNvSpPr txBox="1">
              <a:spLocks noChangeArrowheads="1"/>
            </p:cNvSpPr>
            <p:nvPr/>
          </p:nvSpPr>
          <p:spPr bwMode="auto">
            <a:xfrm>
              <a:off x="1350" y="2764"/>
              <a:ext cx="12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rgbClr val="660066"/>
                  </a:solidFill>
                  <a:latin typeface="Times New Roman" pitchFamily="18" charset="0"/>
                </a:rPr>
                <a:t>Генеративная  почка</a:t>
              </a:r>
            </a:p>
          </p:txBody>
        </p:sp>
        <p:sp>
          <p:nvSpPr>
            <p:cNvPr id="27675" name="Line 1265"/>
            <p:cNvSpPr>
              <a:spLocks noChangeShapeType="1"/>
            </p:cNvSpPr>
            <p:nvPr/>
          </p:nvSpPr>
          <p:spPr bwMode="auto">
            <a:xfrm>
              <a:off x="1158" y="2605"/>
              <a:ext cx="807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8" name="Group 1276"/>
          <p:cNvGrpSpPr>
            <a:grpSpLocks/>
          </p:cNvGrpSpPr>
          <p:nvPr/>
        </p:nvGrpSpPr>
        <p:grpSpPr bwMode="auto">
          <a:xfrm>
            <a:off x="241300" y="4241800"/>
            <a:ext cx="2001838" cy="1036638"/>
            <a:chOff x="152" y="2672"/>
            <a:chExt cx="1261" cy="653"/>
          </a:xfrm>
        </p:grpSpPr>
        <p:sp>
          <p:nvSpPr>
            <p:cNvPr id="27672" name="Text Box 1250"/>
            <p:cNvSpPr txBox="1">
              <a:spLocks noChangeArrowheads="1"/>
            </p:cNvSpPr>
            <p:nvPr/>
          </p:nvSpPr>
          <p:spPr bwMode="auto">
            <a:xfrm>
              <a:off x="152" y="3133"/>
              <a:ext cx="12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>
                  <a:solidFill>
                    <a:srgbClr val="660066"/>
                  </a:solidFill>
                  <a:latin typeface="Times New Roman" pitchFamily="18" charset="0"/>
                </a:rPr>
                <a:t>Вегетативная  почка</a:t>
              </a:r>
            </a:p>
          </p:txBody>
        </p:sp>
        <p:sp>
          <p:nvSpPr>
            <p:cNvPr id="27673" name="Line 1267"/>
            <p:cNvSpPr>
              <a:spLocks noChangeShapeType="1"/>
            </p:cNvSpPr>
            <p:nvPr/>
          </p:nvSpPr>
          <p:spPr bwMode="auto">
            <a:xfrm flipH="1">
              <a:off x="373" y="2672"/>
              <a:ext cx="222" cy="4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500"/>
                            </p:stCondLst>
                            <p:childTnLst>
                              <p:par>
                                <p:cTn id="9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2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3" grpId="0" animBg="1"/>
      <p:bldP spid="26665" grpId="0" animBg="1"/>
      <p:bldP spid="26836" grpId="0" animBg="1"/>
      <p:bldP spid="26837" grpId="0" animBg="1"/>
      <p:bldP spid="26838" grpId="0" animBg="1"/>
      <p:bldP spid="2685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268288"/>
            <a:ext cx="8515350" cy="96361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14438"/>
            <a:ext cx="8686800" cy="28575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/>
              <a:t>Известно, что у растений есть генеративные и вегетативные почки. Двое учащихся поспорили, один из них утверждал, что кочан капусты это гигантская почка, а второй доказывал обратное. Кто из них прав?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6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dirty="0" smtClean="0"/>
              <a:t>Почки на деревьях обычно закладываются в начале лета, однако пробуждаются и дают побеги лишь весной следующего года. Дайте объяснение этому явлению.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8675" name="Picture 5" descr="6d26a7215e1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43625" y="4000500"/>
            <a:ext cx="2552700" cy="2581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5888" y="12700"/>
            <a:ext cx="8242301" cy="1255713"/>
          </a:xfrm>
        </p:spPr>
      </p:pic>
      <p:pic>
        <p:nvPicPr>
          <p:cNvPr id="15362" name="Picture 7" descr="Вегетативный побег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628775"/>
            <a:ext cx="5545138" cy="4121150"/>
          </a:xfrm>
        </p:spPr>
      </p:pic>
      <p:pic>
        <p:nvPicPr>
          <p:cNvPr id="15363" name="Picture 8" descr="строение побе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908050"/>
            <a:ext cx="2855912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713" y="128588"/>
            <a:ext cx="8491537" cy="371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8" y="42863"/>
            <a:ext cx="8405812" cy="5688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25425"/>
            <a:ext cx="8242300" cy="2352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1852613"/>
            <a:ext cx="4554538" cy="2951162"/>
          </a:xfrm>
        </p:spPr>
      </p:pic>
      <p:pic>
        <p:nvPicPr>
          <p:cNvPr id="19458" name="Picture 2" descr="C:\Documents and Settings\Admin\Мои документы\Мои рисунки\resBAE4E9B1-2C1F-460C-A6EE-0AF8140536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714375"/>
            <a:ext cx="4000500" cy="550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1993900"/>
            <a:ext cx="4314825" cy="2597150"/>
          </a:xfrm>
        </p:spPr>
      </p:pic>
      <p:pic>
        <p:nvPicPr>
          <p:cNvPr id="20482" name="Picture 2" descr="C:\Documents and Settings\Admin\Мои документы\Мои рисунки\res08613869-E2FA-4573-A3E4-C0420FC7A23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285875"/>
            <a:ext cx="3786187" cy="4429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075" y="920750"/>
            <a:ext cx="4765675" cy="3670300"/>
          </a:xfrm>
        </p:spPr>
      </p:pic>
      <p:pic>
        <p:nvPicPr>
          <p:cNvPr id="21506" name="Picture 2" descr="C:\Documents and Settings\Admin\Мои документы\Мои рисунки\res9154D68C-AD73-4717-AAF2-B4625CF2477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071563"/>
            <a:ext cx="4214813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</TotalTime>
  <Words>89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побега. Почка – зачаточный побег.</dc:title>
  <cp:lastModifiedBy>nadezhda.pronskaya</cp:lastModifiedBy>
  <cp:revision>11</cp:revision>
  <dcterms:modified xsi:type="dcterms:W3CDTF">2012-04-25T13:15:51Z</dcterms:modified>
</cp:coreProperties>
</file>