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5" r:id="rId1"/>
    <p:sldMasterId id="2147483845" r:id="rId2"/>
    <p:sldMasterId id="2147483847" r:id="rId3"/>
  </p:sldMasterIdLst>
  <p:notesMasterIdLst>
    <p:notesMasterId r:id="rId21"/>
  </p:notesMasterIdLst>
  <p:sldIdLst>
    <p:sldId id="257" r:id="rId4"/>
    <p:sldId id="267" r:id="rId5"/>
    <p:sldId id="269" r:id="rId6"/>
    <p:sldId id="279" r:id="rId7"/>
    <p:sldId id="280" r:id="rId8"/>
    <p:sldId id="281" r:id="rId9"/>
    <p:sldId id="273" r:id="rId10"/>
    <p:sldId id="271" r:id="rId11"/>
    <p:sldId id="259" r:id="rId12"/>
    <p:sldId id="262" r:id="rId13"/>
    <p:sldId id="282" r:id="rId14"/>
    <p:sldId id="283" r:id="rId15"/>
    <p:sldId id="276" r:id="rId16"/>
    <p:sldId id="275" r:id="rId17"/>
    <p:sldId id="274" r:id="rId18"/>
    <p:sldId id="277" r:id="rId19"/>
    <p:sldId id="264" r:id="rId2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 showScrollbar="0"/>
    <p:sldAll/>
    <p:penClr>
      <a:srgbClr val="FF0000"/>
    </p:penClr>
  </p:showPr>
  <p:clrMru>
    <a:srgbClr val="006600"/>
    <a:srgbClr val="FF5050"/>
    <a:srgbClr val="003300"/>
    <a:srgbClr val="FFFF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615" autoAdjust="0"/>
    <p:restoredTop sz="86399" autoAdjust="0"/>
  </p:normalViewPr>
  <p:slideViewPr>
    <p:cSldViewPr>
      <p:cViewPr varScale="1">
        <p:scale>
          <a:sx n="61" d="100"/>
          <a:sy n="61" d="100"/>
        </p:scale>
        <p:origin x="-111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50" y="3005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04A33FDD-6566-4250-96F5-FE7213C6902B}" type="datetimeFigureOut">
              <a:rPr lang="ru-RU"/>
              <a:pPr>
                <a:defRPr/>
              </a:pPr>
              <a:t>19.04.2012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9B5557F0-6827-4F20-B765-5534A9F4798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cs typeface="+mn-cs"/>
                </a:endParaRPr>
              </a:p>
            </p:txBody>
          </p:sp>
          <p:sp>
            <p:nvSpPr>
              <p:cNvPr id="9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cs typeface="+mn-cs"/>
                </a:endParaRPr>
              </a:p>
            </p:txBody>
          </p:sp>
          <p:sp>
            <p:nvSpPr>
              <p:cNvPr id="10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cs typeface="+mn-cs"/>
                </a:endParaRPr>
              </a:p>
            </p:txBody>
          </p:sp>
          <p:sp>
            <p:nvSpPr>
              <p:cNvPr id="11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cs typeface="+mn-cs"/>
                </a:endParaRPr>
              </a:p>
            </p:txBody>
          </p:sp>
          <p:sp>
            <p:nvSpPr>
              <p:cNvPr id="12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cs typeface="+mn-cs"/>
                </a:endParaRPr>
              </a:p>
            </p:txBody>
          </p:sp>
        </p:grpSp>
        <p:sp>
          <p:nvSpPr>
            <p:cNvPr id="6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7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</p:grpSp>
      <p:sp>
        <p:nvSpPr>
          <p:cNvPr id="196619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96620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FC40FB-8F8A-4E71-84BE-604A536EF81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9C97BF-A14F-4765-B042-18BF980407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25BA11-5F14-4D22-96D4-DA49BC78B8D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/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/>
            <a:ahLst/>
            <a:cxnLst>
              <a:cxn ang="0">
                <a:pos x="2822" y="0"/>
              </a:cxn>
              <a:cxn ang="0">
                <a:pos x="0" y="975"/>
              </a:cxn>
              <a:cxn ang="0">
                <a:pos x="2169" y="3619"/>
              </a:cxn>
              <a:cxn ang="0">
                <a:pos x="3985" y="1125"/>
              </a:cxn>
              <a:cxn ang="0">
                <a:pos x="2822" y="0"/>
              </a:cxn>
              <a:cxn ang="0">
                <a:pos x="2822" y="0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cs typeface="+mn-cs"/>
            </a:endParaRPr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6" name="Freeform 9"/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/>
              <a:ahLst/>
              <a:cxnLst>
                <a:cxn ang="0">
                  <a:pos x="794" y="395"/>
                </a:cxn>
                <a:cxn ang="0">
                  <a:pos x="710" y="318"/>
                </a:cxn>
                <a:cxn ang="0">
                  <a:pos x="556" y="210"/>
                </a:cxn>
                <a:cxn ang="0">
                  <a:pos x="71" y="0"/>
                </a:cxn>
                <a:cxn ang="0">
                  <a:pos x="23" y="20"/>
                </a:cxn>
                <a:cxn ang="0">
                  <a:pos x="0" y="83"/>
                </a:cxn>
                <a:cxn ang="0">
                  <a:pos x="28" y="155"/>
                </a:cxn>
                <a:cxn ang="0">
                  <a:pos x="570" y="409"/>
                </a:cxn>
                <a:cxn ang="0">
                  <a:pos x="689" y="393"/>
                </a:cxn>
                <a:cxn ang="0">
                  <a:pos x="785" y="414"/>
                </a:cxn>
                <a:cxn ang="0">
                  <a:pos x="794" y="395"/>
                </a:cxn>
                <a:cxn ang="0">
                  <a:pos x="794" y="395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7" name="Freeform 10"/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8" name="Freeform 11"/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grpSp>
          <p:nvGrpSpPr>
            <p:cNvPr id="9" name="Group 12"/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10" name="Freeform 13"/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40" y="66"/>
                  </a:cxn>
                  <a:cxn ang="0">
                    <a:pos x="0" y="173"/>
                  </a:cxn>
                  <a:cxn ang="0">
                    <a:pos x="80" y="160"/>
                  </a:cxn>
                  <a:cxn ang="0">
                    <a:pos x="103" y="84"/>
                  </a:cxn>
                  <a:cxn ang="0">
                    <a:pos x="150" y="27"/>
                  </a:cxn>
                  <a:cxn ang="0">
                    <a:pos x="110" y="0"/>
                  </a:cxn>
                  <a:cxn ang="0">
                    <a:pos x="110" y="0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cs typeface="+mn-cs"/>
                </a:endParaRPr>
              </a:p>
            </p:txBody>
          </p:sp>
          <p:sp>
            <p:nvSpPr>
              <p:cNvPr id="11" name="Freeform 14"/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63" y="52"/>
                  </a:cxn>
                  <a:cxn ang="0">
                    <a:pos x="0" y="208"/>
                  </a:cxn>
                  <a:cxn ang="0">
                    <a:pos x="67" y="358"/>
                  </a:cxn>
                  <a:cxn ang="0">
                    <a:pos x="1182" y="867"/>
                  </a:cxn>
                  <a:cxn ang="0">
                    <a:pos x="1422" y="835"/>
                  </a:cxn>
                  <a:cxn ang="0">
                    <a:pos x="1616" y="880"/>
                  </a:cxn>
                  <a:cxn ang="0">
                    <a:pos x="1684" y="808"/>
                  </a:cxn>
                  <a:cxn ang="0">
                    <a:pos x="1502" y="664"/>
                  </a:cxn>
                  <a:cxn ang="0">
                    <a:pos x="1428" y="512"/>
                  </a:cxn>
                  <a:cxn ang="0">
                    <a:pos x="1369" y="527"/>
                  </a:cxn>
                  <a:cxn ang="0">
                    <a:pos x="1439" y="664"/>
                  </a:cxn>
                  <a:cxn ang="0">
                    <a:pos x="1578" y="810"/>
                  </a:cxn>
                  <a:cxn ang="0">
                    <a:pos x="1413" y="787"/>
                  </a:cxn>
                  <a:cxn ang="0">
                    <a:pos x="1219" y="814"/>
                  </a:cxn>
                  <a:cxn ang="0">
                    <a:pos x="1255" y="650"/>
                  </a:cxn>
                  <a:cxn ang="0">
                    <a:pos x="1338" y="538"/>
                  </a:cxn>
                  <a:cxn ang="0">
                    <a:pos x="1241" y="552"/>
                  </a:cxn>
                  <a:cxn ang="0">
                    <a:pos x="1165" y="658"/>
                  </a:cxn>
                  <a:cxn ang="0">
                    <a:pos x="1139" y="791"/>
                  </a:cxn>
                  <a:cxn ang="0">
                    <a:pos x="107" y="310"/>
                  </a:cxn>
                  <a:cxn ang="0">
                    <a:pos x="80" y="215"/>
                  </a:cxn>
                  <a:cxn ang="0">
                    <a:pos x="103" y="95"/>
                  </a:cxn>
                  <a:cxn ang="0">
                    <a:pos x="217" y="0"/>
                  </a:cxn>
                  <a:cxn ang="0">
                    <a:pos x="156" y="0"/>
                  </a:cxn>
                  <a:cxn ang="0">
                    <a:pos x="156" y="0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cs typeface="+mn-cs"/>
                </a:endParaRPr>
              </a:p>
            </p:txBody>
          </p:sp>
          <p:sp>
            <p:nvSpPr>
              <p:cNvPr id="12" name="Freeform 15"/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cs typeface="+mn-cs"/>
                </a:endParaRPr>
              </a:p>
            </p:txBody>
          </p:sp>
          <p:sp>
            <p:nvSpPr>
              <p:cNvPr id="13" name="Freeform 16"/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19" y="106"/>
                  </a:cxn>
                  <a:cxn ang="0">
                    <a:pos x="0" y="230"/>
                  </a:cxn>
                  <a:cxn ang="0">
                    <a:pos x="33" y="314"/>
                  </a:cxn>
                  <a:cxn ang="0">
                    <a:pos x="94" y="335"/>
                  </a:cxn>
                  <a:cxn ang="0">
                    <a:pos x="76" y="154"/>
                  </a:cxn>
                  <a:cxn ang="0">
                    <a:pos x="160" y="17"/>
                  </a:cxn>
                  <a:cxn ang="0">
                    <a:pos x="116" y="0"/>
                  </a:cxn>
                  <a:cxn ang="0">
                    <a:pos x="116" y="0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cs typeface="+mn-cs"/>
                </a:endParaRPr>
              </a:p>
            </p:txBody>
          </p:sp>
          <p:sp>
            <p:nvSpPr>
              <p:cNvPr id="14" name="Freeform 17"/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cs typeface="+mn-cs"/>
                </a:endParaRPr>
              </a:p>
            </p:txBody>
          </p:sp>
        </p:grpSp>
      </p:grpSp>
      <p:grpSp>
        <p:nvGrpSpPr>
          <p:cNvPr id="15" name="Group 18"/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16" name="Freeform 19"/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/>
              <a:ahLst/>
              <a:cxnLst>
                <a:cxn ang="0">
                  <a:pos x="794" y="395"/>
                </a:cxn>
                <a:cxn ang="0">
                  <a:pos x="710" y="318"/>
                </a:cxn>
                <a:cxn ang="0">
                  <a:pos x="556" y="210"/>
                </a:cxn>
                <a:cxn ang="0">
                  <a:pos x="71" y="0"/>
                </a:cxn>
                <a:cxn ang="0">
                  <a:pos x="23" y="20"/>
                </a:cxn>
                <a:cxn ang="0">
                  <a:pos x="0" y="83"/>
                </a:cxn>
                <a:cxn ang="0">
                  <a:pos x="28" y="155"/>
                </a:cxn>
                <a:cxn ang="0">
                  <a:pos x="570" y="409"/>
                </a:cxn>
                <a:cxn ang="0">
                  <a:pos x="689" y="393"/>
                </a:cxn>
                <a:cxn ang="0">
                  <a:pos x="785" y="414"/>
                </a:cxn>
                <a:cxn ang="0">
                  <a:pos x="794" y="395"/>
                </a:cxn>
                <a:cxn ang="0">
                  <a:pos x="794" y="395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17" name="Freeform 20"/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18" name="Freeform 21"/>
            <p:cNvSpPr>
              <a:spLocks/>
            </p:cNvSpPr>
            <p:nvPr userDrawn="1"/>
          </p:nvSpPr>
          <p:spPr bwMode="auto">
            <a:xfrm rot="7320404">
              <a:off x="5000" y="2913"/>
              <a:ext cx="416" cy="265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grpSp>
          <p:nvGrpSpPr>
            <p:cNvPr id="19" name="Group 22"/>
            <p:cNvGrpSpPr>
              <a:grpSpLocks/>
            </p:cNvGrpSpPr>
            <p:nvPr userDrawn="1"/>
          </p:nvGrpSpPr>
          <p:grpSpPr bwMode="auto">
            <a:xfrm>
              <a:off x="4986" y="2752"/>
              <a:ext cx="469" cy="667"/>
              <a:chOff x="4986" y="2752"/>
              <a:chExt cx="469" cy="667"/>
            </a:xfrm>
          </p:grpSpPr>
          <p:sp>
            <p:nvSpPr>
              <p:cNvPr id="20" name="Freeform 23"/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40" y="66"/>
                  </a:cxn>
                  <a:cxn ang="0">
                    <a:pos x="0" y="173"/>
                  </a:cxn>
                  <a:cxn ang="0">
                    <a:pos x="80" y="160"/>
                  </a:cxn>
                  <a:cxn ang="0">
                    <a:pos x="103" y="84"/>
                  </a:cxn>
                  <a:cxn ang="0">
                    <a:pos x="150" y="27"/>
                  </a:cxn>
                  <a:cxn ang="0">
                    <a:pos x="110" y="0"/>
                  </a:cxn>
                  <a:cxn ang="0">
                    <a:pos x="110" y="0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cs typeface="+mn-cs"/>
                </a:endParaRPr>
              </a:p>
            </p:txBody>
          </p:sp>
          <p:sp>
            <p:nvSpPr>
              <p:cNvPr id="21" name="Freeform 24"/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63" y="52"/>
                  </a:cxn>
                  <a:cxn ang="0">
                    <a:pos x="0" y="208"/>
                  </a:cxn>
                  <a:cxn ang="0">
                    <a:pos x="67" y="358"/>
                  </a:cxn>
                  <a:cxn ang="0">
                    <a:pos x="1182" y="867"/>
                  </a:cxn>
                  <a:cxn ang="0">
                    <a:pos x="1422" y="835"/>
                  </a:cxn>
                  <a:cxn ang="0">
                    <a:pos x="1616" y="880"/>
                  </a:cxn>
                  <a:cxn ang="0">
                    <a:pos x="1684" y="808"/>
                  </a:cxn>
                  <a:cxn ang="0">
                    <a:pos x="1502" y="664"/>
                  </a:cxn>
                  <a:cxn ang="0">
                    <a:pos x="1428" y="512"/>
                  </a:cxn>
                  <a:cxn ang="0">
                    <a:pos x="1369" y="527"/>
                  </a:cxn>
                  <a:cxn ang="0">
                    <a:pos x="1439" y="664"/>
                  </a:cxn>
                  <a:cxn ang="0">
                    <a:pos x="1578" y="810"/>
                  </a:cxn>
                  <a:cxn ang="0">
                    <a:pos x="1413" y="787"/>
                  </a:cxn>
                  <a:cxn ang="0">
                    <a:pos x="1219" y="814"/>
                  </a:cxn>
                  <a:cxn ang="0">
                    <a:pos x="1255" y="650"/>
                  </a:cxn>
                  <a:cxn ang="0">
                    <a:pos x="1338" y="538"/>
                  </a:cxn>
                  <a:cxn ang="0">
                    <a:pos x="1241" y="552"/>
                  </a:cxn>
                  <a:cxn ang="0">
                    <a:pos x="1165" y="658"/>
                  </a:cxn>
                  <a:cxn ang="0">
                    <a:pos x="1139" y="791"/>
                  </a:cxn>
                  <a:cxn ang="0">
                    <a:pos x="107" y="310"/>
                  </a:cxn>
                  <a:cxn ang="0">
                    <a:pos x="80" y="215"/>
                  </a:cxn>
                  <a:cxn ang="0">
                    <a:pos x="103" y="95"/>
                  </a:cxn>
                  <a:cxn ang="0">
                    <a:pos x="217" y="0"/>
                  </a:cxn>
                  <a:cxn ang="0">
                    <a:pos x="156" y="0"/>
                  </a:cxn>
                  <a:cxn ang="0">
                    <a:pos x="156" y="0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cs typeface="+mn-cs"/>
                </a:endParaRPr>
              </a:p>
            </p:txBody>
          </p:sp>
          <p:sp>
            <p:nvSpPr>
              <p:cNvPr id="22" name="Freeform 25"/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cs typeface="+mn-cs"/>
                </a:endParaRPr>
              </a:p>
            </p:txBody>
          </p:sp>
          <p:sp>
            <p:nvSpPr>
              <p:cNvPr id="23" name="Freeform 26"/>
              <p:cNvSpPr>
                <a:spLocks/>
              </p:cNvSpPr>
              <p:nvPr userDrawn="1"/>
            </p:nvSpPr>
            <p:spPr bwMode="auto">
              <a:xfrm rot="7320404">
                <a:off x="5364" y="2873"/>
                <a:ext cx="63" cy="118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19" y="106"/>
                  </a:cxn>
                  <a:cxn ang="0">
                    <a:pos x="0" y="230"/>
                  </a:cxn>
                  <a:cxn ang="0">
                    <a:pos x="33" y="314"/>
                  </a:cxn>
                  <a:cxn ang="0">
                    <a:pos x="94" y="335"/>
                  </a:cxn>
                  <a:cxn ang="0">
                    <a:pos x="76" y="154"/>
                  </a:cxn>
                  <a:cxn ang="0">
                    <a:pos x="160" y="17"/>
                  </a:cxn>
                  <a:cxn ang="0">
                    <a:pos x="116" y="0"/>
                  </a:cxn>
                  <a:cxn ang="0">
                    <a:pos x="116" y="0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cs typeface="+mn-cs"/>
                </a:endParaRPr>
              </a:p>
            </p:txBody>
          </p:sp>
          <p:sp>
            <p:nvSpPr>
              <p:cNvPr id="24" name="Freeform 27"/>
              <p:cNvSpPr>
                <a:spLocks/>
              </p:cNvSpPr>
              <p:nvPr userDrawn="1"/>
            </p:nvSpPr>
            <p:spPr bwMode="auto">
              <a:xfrm rot="7320404">
                <a:off x="5137" y="3000"/>
                <a:ext cx="193" cy="104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cs typeface="+mn-cs"/>
                </a:endParaRPr>
              </a:p>
            </p:txBody>
          </p:sp>
        </p:grpSp>
      </p:grpSp>
      <p:sp>
        <p:nvSpPr>
          <p:cNvPr id="25" name="Freeform 28"/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16" y="256"/>
              </a:cxn>
              <a:cxn ang="0">
                <a:pos x="1560" y="144"/>
              </a:cxn>
              <a:cxn ang="0">
                <a:pos x="1856" y="376"/>
              </a:cxn>
              <a:cxn ang="0">
                <a:pos x="2344" y="152"/>
              </a:cxn>
              <a:cxn ang="0">
                <a:pos x="3536" y="456"/>
              </a:cxn>
              <a:cxn ang="0">
                <a:pos x="4288" y="136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>
              <a:cs typeface="+mn-cs"/>
            </a:endParaRPr>
          </a:p>
        </p:txBody>
      </p:sp>
      <p:sp>
        <p:nvSpPr>
          <p:cNvPr id="26" name="Freeform 29"/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/>
            <a:ahLst/>
            <a:cxnLst>
              <a:cxn ang="0">
                <a:pos x="0" y="32"/>
              </a:cxn>
              <a:cxn ang="0">
                <a:pos x="280" y="144"/>
              </a:cxn>
              <a:cxn ang="0">
                <a:pos x="448" y="16"/>
              </a:cxn>
              <a:cxn ang="0">
                <a:pos x="560" y="240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>
              <a:cs typeface="+mn-cs"/>
            </a:endParaRPr>
          </a:p>
        </p:txBody>
      </p:sp>
      <p:sp>
        <p:nvSpPr>
          <p:cNvPr id="23142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23142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27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8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9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5E4450-E50C-42E1-82B6-49953207231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0A7544-3B30-46C1-A7C6-BFA06F5DC51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E8A6AE-2D17-45CD-B773-85E1D41CFC6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D9DDAD-7249-4212-85A2-D8BED4256E9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4B5D02-2B97-4B75-A168-44BCBDFB711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0B4F50-59FF-43B9-92E2-2C303496C2E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4A552F-ADBD-4FB9-8343-61C1A4AC76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62D608-9428-42D6-B5F6-207E8947174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DC4875-E380-4C2C-A7B5-10187D23ADF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CC8F39-EE96-47FD-8649-CEB90870987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AC978A-3227-4A58-8EC6-E16067BBD6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F3043E-97D8-4B7B-B37C-061BDAC778F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5867400" cy="6858000"/>
            <a:chOff x="0" y="0"/>
            <a:chExt cx="3696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880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ru-RU" sz="2400">
                <a:latin typeface="Times New Roman" pitchFamily="18" charset="0"/>
                <a:cs typeface="+mn-cs"/>
              </a:endParaRPr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white">
            <a:xfrm>
              <a:off x="432" y="624"/>
              <a:ext cx="3264" cy="12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ru-RU" sz="2400">
                <a:latin typeface="Times New Roman" pitchFamily="18" charset="0"/>
                <a:cs typeface="+mn-cs"/>
              </a:endParaRPr>
            </a:p>
          </p:txBody>
        </p:sp>
      </p:grpSp>
      <p:grpSp>
        <p:nvGrpSpPr>
          <p:cNvPr id="7" name="Group 5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8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9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</p:grpSp>
      <p:sp>
        <p:nvSpPr>
          <p:cNvPr id="261128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40132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261132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990600"/>
            <a:ext cx="8229600" cy="1905000"/>
          </a:xfrm>
          <a:prstGeom prst="roundRect">
            <a:avLst>
              <a:gd name="adj" fmla="val 50000"/>
            </a:avLst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0" name="Rectangle 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Rectangle 1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200" y="6248400"/>
            <a:ext cx="587375" cy="488950"/>
          </a:xfrm>
        </p:spPr>
        <p:txBody>
          <a:bodyPr anchorCtr="0"/>
          <a:lstStyle>
            <a:lvl1pPr>
              <a:defRPr/>
            </a:lvl1pPr>
          </a:lstStyle>
          <a:p>
            <a:pPr>
              <a:defRPr/>
            </a:pPr>
            <a:fld id="{388C0015-C33F-4065-B201-C6EC19662E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18CBB7-6021-4EAD-85B4-C1FD5B00295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9B9E2E-4E9D-44C4-BB8A-6919191456E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9C7320-8A42-49F6-A877-E0F2FCDEAA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2A6515-9BFA-4E2D-A31B-2351FB9ADF7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9F5BB5-DEA3-4941-8A2E-8EAF9B0642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0C7C58-1060-4E15-A1BF-0ABEB547C02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B7DC0C-B36F-4C28-A8E2-33D83655F80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6DA485-3DF0-43AD-B6CF-F6059FFF491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943143-56A3-40A8-9AF8-7DF54060E2A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2B1B5B-BD71-4C4F-9E93-1F47019D21D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05600" y="762000"/>
            <a:ext cx="1981200" cy="53244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762000" y="762000"/>
            <a:ext cx="5791200" cy="53244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E8DD7F-0BB7-4619-887F-64FE0D790A9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CCCF17-B6DB-4669-87DA-60133E1FAA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B09482-9E90-4AE9-AE73-3516CB89062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EC0880-6BA7-4F97-9FA1-803C92E6DA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0244E4-A731-4446-B953-B4DA652F9BF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6EC411-3FA7-4F02-B8C4-A7341265FB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6B8763-F4E5-415B-AC4C-60F58896AC2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5587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1576A76F-D465-40A9-9A7B-D42D0A5419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032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195590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cs typeface="+mn-cs"/>
                </a:endParaRPr>
              </a:p>
            </p:txBody>
          </p:sp>
          <p:sp>
            <p:nvSpPr>
              <p:cNvPr id="195591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cs typeface="+mn-cs"/>
                </a:endParaRPr>
              </a:p>
            </p:txBody>
          </p:sp>
          <p:sp>
            <p:nvSpPr>
              <p:cNvPr id="195592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cs typeface="+mn-cs"/>
                </a:endParaRPr>
              </a:p>
            </p:txBody>
          </p:sp>
          <p:sp>
            <p:nvSpPr>
              <p:cNvPr id="195593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cs typeface="+mn-cs"/>
                </a:endParaRPr>
              </a:p>
            </p:txBody>
          </p:sp>
          <p:sp>
            <p:nvSpPr>
              <p:cNvPr id="195594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cs typeface="+mn-cs"/>
                </a:endParaRPr>
              </a:p>
            </p:txBody>
          </p:sp>
        </p:grpSp>
        <p:sp>
          <p:nvSpPr>
            <p:cNvPr id="195595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195596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</p:grpSp>
      <p:sp>
        <p:nvSpPr>
          <p:cNvPr id="195597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95598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5599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36" r:id="rId1"/>
    <p:sldLayoutId id="2147484206" r:id="rId2"/>
    <p:sldLayoutId id="2147484207" r:id="rId3"/>
    <p:sldLayoutId id="2147484208" r:id="rId4"/>
    <p:sldLayoutId id="2147484209" r:id="rId5"/>
    <p:sldLayoutId id="2147484210" r:id="rId6"/>
    <p:sldLayoutId id="2147484211" r:id="rId7"/>
    <p:sldLayoutId id="2147484212" r:id="rId8"/>
    <p:sldLayoutId id="2147484213" r:id="rId9"/>
    <p:sldLayoutId id="2147484214" r:id="rId10"/>
    <p:sldLayoutId id="2147484215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402" name="Freeform 2"/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/>
            <a:ahLst/>
            <a:cxnLst>
              <a:cxn ang="0">
                <a:pos x="2903" y="433"/>
              </a:cxn>
              <a:cxn ang="0">
                <a:pos x="2565" y="80"/>
              </a:cxn>
              <a:cxn ang="0">
                <a:pos x="2241" y="0"/>
              </a:cxn>
              <a:cxn ang="0">
                <a:pos x="110" y="2811"/>
              </a:cxn>
              <a:cxn ang="0">
                <a:pos x="110" y="3228"/>
              </a:cxn>
              <a:cxn ang="0">
                <a:pos x="0" y="3631"/>
              </a:cxn>
              <a:cxn ang="0">
                <a:pos x="72" y="3686"/>
              </a:cxn>
              <a:cxn ang="0">
                <a:pos x="441" y="3355"/>
              </a:cxn>
              <a:cxn ang="0">
                <a:pos x="740" y="3228"/>
              </a:cxn>
              <a:cxn ang="0">
                <a:pos x="2903" y="433"/>
              </a:cxn>
              <a:cxn ang="0">
                <a:pos x="2903" y="433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cs typeface="+mn-cs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30405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0406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0407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fld id="{EA17BC3E-C4B0-40F8-8DBB-638C846A580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230408" name="Freeform 8"/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/>
            <a:ahLst/>
            <a:cxnLst>
              <a:cxn ang="0">
                <a:pos x="2293" y="0"/>
              </a:cxn>
              <a:cxn ang="0">
                <a:pos x="130" y="2835"/>
              </a:cxn>
              <a:cxn ang="0">
                <a:pos x="131" y="3201"/>
              </a:cxn>
              <a:cxn ang="0">
                <a:pos x="0" y="3633"/>
              </a:cxn>
              <a:cxn ang="0">
                <a:pos x="50" y="3703"/>
              </a:cxn>
              <a:cxn ang="0">
                <a:pos x="422" y="3352"/>
              </a:cxn>
              <a:cxn ang="0">
                <a:pos x="763" y="3220"/>
              </a:cxn>
              <a:cxn ang="0">
                <a:pos x="2911" y="428"/>
              </a:cxn>
              <a:cxn ang="0">
                <a:pos x="2589" y="96"/>
              </a:cxn>
              <a:cxn ang="0">
                <a:pos x="2293" y="0"/>
              </a:cxn>
              <a:cxn ang="0">
                <a:pos x="2293" y="0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cs typeface="+mn-cs"/>
            </a:endParaRPr>
          </a:p>
        </p:txBody>
      </p:sp>
      <p:sp>
        <p:nvSpPr>
          <p:cNvPr id="230409" name="Freeform 9"/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/>
            <a:ahLst/>
            <a:cxnLst>
              <a:cxn ang="0">
                <a:pos x="0" y="2485"/>
              </a:cxn>
              <a:cxn ang="0">
                <a:pos x="432" y="2553"/>
              </a:cxn>
              <a:cxn ang="0">
                <a:pos x="736" y="2777"/>
              </a:cxn>
              <a:cxn ang="0">
                <a:pos x="2561" y="399"/>
              </a:cxn>
              <a:cxn ang="0">
                <a:pos x="2118" y="82"/>
              </a:cxn>
              <a:cxn ang="0">
                <a:pos x="1898" y="0"/>
              </a:cxn>
              <a:cxn ang="0">
                <a:pos x="0" y="2485"/>
              </a:cxn>
              <a:cxn ang="0">
                <a:pos x="0" y="248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cs typeface="+mn-cs"/>
            </a:endParaRPr>
          </a:p>
        </p:txBody>
      </p:sp>
      <p:grpSp>
        <p:nvGrpSpPr>
          <p:cNvPr id="2058" name="Group 10"/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230411" name="Freeform 11"/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/>
              <a:ahLst/>
              <a:cxnLst>
                <a:cxn ang="0">
                  <a:pos x="1587" y="1260"/>
                </a:cxn>
                <a:cxn ang="0">
                  <a:pos x="1420" y="1106"/>
                </a:cxn>
                <a:cxn ang="0">
                  <a:pos x="1331" y="477"/>
                </a:cxn>
                <a:cxn ang="0">
                  <a:pos x="2139" y="330"/>
                </a:cxn>
                <a:cxn ang="0">
                  <a:pos x="2177" y="203"/>
                </a:cxn>
                <a:cxn ang="0">
                  <a:pos x="2099" y="100"/>
                </a:cxn>
                <a:cxn ang="0">
                  <a:pos x="1276" y="211"/>
                </a:cxn>
                <a:cxn ang="0">
                  <a:pos x="1219" y="32"/>
                </a:cxn>
                <a:cxn ang="0">
                  <a:pos x="1085" y="0"/>
                </a:cxn>
                <a:cxn ang="0">
                  <a:pos x="958" y="28"/>
                </a:cxn>
                <a:cxn ang="0">
                  <a:pos x="888" y="106"/>
                </a:cxn>
                <a:cxn ang="0">
                  <a:pos x="937" y="285"/>
                </a:cxn>
                <a:cxn ang="0">
                  <a:pos x="660" y="441"/>
                </a:cxn>
                <a:cxn ang="0">
                  <a:pos x="983" y="473"/>
                </a:cxn>
                <a:cxn ang="0">
                  <a:pos x="1112" y="889"/>
                </a:cxn>
                <a:cxn ang="0">
                  <a:pos x="141" y="469"/>
                </a:cxn>
                <a:cxn ang="0">
                  <a:pos x="46" y="509"/>
                </a:cxn>
                <a:cxn ang="0">
                  <a:pos x="0" y="636"/>
                </a:cxn>
                <a:cxn ang="0">
                  <a:pos x="55" y="779"/>
                </a:cxn>
                <a:cxn ang="0">
                  <a:pos x="1139" y="1288"/>
                </a:cxn>
                <a:cxn ang="0">
                  <a:pos x="1378" y="1256"/>
                </a:cxn>
                <a:cxn ang="0">
                  <a:pos x="1570" y="1298"/>
                </a:cxn>
                <a:cxn ang="0">
                  <a:pos x="1587" y="1260"/>
                </a:cxn>
                <a:cxn ang="0">
                  <a:pos x="1587" y="1260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230412" name="Freeform 12"/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/>
              <a:ahLst/>
              <a:cxnLst>
                <a:cxn ang="0">
                  <a:pos x="0" y="7"/>
                </a:cxn>
                <a:cxn ang="0">
                  <a:pos x="120" y="0"/>
                </a:cxn>
                <a:cxn ang="0">
                  <a:pos x="143" y="233"/>
                </a:cxn>
                <a:cxn ang="0">
                  <a:pos x="8" y="258"/>
                </a:cxn>
                <a:cxn ang="0">
                  <a:pos x="0" y="7"/>
                </a:cxn>
                <a:cxn ang="0">
                  <a:pos x="0" y="7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230413" name="Freeform 13"/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230414" name="Freeform 14"/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230415" name="Freeform 15"/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/>
              <a:ahLst/>
              <a:cxnLst>
                <a:cxn ang="0">
                  <a:pos x="0" y="28"/>
                </a:cxn>
                <a:cxn ang="0">
                  <a:pos x="160" y="0"/>
                </a:cxn>
                <a:cxn ang="0">
                  <a:pos x="251" y="36"/>
                </a:cxn>
                <a:cxn ang="0">
                  <a:pos x="272" y="139"/>
                </a:cxn>
                <a:cxn ang="0">
                  <a:pos x="164" y="146"/>
                </a:cxn>
                <a:cxn ang="0">
                  <a:pos x="32" y="241"/>
                </a:cxn>
                <a:cxn ang="0">
                  <a:pos x="0" y="28"/>
                </a:cxn>
                <a:cxn ang="0">
                  <a:pos x="0" y="28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230416" name="Freeform 16"/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/>
              <a:ahLst/>
              <a:cxnLst>
                <a:cxn ang="0">
                  <a:pos x="152" y="4"/>
                </a:cxn>
                <a:cxn ang="0">
                  <a:pos x="152" y="224"/>
                </a:cxn>
                <a:cxn ang="0">
                  <a:pos x="0" y="8"/>
                </a:cxn>
                <a:cxn ang="0">
                  <a:pos x="72" y="0"/>
                </a:cxn>
                <a:cxn ang="0">
                  <a:pos x="152" y="4"/>
                </a:cxn>
                <a:cxn ang="0">
                  <a:pos x="152" y="4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230417" name="Freeform 17"/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/>
              <a:ahLst/>
              <a:cxnLst>
                <a:cxn ang="0">
                  <a:pos x="0" y="80"/>
                </a:cxn>
                <a:cxn ang="0">
                  <a:pos x="87" y="0"/>
                </a:cxn>
                <a:cxn ang="0">
                  <a:pos x="232" y="6"/>
                </a:cxn>
                <a:cxn ang="0">
                  <a:pos x="386" y="764"/>
                </a:cxn>
                <a:cxn ang="0">
                  <a:pos x="279" y="720"/>
                </a:cxn>
                <a:cxn ang="0">
                  <a:pos x="152" y="677"/>
                </a:cxn>
                <a:cxn ang="0">
                  <a:pos x="0" y="80"/>
                </a:cxn>
                <a:cxn ang="0">
                  <a:pos x="0" y="80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230418" name="Freeform 18"/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/>
              <a:ahLst/>
              <a:cxnLst>
                <a:cxn ang="0">
                  <a:pos x="692" y="0"/>
                </a:cxn>
                <a:cxn ang="0">
                  <a:pos x="0" y="106"/>
                </a:cxn>
                <a:cxn ang="0">
                  <a:pos x="28" y="348"/>
                </a:cxn>
                <a:cxn ang="0">
                  <a:pos x="715" y="237"/>
                </a:cxn>
                <a:cxn ang="0">
                  <a:pos x="728" y="43"/>
                </a:cxn>
                <a:cxn ang="0">
                  <a:pos x="692" y="0"/>
                </a:cxn>
                <a:cxn ang="0">
                  <a:pos x="692" y="0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230419" name="Freeform 19"/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/>
              <a:ahLst/>
              <a:cxnLst>
                <a:cxn ang="0">
                  <a:pos x="272" y="0"/>
                </a:cxn>
                <a:cxn ang="0">
                  <a:pos x="0" y="78"/>
                </a:cxn>
                <a:cxn ang="0">
                  <a:pos x="312" y="135"/>
                </a:cxn>
                <a:cxn ang="0">
                  <a:pos x="272" y="0"/>
                </a:cxn>
                <a:cxn ang="0">
                  <a:pos x="272" y="0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grpSp>
          <p:nvGrpSpPr>
            <p:cNvPr id="2084" name="Group 20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2085" name="Group 21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230422" name="Freeform 22"/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/>
                  <a:ahLst/>
                  <a:cxnLst>
                    <a:cxn ang="0">
                      <a:pos x="0" y="107"/>
                    </a:cxn>
                    <a:cxn ang="0">
                      <a:pos x="114" y="10"/>
                    </a:cxn>
                    <a:cxn ang="0">
                      <a:pos x="213" y="0"/>
                    </a:cxn>
                    <a:cxn ang="0">
                      <a:pos x="292" y="27"/>
                    </a:cxn>
                    <a:cxn ang="0">
                      <a:pos x="313" y="91"/>
                    </a:cxn>
                    <a:cxn ang="0">
                      <a:pos x="167" y="67"/>
                    </a:cxn>
                    <a:cxn ang="0">
                      <a:pos x="74" y="101"/>
                    </a:cxn>
                    <a:cxn ang="0">
                      <a:pos x="13" y="175"/>
                    </a:cxn>
                    <a:cxn ang="0">
                      <a:pos x="0" y="107"/>
                    </a:cxn>
                    <a:cxn ang="0">
                      <a:pos x="0" y="107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cs typeface="+mn-cs"/>
                  </a:endParaRPr>
                </a:p>
              </p:txBody>
            </p:sp>
            <p:sp>
              <p:nvSpPr>
                <p:cNvPr id="230423" name="Freeform 23"/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/>
                  <a:ahLst/>
                  <a:cxnLst>
                    <a:cxn ang="0">
                      <a:pos x="0" y="40"/>
                    </a:cxn>
                    <a:cxn ang="0">
                      <a:pos x="160" y="266"/>
                    </a:cxn>
                    <a:cxn ang="0">
                      <a:pos x="230" y="251"/>
                    </a:cxn>
                    <a:cxn ang="0">
                      <a:pos x="223" y="17"/>
                    </a:cxn>
                    <a:cxn ang="0">
                      <a:pos x="166" y="0"/>
                    </a:cxn>
                    <a:cxn ang="0">
                      <a:pos x="179" y="197"/>
                    </a:cxn>
                    <a:cxn ang="0">
                      <a:pos x="71" y="4"/>
                    </a:cxn>
                    <a:cxn ang="0">
                      <a:pos x="0" y="40"/>
                    </a:cxn>
                    <a:cxn ang="0">
                      <a:pos x="0" y="40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cs typeface="+mn-cs"/>
                  </a:endParaRPr>
                </a:p>
              </p:txBody>
            </p:sp>
            <p:sp>
              <p:nvSpPr>
                <p:cNvPr id="230424" name="Freeform 24"/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/>
                  <a:ahLst/>
                  <a:cxnLst>
                    <a:cxn ang="0">
                      <a:pos x="0" y="19"/>
                    </a:cxn>
                    <a:cxn ang="0">
                      <a:pos x="36" y="93"/>
                    </a:cxn>
                    <a:cxn ang="0">
                      <a:pos x="44" y="154"/>
                    </a:cxn>
                    <a:cxn ang="0">
                      <a:pos x="27" y="234"/>
                    </a:cxn>
                    <a:cxn ang="0">
                      <a:pos x="80" y="220"/>
                    </a:cxn>
                    <a:cxn ang="0">
                      <a:pos x="87" y="116"/>
                    </a:cxn>
                    <a:cxn ang="0">
                      <a:pos x="46" y="0"/>
                    </a:cxn>
                    <a:cxn ang="0">
                      <a:pos x="0" y="19"/>
                    </a:cxn>
                    <a:cxn ang="0">
                      <a:pos x="0" y="19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cs typeface="+mn-cs"/>
                  </a:endParaRPr>
                </a:p>
              </p:txBody>
            </p:sp>
          </p:grpSp>
          <p:sp>
            <p:nvSpPr>
              <p:cNvPr id="230425" name="Freeform 25"/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cs typeface="+mn-cs"/>
                </a:endParaRPr>
              </a:p>
            </p:txBody>
          </p:sp>
          <p:sp>
            <p:nvSpPr>
              <p:cNvPr id="230426" name="Freeform 26"/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cs typeface="+mn-cs"/>
                </a:endParaRPr>
              </a:p>
            </p:txBody>
          </p:sp>
          <p:sp>
            <p:nvSpPr>
              <p:cNvPr id="230427" name="Freeform 27"/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91" y="25"/>
                  </a:cxn>
                  <a:cxn ang="0">
                    <a:pos x="80" y="192"/>
                  </a:cxn>
                  <a:cxn ang="0">
                    <a:pos x="106" y="327"/>
                  </a:cxn>
                  <a:cxn ang="0">
                    <a:pos x="213" y="451"/>
                  </a:cxn>
                  <a:cxn ang="0">
                    <a:pos x="97" y="478"/>
                  </a:cxn>
                  <a:cxn ang="0">
                    <a:pos x="30" y="344"/>
                  </a:cxn>
                  <a:cxn ang="0">
                    <a:pos x="0" y="57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cs typeface="+mn-cs"/>
                </a:endParaRPr>
              </a:p>
            </p:txBody>
          </p:sp>
          <p:grpSp>
            <p:nvGrpSpPr>
              <p:cNvPr id="2089" name="Group 28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230429" name="Freeform 29"/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/>
                  <a:ahLst/>
                  <a:cxnLst>
                    <a:cxn ang="0">
                      <a:pos x="110" y="0"/>
                    </a:cxn>
                    <a:cxn ang="0">
                      <a:pos x="40" y="66"/>
                    </a:cxn>
                    <a:cxn ang="0">
                      <a:pos x="0" y="173"/>
                    </a:cxn>
                    <a:cxn ang="0">
                      <a:pos x="80" y="160"/>
                    </a:cxn>
                    <a:cxn ang="0">
                      <a:pos x="103" y="84"/>
                    </a:cxn>
                    <a:cxn ang="0">
                      <a:pos x="150" y="27"/>
                    </a:cxn>
                    <a:cxn ang="0">
                      <a:pos x="110" y="0"/>
                    </a:cxn>
                    <a:cxn ang="0">
                      <a:pos x="110" y="0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cs typeface="+mn-cs"/>
                  </a:endParaRPr>
                </a:p>
              </p:txBody>
            </p:sp>
            <p:sp>
              <p:nvSpPr>
                <p:cNvPr id="230430" name="Freeform 30"/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/>
                  <a:ahLst/>
                  <a:cxnLst>
                    <a:cxn ang="0">
                      <a:pos x="156" y="0"/>
                    </a:cxn>
                    <a:cxn ang="0">
                      <a:pos x="63" y="52"/>
                    </a:cxn>
                    <a:cxn ang="0">
                      <a:pos x="0" y="208"/>
                    </a:cxn>
                    <a:cxn ang="0">
                      <a:pos x="67" y="358"/>
                    </a:cxn>
                    <a:cxn ang="0">
                      <a:pos x="1182" y="867"/>
                    </a:cxn>
                    <a:cxn ang="0">
                      <a:pos x="1422" y="835"/>
                    </a:cxn>
                    <a:cxn ang="0">
                      <a:pos x="1616" y="880"/>
                    </a:cxn>
                    <a:cxn ang="0">
                      <a:pos x="1684" y="808"/>
                    </a:cxn>
                    <a:cxn ang="0">
                      <a:pos x="1502" y="664"/>
                    </a:cxn>
                    <a:cxn ang="0">
                      <a:pos x="1428" y="512"/>
                    </a:cxn>
                    <a:cxn ang="0">
                      <a:pos x="1369" y="527"/>
                    </a:cxn>
                    <a:cxn ang="0">
                      <a:pos x="1439" y="664"/>
                    </a:cxn>
                    <a:cxn ang="0">
                      <a:pos x="1578" y="810"/>
                    </a:cxn>
                    <a:cxn ang="0">
                      <a:pos x="1413" y="787"/>
                    </a:cxn>
                    <a:cxn ang="0">
                      <a:pos x="1219" y="814"/>
                    </a:cxn>
                    <a:cxn ang="0">
                      <a:pos x="1255" y="650"/>
                    </a:cxn>
                    <a:cxn ang="0">
                      <a:pos x="1338" y="538"/>
                    </a:cxn>
                    <a:cxn ang="0">
                      <a:pos x="1241" y="552"/>
                    </a:cxn>
                    <a:cxn ang="0">
                      <a:pos x="1165" y="658"/>
                    </a:cxn>
                    <a:cxn ang="0">
                      <a:pos x="1139" y="791"/>
                    </a:cxn>
                    <a:cxn ang="0">
                      <a:pos x="107" y="310"/>
                    </a:cxn>
                    <a:cxn ang="0">
                      <a:pos x="80" y="215"/>
                    </a:cxn>
                    <a:cxn ang="0">
                      <a:pos x="103" y="95"/>
                    </a:cxn>
                    <a:cxn ang="0">
                      <a:pos x="217" y="0"/>
                    </a:cxn>
                    <a:cxn ang="0">
                      <a:pos x="156" y="0"/>
                    </a:cxn>
                    <a:cxn ang="0">
                      <a:pos x="156" y="0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cs typeface="+mn-cs"/>
                  </a:endParaRPr>
                </a:p>
              </p:txBody>
            </p:sp>
            <p:sp>
              <p:nvSpPr>
                <p:cNvPr id="230431" name="Freeform 31"/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/>
                  <a:ahLst/>
                  <a:cxnLst>
                    <a:cxn ang="0">
                      <a:pos x="116" y="0"/>
                    </a:cxn>
                    <a:cxn ang="0">
                      <a:pos x="19" y="106"/>
                    </a:cxn>
                    <a:cxn ang="0">
                      <a:pos x="0" y="230"/>
                    </a:cxn>
                    <a:cxn ang="0">
                      <a:pos x="33" y="314"/>
                    </a:cxn>
                    <a:cxn ang="0">
                      <a:pos x="94" y="335"/>
                    </a:cxn>
                    <a:cxn ang="0">
                      <a:pos x="76" y="154"/>
                    </a:cxn>
                    <a:cxn ang="0">
                      <a:pos x="160" y="17"/>
                    </a:cxn>
                    <a:cxn ang="0">
                      <a:pos x="116" y="0"/>
                    </a:cxn>
                    <a:cxn ang="0">
                      <a:pos x="116" y="0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cs typeface="+mn-cs"/>
                  </a:endParaRPr>
                </a:p>
              </p:txBody>
            </p:sp>
            <p:sp>
              <p:nvSpPr>
                <p:cNvPr id="230432" name="Freeform 32"/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/>
                  <a:ahLst/>
                  <a:cxnLst>
                    <a:cxn ang="0">
                      <a:pos x="218" y="896"/>
                    </a:cxn>
                    <a:cxn ang="0">
                      <a:pos x="0" y="124"/>
                    </a:cxn>
                    <a:cxn ang="0">
                      <a:pos x="81" y="38"/>
                    </a:cxn>
                    <a:cxn ang="0">
                      <a:pos x="258" y="0"/>
                    </a:cxn>
                    <a:cxn ang="0">
                      <a:pos x="399" y="57"/>
                    </a:cxn>
                    <a:cxn ang="0">
                      <a:pos x="642" y="1188"/>
                    </a:cxn>
                    <a:cxn ang="0">
                      <a:pos x="555" y="1091"/>
                    </a:cxn>
                    <a:cxn ang="0">
                      <a:pos x="355" y="97"/>
                    </a:cxn>
                    <a:cxn ang="0">
                      <a:pos x="226" y="61"/>
                    </a:cxn>
                    <a:cxn ang="0">
                      <a:pos x="119" y="74"/>
                    </a:cxn>
                    <a:cxn ang="0">
                      <a:pos x="76" y="141"/>
                    </a:cxn>
                    <a:cxn ang="0">
                      <a:pos x="306" y="924"/>
                    </a:cxn>
                    <a:cxn ang="0">
                      <a:pos x="218" y="896"/>
                    </a:cxn>
                    <a:cxn ang="0">
                      <a:pos x="218" y="896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cs typeface="+mn-cs"/>
                  </a:endParaRPr>
                </a:p>
              </p:txBody>
            </p:sp>
            <p:sp>
              <p:nvSpPr>
                <p:cNvPr id="230433" name="Freeform 33"/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/>
                  <a:ahLst/>
                  <a:cxnLst>
                    <a:cxn ang="0">
                      <a:pos x="0" y="27"/>
                    </a:cxn>
                    <a:cxn ang="0">
                      <a:pos x="76" y="194"/>
                    </a:cxn>
                    <a:cxn ang="0">
                      <a:pos x="113" y="318"/>
                    </a:cxn>
                    <a:cxn ang="0">
                      <a:pos x="116" y="504"/>
                    </a:cxn>
                    <a:cxn ang="0">
                      <a:pos x="192" y="504"/>
                    </a:cxn>
                    <a:cxn ang="0">
                      <a:pos x="187" y="360"/>
                    </a:cxn>
                    <a:cxn ang="0">
                      <a:pos x="162" y="208"/>
                    </a:cxn>
                    <a:cxn ang="0">
                      <a:pos x="99" y="59"/>
                    </a:cxn>
                    <a:cxn ang="0">
                      <a:pos x="63" y="0"/>
                    </a:cxn>
                    <a:cxn ang="0">
                      <a:pos x="0" y="27"/>
                    </a:cxn>
                    <a:cxn ang="0">
                      <a:pos x="0" y="27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cs typeface="+mn-cs"/>
                  </a:endParaRPr>
                </a:p>
              </p:txBody>
            </p:sp>
            <p:sp>
              <p:nvSpPr>
                <p:cNvPr id="230434" name="Freeform 34"/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/>
                  <a:ahLst/>
                  <a:cxnLst>
                    <a:cxn ang="0">
                      <a:pos x="297" y="0"/>
                    </a:cxn>
                    <a:cxn ang="0">
                      <a:pos x="257" y="17"/>
                    </a:cxn>
                    <a:cxn ang="0">
                      <a:pos x="253" y="66"/>
                    </a:cxn>
                    <a:cxn ang="0">
                      <a:pos x="0" y="169"/>
                    </a:cxn>
                    <a:cxn ang="0">
                      <a:pos x="0" y="222"/>
                    </a:cxn>
                    <a:cxn ang="0">
                      <a:pos x="284" y="226"/>
                    </a:cxn>
                    <a:cxn ang="0">
                      <a:pos x="320" y="269"/>
                    </a:cxn>
                    <a:cxn ang="0">
                      <a:pos x="390" y="266"/>
                    </a:cxn>
                    <a:cxn ang="0">
                      <a:pos x="383" y="190"/>
                    </a:cxn>
                    <a:cxn ang="0">
                      <a:pos x="116" y="176"/>
                    </a:cxn>
                    <a:cxn ang="0">
                      <a:pos x="333" y="89"/>
                    </a:cxn>
                    <a:cxn ang="0">
                      <a:pos x="297" y="0"/>
                    </a:cxn>
                    <a:cxn ang="0">
                      <a:pos x="297" y="0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cs typeface="+mn-cs"/>
                  </a:endParaRPr>
                </a:p>
              </p:txBody>
            </p:sp>
            <p:sp>
              <p:nvSpPr>
                <p:cNvPr id="230435" name="Freeform 35"/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/>
                  <a:ahLst/>
                  <a:cxnLst>
                    <a:cxn ang="0">
                      <a:pos x="0" y="131"/>
                    </a:cxn>
                    <a:cxn ang="0">
                      <a:pos x="863" y="0"/>
                    </a:cxn>
                    <a:cxn ang="0">
                      <a:pos x="926" y="78"/>
                    </a:cxn>
                    <a:cxn ang="0">
                      <a:pos x="941" y="181"/>
                    </a:cxn>
                    <a:cxn ang="0">
                      <a:pos x="903" y="282"/>
                    </a:cxn>
                    <a:cxn ang="0">
                      <a:pos x="57" y="424"/>
                    </a:cxn>
                    <a:cxn ang="0">
                      <a:pos x="53" y="384"/>
                    </a:cxn>
                    <a:cxn ang="0">
                      <a:pos x="863" y="242"/>
                    </a:cxn>
                    <a:cxn ang="0">
                      <a:pos x="893" y="145"/>
                    </a:cxn>
                    <a:cxn ang="0">
                      <a:pos x="840" y="57"/>
                    </a:cxn>
                    <a:cxn ang="0">
                      <a:pos x="0" y="185"/>
                    </a:cxn>
                    <a:cxn ang="0">
                      <a:pos x="0" y="131"/>
                    </a:cxn>
                    <a:cxn ang="0">
                      <a:pos x="0" y="131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cs typeface="+mn-cs"/>
                  </a:endParaRPr>
                </a:p>
              </p:txBody>
            </p:sp>
            <p:sp>
              <p:nvSpPr>
                <p:cNvPr id="230436" name="Freeform 36"/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/>
                  <a:ahLst/>
                  <a:cxnLst>
                    <a:cxn ang="0">
                      <a:pos x="0" y="126"/>
                    </a:cxn>
                    <a:cxn ang="0">
                      <a:pos x="66" y="173"/>
                    </a:cxn>
                    <a:cxn ang="0">
                      <a:pos x="222" y="166"/>
                    </a:cxn>
                    <a:cxn ang="0">
                      <a:pos x="418" y="116"/>
                    </a:cxn>
                    <a:cxn ang="0">
                      <a:pos x="488" y="42"/>
                    </a:cxn>
                    <a:cxn ang="0">
                      <a:pos x="443" y="2"/>
                    </a:cxn>
                    <a:cxn ang="0">
                      <a:pos x="253" y="0"/>
                    </a:cxn>
                    <a:cxn ang="0">
                      <a:pos x="110" y="12"/>
                    </a:cxn>
                    <a:cxn ang="0">
                      <a:pos x="15" y="76"/>
                    </a:cxn>
                    <a:cxn ang="0">
                      <a:pos x="112" y="95"/>
                    </a:cxn>
                    <a:cxn ang="0">
                      <a:pos x="275" y="53"/>
                    </a:cxn>
                    <a:cxn ang="0">
                      <a:pos x="416" y="53"/>
                    </a:cxn>
                    <a:cxn ang="0">
                      <a:pos x="268" y="110"/>
                    </a:cxn>
                    <a:cxn ang="0">
                      <a:pos x="142" y="126"/>
                    </a:cxn>
                    <a:cxn ang="0">
                      <a:pos x="0" y="126"/>
                    </a:cxn>
                    <a:cxn ang="0">
                      <a:pos x="0" y="126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cs typeface="+mn-cs"/>
                  </a:endParaRPr>
                </a:p>
              </p:txBody>
            </p:sp>
          </p:grpSp>
        </p:grpSp>
      </p:grpSp>
      <p:grpSp>
        <p:nvGrpSpPr>
          <p:cNvPr id="2059" name="Group 37"/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230438" name="Freeform 38"/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/>
              <a:ahLst/>
              <a:cxnLst>
                <a:cxn ang="0">
                  <a:pos x="692" y="3156"/>
                </a:cxn>
                <a:cxn ang="0">
                  <a:pos x="380" y="2945"/>
                </a:cxn>
                <a:cxn ang="0">
                  <a:pos x="319" y="2783"/>
                </a:cxn>
                <a:cxn ang="0">
                  <a:pos x="371" y="2542"/>
                </a:cxn>
                <a:cxn ang="0">
                  <a:pos x="591" y="2251"/>
                </a:cxn>
                <a:cxn ang="0">
                  <a:pos x="641" y="2070"/>
                </a:cxn>
                <a:cxn ang="0">
                  <a:pos x="591" y="1948"/>
                </a:cxn>
                <a:cxn ang="0">
                  <a:pos x="401" y="1859"/>
                </a:cxn>
                <a:cxn ang="0">
                  <a:pos x="361" y="1747"/>
                </a:cxn>
                <a:cxn ang="0">
                  <a:pos x="430" y="1587"/>
                </a:cxn>
                <a:cxn ang="0">
                  <a:pos x="741" y="1156"/>
                </a:cxn>
                <a:cxn ang="0">
                  <a:pos x="772" y="945"/>
                </a:cxn>
                <a:cxn ang="0">
                  <a:pos x="692" y="713"/>
                </a:cxn>
                <a:cxn ang="0">
                  <a:pos x="430" y="603"/>
                </a:cxn>
                <a:cxn ang="0">
                  <a:pos x="200" y="422"/>
                </a:cxn>
                <a:cxn ang="0">
                  <a:pos x="0" y="0"/>
                </a:cxn>
                <a:cxn ang="0">
                  <a:pos x="29" y="382"/>
                </a:cxn>
                <a:cxn ang="0">
                  <a:pos x="179" y="612"/>
                </a:cxn>
                <a:cxn ang="0">
                  <a:pos x="380" y="753"/>
                </a:cxn>
                <a:cxn ang="0">
                  <a:pos x="601" y="833"/>
                </a:cxn>
                <a:cxn ang="0">
                  <a:pos x="612" y="1044"/>
                </a:cxn>
                <a:cxn ang="0">
                  <a:pos x="500" y="1266"/>
                </a:cxn>
                <a:cxn ang="0">
                  <a:pos x="240" y="1658"/>
                </a:cxn>
                <a:cxn ang="0">
                  <a:pos x="230" y="1909"/>
                </a:cxn>
                <a:cxn ang="0">
                  <a:pos x="471" y="2049"/>
                </a:cxn>
                <a:cxn ang="0">
                  <a:pos x="460" y="2180"/>
                </a:cxn>
                <a:cxn ang="0">
                  <a:pos x="249" y="2452"/>
                </a:cxn>
                <a:cxn ang="0">
                  <a:pos x="160" y="2713"/>
                </a:cxn>
                <a:cxn ang="0">
                  <a:pos x="240" y="2994"/>
                </a:cxn>
                <a:cxn ang="0">
                  <a:pos x="430" y="3144"/>
                </a:cxn>
                <a:cxn ang="0">
                  <a:pos x="671" y="3266"/>
                </a:cxn>
                <a:cxn ang="0">
                  <a:pos x="692" y="3156"/>
                </a:cxn>
                <a:cxn ang="0">
                  <a:pos x="692" y="3156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230439" name="Freeform 39"/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/>
              <a:ahLst/>
              <a:cxnLst>
                <a:cxn ang="0">
                  <a:pos x="692" y="3156"/>
                </a:cxn>
                <a:cxn ang="0">
                  <a:pos x="380" y="2945"/>
                </a:cxn>
                <a:cxn ang="0">
                  <a:pos x="319" y="2783"/>
                </a:cxn>
                <a:cxn ang="0">
                  <a:pos x="371" y="2542"/>
                </a:cxn>
                <a:cxn ang="0">
                  <a:pos x="591" y="2251"/>
                </a:cxn>
                <a:cxn ang="0">
                  <a:pos x="641" y="2070"/>
                </a:cxn>
                <a:cxn ang="0">
                  <a:pos x="591" y="1948"/>
                </a:cxn>
                <a:cxn ang="0">
                  <a:pos x="401" y="1859"/>
                </a:cxn>
                <a:cxn ang="0">
                  <a:pos x="361" y="1747"/>
                </a:cxn>
                <a:cxn ang="0">
                  <a:pos x="430" y="1587"/>
                </a:cxn>
                <a:cxn ang="0">
                  <a:pos x="741" y="1156"/>
                </a:cxn>
                <a:cxn ang="0">
                  <a:pos x="772" y="945"/>
                </a:cxn>
                <a:cxn ang="0">
                  <a:pos x="692" y="713"/>
                </a:cxn>
                <a:cxn ang="0">
                  <a:pos x="430" y="603"/>
                </a:cxn>
                <a:cxn ang="0">
                  <a:pos x="200" y="422"/>
                </a:cxn>
                <a:cxn ang="0">
                  <a:pos x="0" y="0"/>
                </a:cxn>
                <a:cxn ang="0">
                  <a:pos x="29" y="382"/>
                </a:cxn>
                <a:cxn ang="0">
                  <a:pos x="179" y="612"/>
                </a:cxn>
                <a:cxn ang="0">
                  <a:pos x="380" y="753"/>
                </a:cxn>
                <a:cxn ang="0">
                  <a:pos x="601" y="833"/>
                </a:cxn>
                <a:cxn ang="0">
                  <a:pos x="612" y="1044"/>
                </a:cxn>
                <a:cxn ang="0">
                  <a:pos x="500" y="1266"/>
                </a:cxn>
                <a:cxn ang="0">
                  <a:pos x="240" y="1658"/>
                </a:cxn>
                <a:cxn ang="0">
                  <a:pos x="230" y="1909"/>
                </a:cxn>
                <a:cxn ang="0">
                  <a:pos x="471" y="2049"/>
                </a:cxn>
                <a:cxn ang="0">
                  <a:pos x="460" y="2180"/>
                </a:cxn>
                <a:cxn ang="0">
                  <a:pos x="249" y="2452"/>
                </a:cxn>
                <a:cxn ang="0">
                  <a:pos x="160" y="2713"/>
                </a:cxn>
                <a:cxn ang="0">
                  <a:pos x="240" y="2994"/>
                </a:cxn>
                <a:cxn ang="0">
                  <a:pos x="430" y="3144"/>
                </a:cxn>
                <a:cxn ang="0">
                  <a:pos x="671" y="3266"/>
                </a:cxn>
                <a:cxn ang="0">
                  <a:pos x="692" y="3156"/>
                </a:cxn>
                <a:cxn ang="0">
                  <a:pos x="692" y="3156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</p:grpSp>
      <p:grpSp>
        <p:nvGrpSpPr>
          <p:cNvPr id="2060" name="Group 40"/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2061" name="Group 41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230442" name="Freeform 42"/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/>
                <a:ahLst/>
                <a:cxnLst>
                  <a:cxn ang="0">
                    <a:pos x="123" y="9"/>
                  </a:cxn>
                  <a:cxn ang="0">
                    <a:pos x="131" y="342"/>
                  </a:cxn>
                  <a:cxn ang="0">
                    <a:pos x="0" y="806"/>
                  </a:cxn>
                  <a:cxn ang="0">
                    <a:pos x="79" y="789"/>
                  </a:cxn>
                  <a:cxn ang="0">
                    <a:pos x="218" y="376"/>
                  </a:cxn>
                  <a:cxn ang="0">
                    <a:pos x="245" y="0"/>
                  </a:cxn>
                  <a:cxn ang="0">
                    <a:pos x="123" y="9"/>
                  </a:cxn>
                  <a:cxn ang="0">
                    <a:pos x="123" y="9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cs typeface="+mn-cs"/>
                </a:endParaRPr>
              </a:p>
            </p:txBody>
          </p:sp>
          <p:grpSp>
            <p:nvGrpSpPr>
              <p:cNvPr id="2064" name="Group 43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230444" name="Freeform 44"/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298" y="184"/>
                    </a:cxn>
                    <a:cxn ang="0">
                      <a:pos x="500" y="349"/>
                    </a:cxn>
                    <a:cxn ang="0">
                      <a:pos x="604" y="140"/>
                    </a:cxn>
                    <a:cxn ang="0">
                      <a:pos x="359" y="9"/>
                    </a:cxn>
                    <a:cxn ang="0">
                      <a:pos x="464" y="184"/>
                    </a:cxn>
                    <a:cxn ang="0">
                      <a:pos x="131" y="17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cs typeface="+mn-cs"/>
                  </a:endParaRPr>
                </a:p>
              </p:txBody>
            </p:sp>
            <p:sp>
              <p:nvSpPr>
                <p:cNvPr id="230445" name="Freeform 45"/>
                <p:cNvSpPr>
                  <a:spLocks/>
                </p:cNvSpPr>
                <p:nvPr userDrawn="1"/>
              </p:nvSpPr>
              <p:spPr bwMode="auto">
                <a:xfrm rot="-3172564">
                  <a:off x="5058" y="322"/>
                  <a:ext cx="269" cy="438"/>
                </a:xfrm>
                <a:custGeom>
                  <a:avLst/>
                  <a:gdLst/>
                  <a:ahLst/>
                  <a:cxnLst>
                    <a:cxn ang="0">
                      <a:pos x="741" y="129"/>
                    </a:cxn>
                    <a:cxn ang="0">
                      <a:pos x="485" y="352"/>
                    </a:cxn>
                    <a:cxn ang="0">
                      <a:pos x="163" y="762"/>
                    </a:cxn>
                    <a:cxn ang="0">
                      <a:pos x="0" y="1101"/>
                    </a:cxn>
                    <a:cxn ang="0">
                      <a:pos x="59" y="1230"/>
                    </a:cxn>
                    <a:cxn ang="0">
                      <a:pos x="262" y="1201"/>
                    </a:cxn>
                    <a:cxn ang="0">
                      <a:pos x="578" y="914"/>
                    </a:cxn>
                    <a:cxn ang="0">
                      <a:pos x="876" y="534"/>
                    </a:cxn>
                    <a:cxn ang="0">
                      <a:pos x="1034" y="270"/>
                    </a:cxn>
                    <a:cxn ang="0">
                      <a:pos x="1064" y="84"/>
                    </a:cxn>
                    <a:cxn ang="0">
                      <a:pos x="977" y="0"/>
                    </a:cxn>
                    <a:cxn ang="0">
                      <a:pos x="836" y="65"/>
                    </a:cxn>
                    <a:cxn ang="0">
                      <a:pos x="969" y="107"/>
                    </a:cxn>
                    <a:cxn ang="0">
                      <a:pos x="876" y="352"/>
                    </a:cxn>
                    <a:cxn ang="0">
                      <a:pos x="690" y="656"/>
                    </a:cxn>
                    <a:cxn ang="0">
                      <a:pos x="350" y="1008"/>
                    </a:cxn>
                    <a:cxn ang="0">
                      <a:pos x="116" y="1114"/>
                    </a:cxn>
                    <a:cxn ang="0">
                      <a:pos x="135" y="943"/>
                    </a:cxn>
                    <a:cxn ang="0">
                      <a:pos x="437" y="504"/>
                    </a:cxn>
                    <a:cxn ang="0">
                      <a:pos x="831" y="118"/>
                    </a:cxn>
                    <a:cxn ang="0">
                      <a:pos x="741" y="129"/>
                    </a:cxn>
                    <a:cxn ang="0">
                      <a:pos x="741" y="129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cs typeface="+mn-cs"/>
                  </a:endParaRPr>
                </a:p>
              </p:txBody>
            </p:sp>
            <p:sp>
              <p:nvSpPr>
                <p:cNvPr id="230446" name="Freeform 46"/>
                <p:cNvSpPr>
                  <a:spLocks/>
                </p:cNvSpPr>
                <p:nvPr userDrawn="1"/>
              </p:nvSpPr>
              <p:spPr bwMode="auto">
                <a:xfrm rot="-3172564">
                  <a:off x="4868" y="172"/>
                  <a:ext cx="505" cy="898"/>
                </a:xfrm>
                <a:custGeom>
                  <a:avLst/>
                  <a:gdLst/>
                  <a:ahLst/>
                  <a:cxnLst>
                    <a:cxn ang="0">
                      <a:pos x="1941" y="0"/>
                    </a:cxn>
                    <a:cxn ang="0">
                      <a:pos x="0" y="2521"/>
                    </a:cxn>
                    <a:cxn ang="0">
                      <a:pos x="192" y="2450"/>
                    </a:cxn>
                    <a:cxn ang="0">
                      <a:pos x="2002" y="61"/>
                    </a:cxn>
                    <a:cxn ang="0">
                      <a:pos x="1941" y="0"/>
                    </a:cxn>
                    <a:cxn ang="0">
                      <a:pos x="1941" y="0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cs typeface="+mn-cs"/>
                  </a:endParaRPr>
                </a:p>
              </p:txBody>
            </p:sp>
            <p:sp>
              <p:nvSpPr>
                <p:cNvPr id="230447" name="Freeform 47"/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/>
                  <a:ahLst/>
                  <a:cxnLst>
                    <a:cxn ang="0">
                      <a:pos x="95" y="2844"/>
                    </a:cxn>
                    <a:cxn ang="0">
                      <a:pos x="394" y="2834"/>
                    </a:cxn>
                    <a:cxn ang="0">
                      <a:pos x="821" y="3009"/>
                    </a:cxn>
                    <a:cxn ang="0">
                      <a:pos x="681" y="2817"/>
                    </a:cxn>
                    <a:cxn ang="0">
                      <a:pos x="367" y="2703"/>
                    </a:cxn>
                    <a:cxn ang="0">
                      <a:pos x="637" y="2720"/>
                    </a:cxn>
                    <a:cxn ang="0">
                      <a:pos x="979" y="2870"/>
                    </a:cxn>
                    <a:cxn ang="0">
                      <a:pos x="2859" y="420"/>
                    </a:cxn>
                    <a:cxn ang="0">
                      <a:pos x="2578" y="148"/>
                    </a:cxn>
                    <a:cxn ang="0">
                      <a:pos x="2308" y="0"/>
                    </a:cxn>
                    <a:cxn ang="0">
                      <a:pos x="2692" y="78"/>
                    </a:cxn>
                    <a:cxn ang="0">
                      <a:pos x="3007" y="428"/>
                    </a:cxn>
                    <a:cxn ang="0">
                      <a:pos x="831" y="3273"/>
                    </a:cxn>
                    <a:cxn ang="0">
                      <a:pos x="481" y="3412"/>
                    </a:cxn>
                    <a:cxn ang="0">
                      <a:pos x="105" y="3771"/>
                    </a:cxn>
                    <a:cxn ang="0">
                      <a:pos x="0" y="3667"/>
                    </a:cxn>
                    <a:cxn ang="0">
                      <a:pos x="131" y="3631"/>
                    </a:cxn>
                    <a:cxn ang="0">
                      <a:pos x="376" y="3385"/>
                    </a:cxn>
                    <a:cxn ang="0">
                      <a:pos x="165" y="3273"/>
                    </a:cxn>
                    <a:cxn ang="0">
                      <a:pos x="165" y="3176"/>
                    </a:cxn>
                    <a:cxn ang="0">
                      <a:pos x="411" y="3298"/>
                    </a:cxn>
                    <a:cxn ang="0">
                      <a:pos x="411" y="3186"/>
                    </a:cxn>
                    <a:cxn ang="0">
                      <a:pos x="603" y="3220"/>
                    </a:cxn>
                    <a:cxn ang="0">
                      <a:pos x="428" y="3079"/>
                    </a:cxn>
                    <a:cxn ang="0">
                      <a:pos x="629" y="3062"/>
                    </a:cxn>
                    <a:cxn ang="0">
                      <a:pos x="95" y="2844"/>
                    </a:cxn>
                    <a:cxn ang="0">
                      <a:pos x="95" y="2844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cs typeface="+mn-cs"/>
                  </a:endParaRPr>
                </a:p>
              </p:txBody>
            </p:sp>
            <p:sp>
              <p:nvSpPr>
                <p:cNvPr id="230448" name="Freeform 48"/>
                <p:cNvSpPr>
                  <a:spLocks/>
                </p:cNvSpPr>
                <p:nvPr userDrawn="1"/>
              </p:nvSpPr>
              <p:spPr bwMode="auto">
                <a:xfrm rot="-3172564">
                  <a:off x="5307" y="887"/>
                  <a:ext cx="169" cy="122"/>
                </a:xfrm>
                <a:custGeom>
                  <a:avLst/>
                  <a:gdLst/>
                  <a:ahLst/>
                  <a:cxnLst>
                    <a:cxn ang="0">
                      <a:pos x="0" y="80"/>
                    </a:cxn>
                    <a:cxn ang="0">
                      <a:pos x="255" y="106"/>
                    </a:cxn>
                    <a:cxn ang="0">
                      <a:pos x="639" y="342"/>
                    </a:cxn>
                    <a:cxn ang="0">
                      <a:pos x="673" y="289"/>
                    </a:cxn>
                    <a:cxn ang="0">
                      <a:pos x="447" y="114"/>
                    </a:cxn>
                    <a:cxn ang="0">
                      <a:pos x="26" y="0"/>
                    </a:cxn>
                    <a:cxn ang="0">
                      <a:pos x="0" y="80"/>
                    </a:cxn>
                    <a:cxn ang="0">
                      <a:pos x="0" y="80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cs typeface="+mn-cs"/>
                  </a:endParaRPr>
                </a:p>
              </p:txBody>
            </p:sp>
            <p:sp>
              <p:nvSpPr>
                <p:cNvPr id="230449" name="Freeform 49"/>
                <p:cNvSpPr>
                  <a:spLocks/>
                </p:cNvSpPr>
                <p:nvPr userDrawn="1"/>
              </p:nvSpPr>
              <p:spPr bwMode="auto">
                <a:xfrm rot="-3172564">
                  <a:off x="5253" y="796"/>
                  <a:ext cx="181" cy="144"/>
                </a:xfrm>
                <a:custGeom>
                  <a:avLst/>
                  <a:gdLst/>
                  <a:ahLst/>
                  <a:cxnLst>
                    <a:cxn ang="0">
                      <a:pos x="0" y="78"/>
                    </a:cxn>
                    <a:cxn ang="0">
                      <a:pos x="340" y="148"/>
                    </a:cxn>
                    <a:cxn ang="0">
                      <a:pos x="638" y="403"/>
                    </a:cxn>
                    <a:cxn ang="0">
                      <a:pos x="716" y="296"/>
                    </a:cxn>
                    <a:cxn ang="0">
                      <a:pos x="420" y="114"/>
                    </a:cxn>
                    <a:cxn ang="0">
                      <a:pos x="70" y="0"/>
                    </a:cxn>
                    <a:cxn ang="0">
                      <a:pos x="0" y="78"/>
                    </a:cxn>
                    <a:cxn ang="0">
                      <a:pos x="0" y="78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cs typeface="+mn-cs"/>
                  </a:endParaRPr>
                </a:p>
              </p:txBody>
            </p:sp>
            <p:sp>
              <p:nvSpPr>
                <p:cNvPr id="230450" name="Freeform 50"/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/>
                  <a:ahLst/>
                  <a:cxnLst>
                    <a:cxn ang="0">
                      <a:pos x="0" y="78"/>
                    </a:cxn>
                    <a:cxn ang="0">
                      <a:pos x="316" y="139"/>
                    </a:cxn>
                    <a:cxn ang="0">
                      <a:pos x="649" y="411"/>
                    </a:cxn>
                    <a:cxn ang="0">
                      <a:pos x="717" y="314"/>
                    </a:cxn>
                    <a:cxn ang="0">
                      <a:pos x="394" y="87"/>
                    </a:cxn>
                    <a:cxn ang="0">
                      <a:pos x="54" y="0"/>
                    </a:cxn>
                    <a:cxn ang="0">
                      <a:pos x="0" y="78"/>
                    </a:cxn>
                    <a:cxn ang="0">
                      <a:pos x="0" y="78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cs typeface="+mn-cs"/>
                  </a:endParaRPr>
                </a:p>
              </p:txBody>
            </p:sp>
            <p:sp>
              <p:nvSpPr>
                <p:cNvPr id="230451" name="Freeform 51"/>
                <p:cNvSpPr>
                  <a:spLocks/>
                </p:cNvSpPr>
                <p:nvPr userDrawn="1"/>
              </p:nvSpPr>
              <p:spPr bwMode="auto">
                <a:xfrm rot="-3172564">
                  <a:off x="4957" y="132"/>
                  <a:ext cx="179" cy="138"/>
                </a:xfrm>
                <a:custGeom>
                  <a:avLst/>
                  <a:gdLst/>
                  <a:ahLst/>
                  <a:cxnLst>
                    <a:cxn ang="0">
                      <a:pos x="0" y="88"/>
                    </a:cxn>
                    <a:cxn ang="0">
                      <a:pos x="272" y="131"/>
                    </a:cxn>
                    <a:cxn ang="0">
                      <a:pos x="665" y="386"/>
                    </a:cxn>
                    <a:cxn ang="0">
                      <a:pos x="709" y="308"/>
                    </a:cxn>
                    <a:cxn ang="0">
                      <a:pos x="306" y="53"/>
                    </a:cxn>
                    <a:cxn ang="0">
                      <a:pos x="43" y="0"/>
                    </a:cxn>
                    <a:cxn ang="0">
                      <a:pos x="0" y="88"/>
                    </a:cxn>
                    <a:cxn ang="0">
                      <a:pos x="0" y="88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cs typeface="+mn-cs"/>
                  </a:endParaRPr>
                </a:p>
              </p:txBody>
            </p:sp>
          </p:grpSp>
        </p:grpSp>
        <p:sp>
          <p:nvSpPr>
            <p:cNvPr id="230452" name="Line 52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37" r:id="rId1"/>
    <p:sldLayoutId id="2147484216" r:id="rId2"/>
    <p:sldLayoutId id="2147484217" r:id="rId3"/>
    <p:sldLayoutId id="2147484218" r:id="rId4"/>
    <p:sldLayoutId id="2147484219" r:id="rId5"/>
    <p:sldLayoutId id="2147484220" r:id="rId6"/>
    <p:sldLayoutId id="2147484221" r:id="rId7"/>
    <p:sldLayoutId id="2147484222" r:id="rId8"/>
    <p:sldLayoutId id="2147484223" r:id="rId9"/>
    <p:sldLayoutId id="2147484224" r:id="rId10"/>
    <p:sldLayoutId id="214748422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0" y="0"/>
            <a:ext cx="7620000" cy="6858000"/>
            <a:chOff x="0" y="0"/>
            <a:chExt cx="4800" cy="4320"/>
          </a:xfrm>
        </p:grpSpPr>
        <p:grpSp>
          <p:nvGrpSpPr>
            <p:cNvPr id="3080" name="Group 3"/>
            <p:cNvGrpSpPr>
              <a:grpSpLocks/>
            </p:cNvGrpSpPr>
            <p:nvPr userDrawn="1"/>
          </p:nvGrpSpPr>
          <p:grpSpPr bwMode="auto">
            <a:xfrm>
              <a:off x="0" y="0"/>
              <a:ext cx="2016" cy="4320"/>
              <a:chOff x="0" y="0"/>
              <a:chExt cx="2016" cy="4320"/>
            </a:xfrm>
          </p:grpSpPr>
          <p:sp>
            <p:nvSpPr>
              <p:cNvPr id="260100" name="Rectangle 4"/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480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cs typeface="+mn-cs"/>
                </a:endParaRPr>
              </a:p>
            </p:txBody>
          </p:sp>
          <p:sp>
            <p:nvSpPr>
              <p:cNvPr id="260101" name="Freeform 5"/>
              <p:cNvSpPr>
                <a:spLocks/>
              </p:cNvSpPr>
              <p:nvPr userDrawn="1"/>
            </p:nvSpPr>
            <p:spPr bwMode="auto">
              <a:xfrm>
                <a:off x="288" y="0"/>
                <a:ext cx="1728" cy="735"/>
              </a:xfrm>
              <a:custGeom>
                <a:avLst/>
                <a:gdLst/>
                <a:ahLst/>
                <a:cxnLst>
                  <a:cxn ang="0">
                    <a:pos x="1728" y="0"/>
                  </a:cxn>
                  <a:cxn ang="0">
                    <a:pos x="1728" y="480"/>
                  </a:cxn>
                  <a:cxn ang="0">
                    <a:pos x="380" y="482"/>
                  </a:cxn>
                  <a:cxn ang="0">
                    <a:pos x="354" y="480"/>
                  </a:cxn>
                  <a:cxn ang="0">
                    <a:pos x="308" y="489"/>
                  </a:cxn>
                  <a:cxn ang="0">
                    <a:pos x="246" y="531"/>
                  </a:cxn>
                  <a:cxn ang="0">
                    <a:pos x="206" y="597"/>
                  </a:cxn>
                  <a:cxn ang="0">
                    <a:pos x="192" y="666"/>
                  </a:cxn>
                  <a:cxn ang="0">
                    <a:pos x="192" y="735"/>
                  </a:cxn>
                  <a:cxn ang="0">
                    <a:pos x="0" y="735"/>
                  </a:cxn>
                  <a:cxn ang="0">
                    <a:pos x="0" y="480"/>
                  </a:cxn>
                  <a:cxn ang="0">
                    <a:pos x="0" y="0"/>
                  </a:cxn>
                  <a:cxn ang="0">
                    <a:pos x="1728" y="0"/>
                  </a:cxn>
                </a:cxnLst>
                <a:rect l="0" t="0" r="r" b="b"/>
                <a:pathLst>
                  <a:path w="1728" h="735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 cap="flat" cmpd="sng">
                <a:noFill/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wrap="none"/>
              <a:lstStyle/>
              <a:p>
                <a:pPr>
                  <a:defRPr/>
                </a:pPr>
                <a:endParaRPr lang="ru-RU">
                  <a:cs typeface="+mn-cs"/>
                </a:endParaRPr>
              </a:p>
            </p:txBody>
          </p:sp>
        </p:grpSp>
        <p:grpSp>
          <p:nvGrpSpPr>
            <p:cNvPr id="3081" name="Group 6"/>
            <p:cNvGrpSpPr>
              <a:grpSpLocks/>
            </p:cNvGrpSpPr>
            <p:nvPr/>
          </p:nvGrpSpPr>
          <p:grpSpPr bwMode="auto">
            <a:xfrm>
              <a:off x="144" y="1248"/>
              <a:ext cx="4656" cy="201"/>
              <a:chOff x="144" y="1248"/>
              <a:chExt cx="4656" cy="201"/>
            </a:xfrm>
          </p:grpSpPr>
          <p:sp>
            <p:nvSpPr>
              <p:cNvPr id="260103" name="AutoShape 7"/>
              <p:cNvSpPr>
                <a:spLocks noChangeArrowheads="1"/>
              </p:cNvSpPr>
              <p:nvPr/>
            </p:nvSpPr>
            <p:spPr bwMode="auto">
              <a:xfrm>
                <a:off x="384" y="1248"/>
                <a:ext cx="4416" cy="200"/>
              </a:xfrm>
              <a:prstGeom prst="roundRect">
                <a:avLst>
                  <a:gd name="adj" fmla="val 0"/>
                </a:avLst>
              </a:pr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cs typeface="+mn-cs"/>
                </a:endParaRPr>
              </a:p>
            </p:txBody>
          </p:sp>
          <p:sp>
            <p:nvSpPr>
              <p:cNvPr id="260104" name="AutoShape 8"/>
              <p:cNvSpPr>
                <a:spLocks noChangeArrowheads="1"/>
              </p:cNvSpPr>
              <p:nvPr/>
            </p:nvSpPr>
            <p:spPr bwMode="auto">
              <a:xfrm flipH="1">
                <a:off x="144" y="1248"/>
                <a:ext cx="248" cy="201"/>
              </a:xfrm>
              <a:prstGeom prst="flowChartDelay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cs typeface="+mn-cs"/>
                </a:endParaRPr>
              </a:p>
            </p:txBody>
          </p:sp>
        </p:grpSp>
      </p:grpSp>
      <p:sp>
        <p:nvSpPr>
          <p:cNvPr id="3075" name="AutoShape 9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762000"/>
            <a:ext cx="7924800" cy="1143000"/>
          </a:xfrm>
          <a:prstGeom prst="roundRect">
            <a:avLst>
              <a:gd name="adj" fmla="val 21667"/>
            </a:avLst>
          </a:prstGeom>
          <a:noFill/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307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2362200"/>
            <a:ext cx="7693025" cy="372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6010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6010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6248400"/>
            <a:ext cx="2897188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6010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>
              <a:defRPr sz="2600" b="1">
                <a:solidFill>
                  <a:schemeClr val="bg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46C0F3E-FA1E-4B30-820C-75FF3977CDF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38" r:id="rId1"/>
    <p:sldLayoutId id="2147484226" r:id="rId2"/>
    <p:sldLayoutId id="2147484227" r:id="rId3"/>
    <p:sldLayoutId id="2147484228" r:id="rId4"/>
    <p:sldLayoutId id="2147484229" r:id="rId5"/>
    <p:sldLayoutId id="2147484230" r:id="rId6"/>
    <p:sldLayoutId id="2147484231" r:id="rId7"/>
    <p:sldLayoutId id="2147484232" r:id="rId8"/>
    <p:sldLayoutId id="2147484233" r:id="rId9"/>
    <p:sldLayoutId id="2147484234" r:id="rId10"/>
    <p:sldLayoutId id="2147484235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wmf"/><Relationship Id="rId4" Type="http://schemas.openxmlformats.org/officeDocument/2006/relationships/image" Target="../media/image3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3.gi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3.gi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B050"/>
            </a:gs>
            <a:gs pos="25000">
              <a:srgbClr val="92D050"/>
            </a:gs>
            <a:gs pos="75000">
              <a:srgbClr val="92D050"/>
            </a:gs>
            <a:gs pos="100000">
              <a:srgbClr val="00B050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3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285750" y="928688"/>
            <a:ext cx="8569325" cy="1296987"/>
          </a:xfrm>
        </p:spPr>
        <p:txBody>
          <a:bodyPr lIns="0" tIns="0" rIns="0" bIns="0"/>
          <a:lstStyle/>
          <a:p>
            <a:pPr eaLnBrk="1" hangingPunct="1">
              <a:lnSpc>
                <a:spcPct val="90000"/>
              </a:lnSpc>
              <a:defRPr/>
            </a:pPr>
            <a:r>
              <a:rPr lang="ru-RU" dirty="0">
                <a:solidFill>
                  <a:srgbClr val="006600"/>
                </a:solidFill>
                <a:latin typeface="Monotype Corsiva" pitchFamily="66" charset="0"/>
              </a:rPr>
              <a:t>«Математику уже затем надо учить, что она ум в порядок приводит»</a:t>
            </a:r>
          </a:p>
        </p:txBody>
      </p:sp>
      <p:sp>
        <p:nvSpPr>
          <p:cNvPr id="3084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-3636963" y="4214813"/>
            <a:ext cx="7273926" cy="503237"/>
          </a:xfrm>
        </p:spPr>
        <p:txBody>
          <a:bodyPr/>
          <a:lstStyle/>
          <a:p>
            <a:pPr algn="r" eaLnBrk="1" hangingPunct="1">
              <a:lnSpc>
                <a:spcPct val="80000"/>
              </a:lnSpc>
              <a:defRPr/>
            </a:pPr>
            <a:r>
              <a:rPr lang="ru-RU" sz="4000" b="1" dirty="0">
                <a:solidFill>
                  <a:srgbClr val="FF5050"/>
                </a:solidFill>
                <a:latin typeface="Monotype Corsiva" pitchFamily="66" charset="0"/>
              </a:rPr>
              <a:t>М.В.Ломоносов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2000"/>
                                        <p:tgtEl>
                                          <p:spTgt spid="30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3" grpId="0"/>
      <p:bldP spid="3084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500188"/>
            <a:ext cx="8489950" cy="4143375"/>
          </a:xfrm>
        </p:spPr>
        <p:txBody>
          <a:bodyPr/>
          <a:lstStyle/>
          <a:p>
            <a:pPr algn="ctr">
              <a:buFontTx/>
              <a:buNone/>
            </a:pPr>
            <a:r>
              <a:rPr lang="ru-RU" sz="4000" smtClean="0">
                <a:solidFill>
                  <a:srgbClr val="003300"/>
                </a:solidFill>
              </a:rPr>
              <a:t>а) 17х+3х;           б) 16а-5а;</a:t>
            </a:r>
          </a:p>
          <a:p>
            <a:pPr algn="ctr">
              <a:buFontTx/>
              <a:buNone/>
            </a:pPr>
            <a:r>
              <a:rPr lang="ru-RU" sz="4000" smtClean="0">
                <a:solidFill>
                  <a:srgbClr val="003300"/>
                </a:solidFill>
              </a:rPr>
              <a:t>а) 6х-6х;             б) 17в-в;</a:t>
            </a:r>
          </a:p>
          <a:p>
            <a:pPr algn="ctr">
              <a:buFontTx/>
              <a:buNone/>
            </a:pPr>
            <a:r>
              <a:rPr lang="ru-RU" sz="4000" smtClean="0">
                <a:solidFill>
                  <a:srgbClr val="003300"/>
                </a:solidFill>
              </a:rPr>
              <a:t>а) 54</a:t>
            </a:r>
            <a:r>
              <a:rPr lang="en-US" sz="4000" smtClean="0">
                <a:solidFill>
                  <a:srgbClr val="003300"/>
                </a:solidFill>
              </a:rPr>
              <a:t>y-31</a:t>
            </a:r>
            <a:r>
              <a:rPr lang="ru-RU" sz="4000" smtClean="0">
                <a:solidFill>
                  <a:srgbClr val="003300"/>
                </a:solidFill>
              </a:rPr>
              <a:t>у;          б) 27х+13х+х;</a:t>
            </a:r>
          </a:p>
          <a:p>
            <a:pPr algn="ctr">
              <a:buFontTx/>
              <a:buNone/>
            </a:pPr>
            <a:r>
              <a:rPr lang="ru-RU" sz="4000" smtClean="0">
                <a:solidFill>
                  <a:srgbClr val="003300"/>
                </a:solidFill>
              </a:rPr>
              <a:t>а)17у-13а             б) 23х-23у;</a:t>
            </a:r>
          </a:p>
          <a:p>
            <a:pPr algn="ctr">
              <a:buFontTx/>
              <a:buNone/>
            </a:pPr>
            <a:r>
              <a:rPr lang="ru-RU" sz="4000" smtClean="0">
                <a:solidFill>
                  <a:srgbClr val="003300"/>
                </a:solidFill>
              </a:rPr>
              <a:t>а)2а+1+а+11;  б) 7в-5в+13+2в+10</a:t>
            </a:r>
          </a:p>
          <a:p>
            <a:pPr algn="ctr">
              <a:buFontTx/>
              <a:buNone/>
            </a:pPr>
            <a:r>
              <a:rPr lang="ru-RU" sz="4000" smtClean="0">
                <a:solidFill>
                  <a:srgbClr val="003300"/>
                </a:solidFill>
              </a:rPr>
              <a:t>а)13у-у+2х+х</a:t>
            </a:r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>
          <a:xfrm>
            <a:off x="928688" y="0"/>
            <a:ext cx="6929437" cy="1143000"/>
          </a:xfrm>
          <a:solidFill>
            <a:srgbClr val="92D050"/>
          </a:solidFill>
        </p:spPr>
        <p:txBody>
          <a:bodyPr/>
          <a:lstStyle/>
          <a:p>
            <a:pPr eaLnBrk="1" hangingPunct="1"/>
            <a:r>
              <a:rPr lang="ru-RU" sz="4000" smtClean="0"/>
              <a:t>Упростить выражение и подчеркнуть коэффициент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785938"/>
            <a:ext cx="8489950" cy="4143375"/>
          </a:xfrm>
        </p:spPr>
        <p:txBody>
          <a:bodyPr/>
          <a:lstStyle/>
          <a:p>
            <a:pPr algn="ctr">
              <a:buFontTx/>
              <a:buNone/>
            </a:pPr>
            <a:r>
              <a:rPr lang="ru-RU" sz="4000" smtClean="0"/>
              <a:t>1)27а-6а;               5)72х-14х;</a:t>
            </a:r>
          </a:p>
          <a:p>
            <a:pPr algn="ctr">
              <a:buFontTx/>
              <a:buNone/>
            </a:pPr>
            <a:r>
              <a:rPr lang="ru-RU" sz="4000" smtClean="0"/>
              <a:t>2)57с-14с;             6)124</a:t>
            </a:r>
            <a:r>
              <a:rPr lang="en-US" sz="4000" smtClean="0"/>
              <a:t>n</a:t>
            </a:r>
            <a:r>
              <a:rPr lang="ru-RU" sz="4000" smtClean="0"/>
              <a:t>-20</a:t>
            </a:r>
            <a:r>
              <a:rPr lang="en-US" sz="4000" smtClean="0"/>
              <a:t>n</a:t>
            </a:r>
            <a:r>
              <a:rPr lang="ru-RU" sz="4000" smtClean="0"/>
              <a:t>+6</a:t>
            </a:r>
            <a:r>
              <a:rPr lang="en-US" sz="4000" smtClean="0"/>
              <a:t>n</a:t>
            </a:r>
            <a:r>
              <a:rPr lang="ru-RU" sz="4000" smtClean="0"/>
              <a:t>;</a:t>
            </a:r>
          </a:p>
          <a:p>
            <a:pPr algn="ctr">
              <a:buFontTx/>
              <a:buNone/>
            </a:pPr>
            <a:r>
              <a:rPr lang="ru-RU" sz="4000" smtClean="0"/>
              <a:t>3)100с+45с-2с;         7)38у-у-у;</a:t>
            </a:r>
          </a:p>
          <a:p>
            <a:pPr algn="ctr">
              <a:buFontTx/>
              <a:buNone/>
            </a:pPr>
            <a:r>
              <a:rPr lang="ru-RU" sz="4000" smtClean="0"/>
              <a:t>4)96в+3в;              8)2к+к+к.</a:t>
            </a:r>
          </a:p>
          <a:p>
            <a:pPr>
              <a:buFontTx/>
              <a:buNone/>
            </a:pPr>
            <a:endParaRPr lang="ru-RU" sz="4000" smtClean="0"/>
          </a:p>
          <a:p>
            <a:pPr>
              <a:buFontTx/>
              <a:buNone/>
            </a:pPr>
            <a:r>
              <a:rPr lang="ru-RU" sz="4000" smtClean="0"/>
              <a:t/>
            </a:r>
            <a:br>
              <a:rPr lang="ru-RU" sz="4000" smtClean="0"/>
            </a:br>
            <a:endParaRPr lang="ru-RU" sz="4000" smtClean="0">
              <a:solidFill>
                <a:srgbClr val="003300"/>
              </a:solidFill>
            </a:endParaRPr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>
          <a:xfrm>
            <a:off x="928688" y="0"/>
            <a:ext cx="6929437" cy="1357313"/>
          </a:xfrm>
          <a:solidFill>
            <a:srgbClr val="92D050"/>
          </a:solidFill>
        </p:spPr>
        <p:txBody>
          <a:bodyPr/>
          <a:lstStyle/>
          <a:p>
            <a:pPr eaLnBrk="1" hangingPunct="1"/>
            <a:r>
              <a:rPr lang="ru-RU" sz="4000" smtClean="0"/>
              <a:t>Упростить выражение и подчеркнуть коэффициент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Содержимое 2"/>
          <p:cNvSpPr>
            <a:spLocks noGrp="1"/>
          </p:cNvSpPr>
          <p:nvPr>
            <p:ph idx="1"/>
          </p:nvPr>
        </p:nvSpPr>
        <p:spPr>
          <a:xfrm>
            <a:off x="285750" y="1428750"/>
            <a:ext cx="4714875" cy="3657600"/>
          </a:xfrm>
        </p:spPr>
        <p:txBody>
          <a:bodyPr/>
          <a:lstStyle/>
          <a:p>
            <a:pPr algn="ctr">
              <a:lnSpc>
                <a:spcPct val="150000"/>
              </a:lnSpc>
              <a:buFontTx/>
              <a:buNone/>
            </a:pPr>
            <a:r>
              <a:rPr lang="ru-RU" smtClean="0"/>
              <a:t>1)18а;</a:t>
            </a:r>
          </a:p>
          <a:p>
            <a:pPr algn="ctr">
              <a:lnSpc>
                <a:spcPct val="150000"/>
              </a:lnSpc>
              <a:buFontTx/>
              <a:buNone/>
            </a:pPr>
            <a:r>
              <a:rPr lang="ru-RU" smtClean="0"/>
              <a:t>2)71с;</a:t>
            </a:r>
          </a:p>
          <a:p>
            <a:pPr algn="ctr">
              <a:lnSpc>
                <a:spcPct val="150000"/>
              </a:lnSpc>
              <a:buFontTx/>
              <a:buNone/>
            </a:pPr>
            <a:r>
              <a:rPr lang="ru-RU" smtClean="0"/>
              <a:t>3)143с;</a:t>
            </a:r>
          </a:p>
          <a:p>
            <a:pPr algn="ctr">
              <a:lnSpc>
                <a:spcPct val="150000"/>
              </a:lnSpc>
              <a:buFontTx/>
              <a:buNone/>
            </a:pPr>
            <a:r>
              <a:rPr lang="ru-RU" smtClean="0"/>
              <a:t>4)99в;</a:t>
            </a:r>
          </a:p>
        </p:txBody>
      </p:sp>
      <p:sp>
        <p:nvSpPr>
          <p:cNvPr id="4" name="Содержимое 2"/>
          <p:cNvSpPr txBox="1">
            <a:spLocks/>
          </p:cNvSpPr>
          <p:nvPr/>
        </p:nvSpPr>
        <p:spPr bwMode="auto">
          <a:xfrm>
            <a:off x="4071938" y="1571625"/>
            <a:ext cx="4857750" cy="3857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150000"/>
              </a:lnSpc>
              <a:defRPr/>
            </a:pPr>
            <a:r>
              <a:rPr lang="ru-RU" sz="3200" dirty="0">
                <a:latin typeface="+mn-lt"/>
              </a:rPr>
              <a:t>5)58х;</a:t>
            </a:r>
          </a:p>
          <a:p>
            <a:pPr algn="ctr">
              <a:lnSpc>
                <a:spcPct val="150000"/>
              </a:lnSpc>
              <a:defRPr/>
            </a:pPr>
            <a:r>
              <a:rPr lang="ru-RU" sz="3200" dirty="0">
                <a:latin typeface="+mn-lt"/>
              </a:rPr>
              <a:t>6)110</a:t>
            </a:r>
            <a:r>
              <a:rPr lang="en-US" sz="3200" dirty="0">
                <a:latin typeface="+mn-lt"/>
              </a:rPr>
              <a:t>n</a:t>
            </a:r>
            <a:r>
              <a:rPr lang="ru-RU" sz="3200" dirty="0">
                <a:latin typeface="+mn-lt"/>
              </a:rPr>
              <a:t>;</a:t>
            </a:r>
          </a:p>
          <a:p>
            <a:pPr algn="ctr">
              <a:lnSpc>
                <a:spcPct val="150000"/>
              </a:lnSpc>
              <a:defRPr/>
            </a:pPr>
            <a:r>
              <a:rPr lang="ru-RU" sz="3200" dirty="0">
                <a:latin typeface="+mn-lt"/>
              </a:rPr>
              <a:t>7)36у;</a:t>
            </a:r>
          </a:p>
          <a:p>
            <a:pPr algn="ctr">
              <a:lnSpc>
                <a:spcPct val="150000"/>
              </a:lnSpc>
              <a:defRPr/>
            </a:pPr>
            <a:r>
              <a:rPr lang="ru-RU" sz="3200" dirty="0">
                <a:latin typeface="+mn-lt"/>
              </a:rPr>
              <a:t>8)4к.</a:t>
            </a:r>
          </a:p>
        </p:txBody>
      </p:sp>
      <p:sp>
        <p:nvSpPr>
          <p:cNvPr id="18436" name="Rectangle 2"/>
          <p:cNvSpPr>
            <a:spLocks noGrp="1" noChangeArrowheads="1"/>
          </p:cNvSpPr>
          <p:nvPr>
            <p:ph type="title"/>
          </p:nvPr>
        </p:nvSpPr>
        <p:spPr>
          <a:xfrm>
            <a:off x="1928813" y="500063"/>
            <a:ext cx="5643562" cy="785812"/>
          </a:xfrm>
          <a:solidFill>
            <a:srgbClr val="92D050"/>
          </a:solidFill>
        </p:spPr>
        <p:txBody>
          <a:bodyPr/>
          <a:lstStyle/>
          <a:p>
            <a:pPr eaLnBrk="1" hangingPunct="1"/>
            <a:r>
              <a:rPr lang="ru-RU" sz="4000" smtClean="0"/>
              <a:t>Ответы:</a:t>
            </a:r>
          </a:p>
        </p:txBody>
      </p:sp>
      <p:pic>
        <p:nvPicPr>
          <p:cNvPr id="6" name="Picture 7" descr="j042644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875" y="4429125"/>
            <a:ext cx="2536825" cy="190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4714875"/>
          </a:xfrm>
        </p:spPr>
        <p:txBody>
          <a:bodyPr/>
          <a:lstStyle/>
          <a:p>
            <a:pPr algn="ctr">
              <a:buFontTx/>
              <a:buNone/>
            </a:pPr>
            <a:r>
              <a:rPr lang="ru-RU" sz="4000" smtClean="0">
                <a:solidFill>
                  <a:srgbClr val="006600"/>
                </a:solidFill>
              </a:rPr>
              <a:t>Решить уравнение и</a:t>
            </a:r>
          </a:p>
          <a:p>
            <a:pPr algn="ctr">
              <a:buFontTx/>
              <a:buNone/>
            </a:pPr>
            <a:r>
              <a:rPr lang="ru-RU" sz="4000" smtClean="0">
                <a:solidFill>
                  <a:srgbClr val="006600"/>
                </a:solidFill>
              </a:rPr>
              <a:t> расшифровать слово:</a:t>
            </a:r>
          </a:p>
          <a:p>
            <a:pPr>
              <a:buFontTx/>
              <a:buNone/>
            </a:pPr>
            <a:r>
              <a:rPr lang="ru-RU" sz="4000" smtClean="0">
                <a:solidFill>
                  <a:srgbClr val="006600"/>
                </a:solidFill>
              </a:rPr>
              <a:t>1. 23у-16у=714</a:t>
            </a:r>
          </a:p>
          <a:p>
            <a:pPr>
              <a:buFontTx/>
              <a:buNone/>
            </a:pPr>
            <a:r>
              <a:rPr lang="ru-RU" sz="4000" smtClean="0">
                <a:solidFill>
                  <a:srgbClr val="006600"/>
                </a:solidFill>
              </a:rPr>
              <a:t>2. 5х-х=400</a:t>
            </a:r>
          </a:p>
          <a:p>
            <a:pPr>
              <a:buFontTx/>
              <a:buNone/>
            </a:pPr>
            <a:r>
              <a:rPr lang="ru-RU" sz="4000" smtClean="0">
                <a:solidFill>
                  <a:srgbClr val="006600"/>
                </a:solidFill>
              </a:rPr>
              <a:t>3. 3а+4а+3а=230</a:t>
            </a:r>
          </a:p>
          <a:p>
            <a:pPr>
              <a:buFontTx/>
              <a:buNone/>
            </a:pPr>
            <a:r>
              <a:rPr lang="ru-RU" sz="4000" smtClean="0">
                <a:solidFill>
                  <a:srgbClr val="006600"/>
                </a:solidFill>
              </a:rPr>
              <a:t>4. 5у+8у-13=130</a:t>
            </a:r>
          </a:p>
          <a:p>
            <a:pPr>
              <a:buFontTx/>
              <a:buNone/>
            </a:pPr>
            <a:r>
              <a:rPr lang="ru-RU" sz="4000" smtClean="0">
                <a:solidFill>
                  <a:srgbClr val="006600"/>
                </a:solidFill>
              </a:rPr>
              <a:t> 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500313" y="4929188"/>
          <a:ext cx="6096002" cy="1121664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870461"/>
                <a:gridCol w="870461"/>
                <a:gridCol w="871016"/>
                <a:gridCol w="871016"/>
                <a:gridCol w="871016"/>
                <a:gridCol w="871016"/>
                <a:gridCol w="871016"/>
              </a:tblGrid>
              <a:tr h="1123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solidFill>
                            <a:srgbClr val="7030A0"/>
                          </a:solidFill>
                        </a:rPr>
                        <a:t>9</a:t>
                      </a:r>
                      <a:endParaRPr lang="ru-RU" sz="3200" dirty="0">
                        <a:solidFill>
                          <a:srgbClr val="7030A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9917" marR="59917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solidFill>
                            <a:srgbClr val="7030A0"/>
                          </a:solidFill>
                        </a:rPr>
                        <a:t>102</a:t>
                      </a:r>
                      <a:endParaRPr lang="ru-RU" sz="3200" dirty="0">
                        <a:solidFill>
                          <a:srgbClr val="7030A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9917" marR="59917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solidFill>
                            <a:srgbClr val="7030A0"/>
                          </a:solidFill>
                        </a:rPr>
                        <a:t>140</a:t>
                      </a:r>
                      <a:endParaRPr lang="ru-RU" sz="3200" dirty="0">
                        <a:solidFill>
                          <a:srgbClr val="7030A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9917" marR="59917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solidFill>
                            <a:srgbClr val="7030A0"/>
                          </a:solidFill>
                        </a:rPr>
                        <a:t>100</a:t>
                      </a:r>
                      <a:endParaRPr lang="ru-RU" sz="3200" dirty="0">
                        <a:solidFill>
                          <a:srgbClr val="7030A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9917" marR="59917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solidFill>
                            <a:srgbClr val="7030A0"/>
                          </a:solidFill>
                        </a:rPr>
                        <a:t>23</a:t>
                      </a:r>
                      <a:endParaRPr lang="ru-RU" sz="3200" dirty="0">
                        <a:solidFill>
                          <a:srgbClr val="7030A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9917" marR="59917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>
                          <a:solidFill>
                            <a:srgbClr val="7030A0"/>
                          </a:solidFill>
                        </a:rPr>
                        <a:t>12</a:t>
                      </a:r>
                      <a:endParaRPr lang="ru-RU" sz="3200">
                        <a:solidFill>
                          <a:srgbClr val="7030A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9917" marR="59917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>
                          <a:solidFill>
                            <a:srgbClr val="7030A0"/>
                          </a:solidFill>
                        </a:rPr>
                        <a:t>11</a:t>
                      </a:r>
                      <a:endParaRPr lang="ru-RU" sz="3200">
                        <a:solidFill>
                          <a:srgbClr val="7030A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9917" marR="59917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837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>
                          <a:solidFill>
                            <a:srgbClr val="7030A0"/>
                          </a:solidFill>
                        </a:rPr>
                        <a:t>С</a:t>
                      </a:r>
                      <a:endParaRPr lang="ru-RU" sz="3200">
                        <a:solidFill>
                          <a:srgbClr val="7030A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9917" marR="59917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solidFill>
                            <a:srgbClr val="7030A0"/>
                          </a:solidFill>
                        </a:rPr>
                        <a:t>В</a:t>
                      </a:r>
                      <a:endParaRPr lang="ru-RU" sz="3200" dirty="0">
                        <a:solidFill>
                          <a:srgbClr val="7030A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9917" marR="59917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solidFill>
                            <a:srgbClr val="7030A0"/>
                          </a:solidFill>
                        </a:rPr>
                        <a:t>У</a:t>
                      </a:r>
                      <a:endParaRPr lang="ru-RU" sz="3200" dirty="0">
                        <a:solidFill>
                          <a:srgbClr val="7030A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9917" marR="59917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solidFill>
                            <a:srgbClr val="7030A0"/>
                          </a:solidFill>
                        </a:rPr>
                        <a:t>И</a:t>
                      </a:r>
                      <a:endParaRPr lang="ru-RU" sz="3200" dirty="0">
                        <a:solidFill>
                          <a:srgbClr val="7030A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9917" marR="59917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solidFill>
                            <a:srgbClr val="7030A0"/>
                          </a:solidFill>
                        </a:rPr>
                        <a:t>Е</a:t>
                      </a:r>
                      <a:endParaRPr lang="ru-RU" sz="3200" dirty="0">
                        <a:solidFill>
                          <a:srgbClr val="7030A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9917" marR="59917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solidFill>
                            <a:srgbClr val="7030A0"/>
                          </a:solidFill>
                        </a:rPr>
                        <a:t>Г</a:t>
                      </a:r>
                      <a:endParaRPr lang="ru-RU" sz="3200" dirty="0">
                        <a:solidFill>
                          <a:srgbClr val="7030A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9917" marR="59917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solidFill>
                            <a:srgbClr val="7030A0"/>
                          </a:solidFill>
                        </a:rPr>
                        <a:t>Т</a:t>
                      </a:r>
                      <a:endParaRPr lang="ru-RU" sz="3200" dirty="0">
                        <a:solidFill>
                          <a:srgbClr val="7030A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9917" marR="59917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C:\Users\Сидорня\Desktop\image028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928688" y="522288"/>
            <a:ext cx="7000875" cy="6049962"/>
          </a:xfrm>
          <a:noFill/>
        </p:spPr>
      </p:pic>
      <p:sp>
        <p:nvSpPr>
          <p:cNvPr id="2048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ru-RU" sz="4000" smtClean="0"/>
              <a:t>Франсуа Виет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Заголовок 1"/>
          <p:cNvSpPr>
            <a:spLocks noGrp="1"/>
          </p:cNvSpPr>
          <p:nvPr>
            <p:ph type="title"/>
          </p:nvPr>
        </p:nvSpPr>
        <p:spPr>
          <a:xfrm>
            <a:off x="714375" y="642938"/>
            <a:ext cx="6870700" cy="1600200"/>
          </a:xfrm>
        </p:spPr>
        <p:txBody>
          <a:bodyPr/>
          <a:lstStyle/>
          <a:p>
            <a:r>
              <a:rPr lang="ru-RU" smtClean="0"/>
              <a:t/>
            </a:r>
            <a:br>
              <a:rPr lang="ru-RU" smtClean="0"/>
            </a:br>
            <a:r>
              <a:rPr lang="ru-RU" smtClean="0"/>
              <a:t/>
            </a:r>
            <a:br>
              <a:rPr lang="ru-RU" smtClean="0"/>
            </a:br>
            <a:r>
              <a:rPr lang="ru-RU" smtClean="0"/>
              <a:t/>
            </a:r>
            <a:br>
              <a:rPr lang="ru-RU" smtClean="0"/>
            </a:br>
            <a:r>
              <a:rPr lang="ru-RU" smtClean="0">
                <a:solidFill>
                  <a:srgbClr val="FF5050"/>
                </a:solidFill>
              </a:rPr>
              <a:t>Проверка теста</a:t>
            </a:r>
            <a:br>
              <a:rPr lang="ru-RU" smtClean="0">
                <a:solidFill>
                  <a:srgbClr val="FF5050"/>
                </a:solidFill>
              </a:rPr>
            </a:br>
            <a:r>
              <a:rPr lang="ru-RU" smtClean="0">
                <a:solidFill>
                  <a:srgbClr val="FF5050"/>
                </a:solidFill>
              </a:rPr>
              <a:t>ОТВЕТЫ</a:t>
            </a:r>
            <a:br>
              <a:rPr lang="ru-RU" smtClean="0">
                <a:solidFill>
                  <a:srgbClr val="FF5050"/>
                </a:solidFill>
              </a:rPr>
            </a:br>
            <a:endParaRPr lang="ru-RU" smtClean="0">
              <a:solidFill>
                <a:srgbClr val="FF5050"/>
              </a:solidFill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357188" y="1828800"/>
          <a:ext cx="8024844" cy="2621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7474"/>
                <a:gridCol w="1337474"/>
                <a:gridCol w="1337474"/>
                <a:gridCol w="1337474"/>
                <a:gridCol w="1337474"/>
                <a:gridCol w="133747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aseline="0" dirty="0" smtClean="0">
                          <a:solidFill>
                            <a:srgbClr val="00B0F0"/>
                          </a:solidFill>
                        </a:rPr>
                        <a:t>№ ЗАДА</a:t>
                      </a:r>
                    </a:p>
                    <a:p>
                      <a:pPr algn="ctr"/>
                      <a:r>
                        <a:rPr lang="ru-RU" sz="2400" baseline="0" dirty="0" smtClean="0">
                          <a:solidFill>
                            <a:srgbClr val="00B0F0"/>
                          </a:solidFill>
                        </a:rPr>
                        <a:t>НИЯ</a:t>
                      </a:r>
                      <a:endParaRPr lang="ru-RU" sz="2400" baseline="0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aseline="0" dirty="0" smtClean="0">
                          <a:solidFill>
                            <a:srgbClr val="00B0F0"/>
                          </a:solidFill>
                        </a:rPr>
                        <a:t>1</a:t>
                      </a:r>
                      <a:endParaRPr lang="ru-RU" sz="2400" baseline="0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aseline="0" dirty="0" smtClean="0">
                          <a:solidFill>
                            <a:srgbClr val="00B0F0"/>
                          </a:solidFill>
                        </a:rPr>
                        <a:t>2</a:t>
                      </a:r>
                      <a:endParaRPr lang="ru-RU" sz="2400" baseline="0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aseline="0" dirty="0" smtClean="0">
                          <a:solidFill>
                            <a:srgbClr val="00B0F0"/>
                          </a:solidFill>
                        </a:rPr>
                        <a:t>3</a:t>
                      </a:r>
                      <a:endParaRPr lang="ru-RU" sz="2400" baseline="0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aseline="0" dirty="0" smtClean="0">
                          <a:solidFill>
                            <a:srgbClr val="00B0F0"/>
                          </a:solidFill>
                        </a:rPr>
                        <a:t>4</a:t>
                      </a:r>
                      <a:endParaRPr lang="ru-RU" sz="2400" baseline="0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aseline="0" dirty="0" smtClean="0">
                          <a:solidFill>
                            <a:srgbClr val="00B0F0"/>
                          </a:solidFill>
                        </a:rPr>
                        <a:t>5</a:t>
                      </a:r>
                      <a:endParaRPr lang="ru-RU" sz="2400" baseline="0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4400" baseline="0" dirty="0" smtClean="0">
                          <a:solidFill>
                            <a:srgbClr val="00B0F0"/>
                          </a:solidFill>
                        </a:rPr>
                        <a:t>ОТВЕТ</a:t>
                      </a:r>
                      <a:endParaRPr lang="ru-RU" sz="4400" baseline="0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aseline="0" dirty="0" smtClean="0">
                          <a:solidFill>
                            <a:srgbClr val="00B0F0"/>
                          </a:solidFill>
                        </a:rPr>
                        <a:t>б</a:t>
                      </a:r>
                      <a:endParaRPr lang="ru-RU" sz="4400" baseline="0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aseline="0" dirty="0" smtClean="0">
                          <a:solidFill>
                            <a:srgbClr val="00B0F0"/>
                          </a:solidFill>
                        </a:rPr>
                        <a:t>в</a:t>
                      </a:r>
                      <a:endParaRPr lang="ru-RU" sz="4400" baseline="0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aseline="0" dirty="0" smtClean="0">
                          <a:solidFill>
                            <a:srgbClr val="00B0F0"/>
                          </a:solidFill>
                        </a:rPr>
                        <a:t>в</a:t>
                      </a:r>
                      <a:endParaRPr lang="ru-RU" sz="4400" baseline="0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aseline="0" dirty="0" smtClean="0">
                          <a:solidFill>
                            <a:srgbClr val="00B0F0"/>
                          </a:solidFill>
                        </a:rPr>
                        <a:t>а</a:t>
                      </a:r>
                      <a:endParaRPr lang="ru-RU" sz="4400" baseline="0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aseline="0" dirty="0" smtClean="0">
                          <a:solidFill>
                            <a:srgbClr val="00B0F0"/>
                          </a:solidFill>
                        </a:rPr>
                        <a:t>б</a:t>
                      </a:r>
                      <a:endParaRPr lang="ru-RU" sz="4400" baseline="0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rotWithShape="0">
          <a:gsLst>
            <a:gs pos="0">
              <a:srgbClr val="00B050"/>
            </a:gs>
            <a:gs pos="25000">
              <a:srgbClr val="92D050"/>
            </a:gs>
            <a:gs pos="75000">
              <a:srgbClr val="92D050"/>
            </a:gs>
            <a:gs pos="100000">
              <a:srgbClr val="00B050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 rot="20861593">
            <a:off x="85009" y="113624"/>
            <a:ext cx="1165704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>
              <a:defRPr/>
            </a:pPr>
            <a:r>
              <a:rPr lang="ru-RU" sz="5400" b="1" dirty="0">
                <a:ln w="50800"/>
                <a:solidFill>
                  <a:srgbClr val="FF5050"/>
                </a:solidFill>
                <a:latin typeface="Monotype Corsiva" pitchFamily="66" charset="0"/>
              </a:rPr>
              <a:t>Д</a:t>
            </a:r>
            <a:r>
              <a:rPr lang="en-US" sz="5400" b="1" dirty="0">
                <a:ln w="50800"/>
                <a:solidFill>
                  <a:srgbClr val="FF5050"/>
                </a:solidFill>
                <a:latin typeface="Monotype Corsiva" pitchFamily="66" charset="0"/>
              </a:rPr>
              <a:t>/</a:t>
            </a:r>
            <a:r>
              <a:rPr lang="ru-RU" sz="5400" b="1" dirty="0" err="1">
                <a:ln w="50800"/>
                <a:solidFill>
                  <a:srgbClr val="FF5050"/>
                </a:solidFill>
                <a:latin typeface="Monotype Corsiva" pitchFamily="66" charset="0"/>
              </a:rPr>
              <a:t>з</a:t>
            </a:r>
            <a:endParaRPr lang="ru-RU" sz="5400" b="1" dirty="0">
              <a:ln w="50800"/>
              <a:solidFill>
                <a:srgbClr val="FF5050"/>
              </a:solidFill>
              <a:latin typeface="Monotype Corsiva" pitchFamily="66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14282" y="857232"/>
            <a:ext cx="8572560" cy="5878532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marL="914400" indent="-914400" algn="ctr">
              <a:buFontTx/>
              <a:buAutoNum type="arabicPeriod"/>
              <a:defRPr/>
            </a:pPr>
            <a:r>
              <a:rPr lang="ru-RU" sz="5400" b="1" dirty="0">
                <a:ln w="50800"/>
                <a:solidFill>
                  <a:srgbClr val="006600"/>
                </a:solidFill>
                <a:latin typeface="Monotype Corsiva" pitchFamily="66" charset="0"/>
              </a:rPr>
              <a:t>Подготовить сообщение о Франсуа Виете</a:t>
            </a:r>
          </a:p>
          <a:p>
            <a:pPr marL="914400" indent="-914400" algn="ctr">
              <a:buFontTx/>
              <a:buAutoNum type="arabicPeriod"/>
              <a:defRPr/>
            </a:pPr>
            <a:r>
              <a:rPr lang="ru-RU" sz="5400" b="1" dirty="0">
                <a:ln w="50800"/>
                <a:solidFill>
                  <a:srgbClr val="006600"/>
                </a:solidFill>
                <a:latin typeface="Monotype Corsiva" pitchFamily="66" charset="0"/>
              </a:rPr>
              <a:t>№612, №613, №627</a:t>
            </a:r>
          </a:p>
          <a:p>
            <a:pPr marL="914400" indent="-914400" algn="ctr">
              <a:defRPr/>
            </a:pPr>
            <a:endParaRPr lang="ru-RU" sz="5400" b="1" dirty="0">
              <a:ln w="50800"/>
              <a:solidFill>
                <a:schemeClr val="bg1">
                  <a:shade val="50000"/>
                </a:schemeClr>
              </a:solidFill>
              <a:latin typeface="Monotype Corsiva" pitchFamily="66" charset="0"/>
            </a:endParaRPr>
          </a:p>
          <a:p>
            <a:pPr marL="914400" indent="-914400" algn="ctr">
              <a:defRPr/>
            </a:pPr>
            <a:r>
              <a:rPr lang="ru-RU" sz="8000" b="1" dirty="0">
                <a:ln w="50800"/>
                <a:solidFill>
                  <a:srgbClr val="FF5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Спасибо</a:t>
            </a:r>
          </a:p>
          <a:p>
            <a:pPr marL="914400" indent="-914400" algn="ctr">
              <a:defRPr/>
            </a:pPr>
            <a:r>
              <a:rPr lang="ru-RU" sz="8000" b="1" dirty="0">
                <a:ln w="50800"/>
                <a:solidFill>
                  <a:srgbClr val="FF5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за урок!!!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AutoShape 2"/>
          <p:cNvSpPr>
            <a:spLocks noGrp="1" noChangeArrowheads="1"/>
          </p:cNvSpPr>
          <p:nvPr>
            <p:ph type="ctrTitle" sz="quarter"/>
          </p:nvPr>
        </p:nvSpPr>
        <p:spPr>
          <a:xfrm>
            <a:off x="571500" y="928688"/>
            <a:ext cx="8572500" cy="2000250"/>
          </a:xfrm>
          <a:solidFill>
            <a:srgbClr val="92D050"/>
          </a:solidFill>
        </p:spPr>
        <p:txBody>
          <a:bodyPr/>
          <a:lstStyle/>
          <a:p>
            <a:pPr eaLnBrk="1" hangingPunct="1"/>
            <a:r>
              <a:rPr lang="ru-RU" sz="4400" smtClean="0"/>
              <a:t>«Мало иметь хороший ум –</a:t>
            </a:r>
            <a:br>
              <a:rPr lang="ru-RU" sz="4400" smtClean="0"/>
            </a:br>
            <a:r>
              <a:rPr lang="ru-RU" sz="4400" smtClean="0"/>
              <a:t>главное уметь хорошо его применить»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00563" y="4214813"/>
            <a:ext cx="3067050" cy="649287"/>
          </a:xfrm>
        </p:spPr>
        <p:txBody>
          <a:bodyPr/>
          <a:lstStyle/>
          <a:p>
            <a:pPr eaLnBrk="1" hangingPunct="1"/>
            <a:r>
              <a:rPr lang="ru-RU" sz="3600" smtClean="0"/>
              <a:t>Рене Декарт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4"/>
          <p:cNvSpPr txBox="1">
            <a:spLocks noChangeArrowheads="1"/>
          </p:cNvSpPr>
          <p:nvPr/>
        </p:nvSpPr>
        <p:spPr bwMode="auto">
          <a:xfrm>
            <a:off x="684213" y="1989138"/>
            <a:ext cx="439261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pic>
        <p:nvPicPr>
          <p:cNvPr id="5126" name="Picture 6" descr="Без имени-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04025" y="4437063"/>
            <a:ext cx="1908175" cy="190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7" name="Picture 7" descr="PE03254_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850" y="4437063"/>
            <a:ext cx="2376488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1071563" y="642938"/>
            <a:ext cx="6092825" cy="557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FFFF00"/>
            </a:outerShdw>
          </a:effectLst>
        </p:spPr>
        <p:txBody>
          <a:bodyPr anchor="ctr">
            <a:spAutoFit/>
          </a:bodyPr>
          <a:lstStyle/>
          <a:p>
            <a:pPr algn="ctr">
              <a:defRPr/>
            </a:pPr>
            <a:endParaRPr lang="ru-RU" sz="2400" b="1" dirty="0">
              <a:solidFill>
                <a:srgbClr val="FF00FF"/>
              </a:solidFill>
              <a:cs typeface="+mn-cs"/>
            </a:endParaRPr>
          </a:p>
          <a:p>
            <a:pPr algn="ctr">
              <a:defRPr/>
            </a:pPr>
            <a:r>
              <a:rPr lang="ru-RU" sz="2800" b="1" dirty="0">
                <a:solidFill>
                  <a:srgbClr val="009900"/>
                </a:solidFill>
                <a:cs typeface="+mn-cs"/>
              </a:rPr>
              <a:t>1. </a:t>
            </a:r>
            <a:r>
              <a:rPr lang="ru-RU" sz="2800" b="1" i="1" dirty="0">
                <a:solidFill>
                  <a:srgbClr val="009900"/>
                </a:solidFill>
                <a:cs typeface="+mn-cs"/>
              </a:rPr>
              <a:t>Найдите значение выражений</a:t>
            </a:r>
          </a:p>
          <a:p>
            <a:pPr algn="ctr">
              <a:defRPr/>
            </a:pPr>
            <a:endParaRPr lang="ru-RU" sz="2800" b="1" dirty="0">
              <a:solidFill>
                <a:srgbClr val="009900"/>
              </a:solidFill>
              <a:cs typeface="+mn-cs"/>
            </a:endParaRPr>
          </a:p>
          <a:p>
            <a:pPr algn="ctr">
              <a:defRPr/>
            </a:pPr>
            <a:r>
              <a:rPr lang="ru-RU" sz="2800" b="1" i="1" dirty="0">
                <a:solidFill>
                  <a:srgbClr val="FF0000"/>
                </a:solidFill>
                <a:cs typeface="+mn-cs"/>
              </a:rPr>
              <a:t>  26 </a:t>
            </a:r>
            <a:r>
              <a:rPr lang="ru-RU" sz="2800" b="1" i="1" dirty="0">
                <a:solidFill>
                  <a:srgbClr val="FF0000"/>
                </a:solidFill>
              </a:rPr>
              <a:t>∙ </a:t>
            </a:r>
            <a:r>
              <a:rPr lang="ru-RU" sz="2800" b="1" i="1" dirty="0">
                <a:solidFill>
                  <a:srgbClr val="FF0000"/>
                </a:solidFill>
                <a:cs typeface="+mn-cs"/>
              </a:rPr>
              <a:t>11               6300 :100</a:t>
            </a:r>
          </a:p>
          <a:p>
            <a:pPr algn="ctr">
              <a:defRPr/>
            </a:pPr>
            <a:r>
              <a:rPr lang="ru-RU" sz="2800" b="1" i="1" dirty="0">
                <a:solidFill>
                  <a:srgbClr val="FF0000"/>
                </a:solidFill>
                <a:cs typeface="+mn-cs"/>
              </a:rPr>
              <a:t> </a:t>
            </a:r>
          </a:p>
          <a:p>
            <a:pPr algn="ctr">
              <a:defRPr/>
            </a:pPr>
            <a:r>
              <a:rPr lang="ru-RU" sz="2800" b="1" i="1" dirty="0">
                <a:solidFill>
                  <a:srgbClr val="FF0000"/>
                </a:solidFill>
                <a:cs typeface="+mn-cs"/>
              </a:rPr>
              <a:t>   72:6                45 ∙</a:t>
            </a:r>
            <a:r>
              <a:rPr lang="ru-RU" sz="2800" dirty="0">
                <a:solidFill>
                  <a:srgbClr val="FF0000"/>
                </a:solidFill>
                <a:cs typeface="+mn-cs"/>
              </a:rPr>
              <a:t> </a:t>
            </a:r>
            <a:r>
              <a:rPr lang="ru-RU" sz="2800" b="1" i="1" dirty="0">
                <a:solidFill>
                  <a:srgbClr val="FF0000"/>
                </a:solidFill>
                <a:cs typeface="+mn-cs"/>
              </a:rPr>
              <a:t>7 ∙</a:t>
            </a:r>
            <a:r>
              <a:rPr lang="ru-RU" sz="2800" dirty="0">
                <a:solidFill>
                  <a:srgbClr val="FF0000"/>
                </a:solidFill>
                <a:cs typeface="+mn-cs"/>
              </a:rPr>
              <a:t> </a:t>
            </a:r>
            <a:r>
              <a:rPr lang="ru-RU" sz="2800" b="1" i="1" dirty="0">
                <a:solidFill>
                  <a:srgbClr val="FF0000"/>
                </a:solidFill>
                <a:cs typeface="+mn-cs"/>
              </a:rPr>
              <a:t>2  </a:t>
            </a:r>
          </a:p>
          <a:p>
            <a:pPr algn="ctr">
              <a:defRPr/>
            </a:pPr>
            <a:r>
              <a:rPr lang="ru-RU" sz="2800" b="1" i="1" dirty="0">
                <a:solidFill>
                  <a:srgbClr val="FF0000"/>
                </a:solidFill>
                <a:cs typeface="+mn-cs"/>
              </a:rPr>
              <a:t>              </a:t>
            </a:r>
          </a:p>
          <a:p>
            <a:pPr algn="ctr">
              <a:defRPr/>
            </a:pPr>
            <a:r>
              <a:rPr lang="ru-RU" sz="2800" b="1" i="1" dirty="0">
                <a:solidFill>
                  <a:srgbClr val="FF0000"/>
                </a:solidFill>
                <a:cs typeface="+mn-cs"/>
              </a:rPr>
              <a:t>520:26                 510:17</a:t>
            </a:r>
          </a:p>
          <a:p>
            <a:pPr algn="ctr">
              <a:defRPr/>
            </a:pPr>
            <a:endParaRPr lang="ru-RU" sz="2800" b="1" i="1" dirty="0">
              <a:solidFill>
                <a:srgbClr val="FF0000"/>
              </a:solidFill>
              <a:cs typeface="+mn-cs"/>
            </a:endParaRPr>
          </a:p>
          <a:p>
            <a:pPr algn="ctr">
              <a:defRPr/>
            </a:pPr>
            <a:r>
              <a:rPr lang="ru-RU" sz="2800" b="1" i="1" dirty="0">
                <a:solidFill>
                  <a:srgbClr val="FF0000"/>
                </a:solidFill>
                <a:cs typeface="+mn-cs"/>
              </a:rPr>
              <a:t>210:30                 170:10</a:t>
            </a:r>
          </a:p>
          <a:p>
            <a:pPr algn="ctr">
              <a:defRPr/>
            </a:pPr>
            <a:endParaRPr lang="ru-RU" sz="2800" b="1" i="1" dirty="0">
              <a:solidFill>
                <a:srgbClr val="FF0000"/>
              </a:solidFill>
              <a:cs typeface="+mn-cs"/>
            </a:endParaRPr>
          </a:p>
          <a:p>
            <a:pPr algn="ctr">
              <a:defRPr/>
            </a:pPr>
            <a:r>
              <a:rPr lang="ru-RU" sz="2800" b="1" i="1" dirty="0">
                <a:solidFill>
                  <a:srgbClr val="FF0000"/>
                </a:solidFill>
                <a:cs typeface="+mn-cs"/>
              </a:rPr>
              <a:t>900:100              1000:125</a:t>
            </a:r>
          </a:p>
          <a:p>
            <a:pPr algn="ctr">
              <a:defRPr/>
            </a:pPr>
            <a:endParaRPr lang="ru-RU" sz="2400" b="1" i="1" dirty="0">
              <a:solidFill>
                <a:srgbClr val="FFFF00"/>
              </a:solidFill>
              <a:cs typeface="+mn-cs"/>
            </a:endParaRPr>
          </a:p>
        </p:txBody>
      </p:sp>
      <p:sp>
        <p:nvSpPr>
          <p:cNvPr id="5123" name="WordArt 3"/>
          <p:cNvSpPr>
            <a:spLocks noChangeArrowheads="1" noChangeShapeType="1" noTextEdit="1"/>
          </p:cNvSpPr>
          <p:nvPr/>
        </p:nvSpPr>
        <p:spPr bwMode="auto">
          <a:xfrm>
            <a:off x="1979613" y="260350"/>
            <a:ext cx="5184775" cy="647700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14287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Arial"/>
                <a:cs typeface="Arial"/>
              </a:rPr>
              <a:t>Устный счёт</a:t>
            </a:r>
          </a:p>
        </p:txBody>
      </p:sp>
      <p:pic>
        <p:nvPicPr>
          <p:cNvPr id="8199" name="Picture 12" descr="солнце_пульсирующее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27763" y="-242888"/>
            <a:ext cx="2916237" cy="22701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0" name="Picture 15" descr="j0423990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643813" y="2571750"/>
            <a:ext cx="936625" cy="1223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5" grpId="0"/>
      <p:bldP spid="512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7"/>
          <p:cNvSpPr txBox="1">
            <a:spLocks noChangeArrowheads="1"/>
          </p:cNvSpPr>
          <p:nvPr/>
        </p:nvSpPr>
        <p:spPr bwMode="auto">
          <a:xfrm>
            <a:off x="684213" y="1989138"/>
            <a:ext cx="439261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pic>
        <p:nvPicPr>
          <p:cNvPr id="9219" name="Picture 10" descr="PE03254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850" y="4292600"/>
            <a:ext cx="2376488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0" name="Picture 9" descr="Без имени-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59563" y="4437063"/>
            <a:ext cx="1908175" cy="190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785813" y="428625"/>
            <a:ext cx="5975350" cy="3846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3CA4FE"/>
            </a:outerShdw>
          </a:effectLst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ru-RU" sz="2400" b="1" dirty="0">
                <a:solidFill>
                  <a:srgbClr val="FF3399"/>
                </a:solidFill>
                <a:cs typeface="+mn-cs"/>
              </a:rPr>
              <a:t>2. Вычислите применяя законы арифметических действий</a:t>
            </a:r>
          </a:p>
          <a:p>
            <a:pPr algn="ctr">
              <a:defRPr/>
            </a:pPr>
            <a:endParaRPr lang="ru-RU" sz="2400" b="1" dirty="0">
              <a:solidFill>
                <a:srgbClr val="FF3399"/>
              </a:solidFill>
              <a:cs typeface="+mn-cs"/>
            </a:endParaRPr>
          </a:p>
          <a:p>
            <a:pPr algn="ctr">
              <a:defRPr/>
            </a:pPr>
            <a:r>
              <a:rPr lang="ru-RU" sz="2400" b="1" dirty="0">
                <a:solidFill>
                  <a:srgbClr val="FF3399"/>
                </a:solidFill>
                <a:cs typeface="+mn-cs"/>
              </a:rPr>
              <a:t>372+2444+1628</a:t>
            </a:r>
          </a:p>
          <a:p>
            <a:pPr algn="ctr">
              <a:defRPr/>
            </a:pPr>
            <a:r>
              <a:rPr lang="ru-RU" sz="2400" b="1" dirty="0">
                <a:solidFill>
                  <a:srgbClr val="FF3399"/>
                </a:solidFill>
                <a:cs typeface="+mn-cs"/>
              </a:rPr>
              <a:t>156+1037+2063+844</a:t>
            </a:r>
          </a:p>
          <a:p>
            <a:pPr algn="ctr">
              <a:defRPr/>
            </a:pPr>
            <a:r>
              <a:rPr lang="ru-RU" sz="2400" b="1" dirty="0">
                <a:solidFill>
                  <a:srgbClr val="FF3399"/>
                </a:solidFill>
                <a:cs typeface="+mn-cs"/>
              </a:rPr>
              <a:t>125*53*8</a:t>
            </a:r>
          </a:p>
          <a:p>
            <a:pPr algn="ctr">
              <a:defRPr/>
            </a:pPr>
            <a:endParaRPr lang="ru-RU" sz="2000" b="1" dirty="0">
              <a:solidFill>
                <a:srgbClr val="FF3399"/>
              </a:solidFill>
              <a:cs typeface="+mn-cs"/>
            </a:endParaRPr>
          </a:p>
          <a:p>
            <a:pPr algn="ctr">
              <a:defRPr/>
            </a:pPr>
            <a:endParaRPr lang="ru-RU" sz="2000" b="1" dirty="0">
              <a:solidFill>
                <a:srgbClr val="FF3399"/>
              </a:solidFill>
              <a:cs typeface="+mn-cs"/>
            </a:endParaRPr>
          </a:p>
          <a:p>
            <a:pPr algn="ctr">
              <a:defRPr/>
            </a:pPr>
            <a:endParaRPr lang="ru-RU" sz="2000" b="1" dirty="0">
              <a:solidFill>
                <a:srgbClr val="FF3399"/>
              </a:solidFill>
              <a:cs typeface="+mn-cs"/>
            </a:endParaRPr>
          </a:p>
          <a:p>
            <a:pPr algn="ctr">
              <a:defRPr/>
            </a:pPr>
            <a:endParaRPr lang="ru-RU" sz="2000" b="1" dirty="0">
              <a:solidFill>
                <a:srgbClr val="FF3399"/>
              </a:solidFill>
              <a:cs typeface="+mn-cs"/>
            </a:endParaRPr>
          </a:p>
          <a:p>
            <a:pPr algn="ctr">
              <a:defRPr/>
            </a:pPr>
            <a:endParaRPr lang="ru-RU" sz="2000" b="1" dirty="0">
              <a:solidFill>
                <a:srgbClr val="FF3399"/>
              </a:solidFill>
              <a:cs typeface="+mn-cs"/>
            </a:endParaRPr>
          </a:p>
        </p:txBody>
      </p:sp>
      <p:pic>
        <p:nvPicPr>
          <p:cNvPr id="9222" name="Picture 14" descr="j042399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32138" y="3500438"/>
            <a:ext cx="1195387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3" name="Picture 17" descr="j0236416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492500" y="6021388"/>
            <a:ext cx="331788" cy="29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4" name="Picture 19" descr="j0236416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03800" y="4365625"/>
            <a:ext cx="331788" cy="29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5" name="Picture 20" descr="j0236416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11863" y="5229225"/>
            <a:ext cx="331787" cy="29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6" name="Picture 22" descr="j0236359"/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95513" y="4365625"/>
            <a:ext cx="15081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7" name="Picture 23" descr="j0236359"/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459788" y="5661025"/>
            <a:ext cx="15081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8" name="Picture 24" descr="j0236359"/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435600" y="3644900"/>
            <a:ext cx="150813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9" name="Picture 25" descr="j0236359"/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003800" y="5661025"/>
            <a:ext cx="150813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30" name="Picture 26" descr="j0236359"/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484438" y="3284538"/>
            <a:ext cx="15081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31" name="Picture 28" descr="j0236359"/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516688" y="4221163"/>
            <a:ext cx="15081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32" name="Picture 25" descr="солнце_пульсирующее"/>
          <p:cNvPicPr>
            <a:picLocks noChangeAspect="1" noChangeArrowheads="1" noCrop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227763" y="-242888"/>
            <a:ext cx="2916237" cy="22701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33" name="Picture 15" descr="j042399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00875" y="2071688"/>
            <a:ext cx="936625" cy="1223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7"/>
          <p:cNvSpPr txBox="1">
            <a:spLocks noChangeArrowheads="1"/>
          </p:cNvSpPr>
          <p:nvPr/>
        </p:nvSpPr>
        <p:spPr bwMode="auto">
          <a:xfrm>
            <a:off x="684213" y="1989138"/>
            <a:ext cx="439261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pic>
        <p:nvPicPr>
          <p:cNvPr id="10243" name="Picture 10" descr="PE03254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850" y="4292600"/>
            <a:ext cx="2376488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4" name="Picture 9" descr="Без имени-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59563" y="4437063"/>
            <a:ext cx="1908175" cy="190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5" name="Picture 14" descr="j042399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32138" y="3500438"/>
            <a:ext cx="1195387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6" name="Picture 15" descr="j042399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24750" y="2492375"/>
            <a:ext cx="936625" cy="1223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7" name="Picture 17" descr="j0236416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492500" y="6021388"/>
            <a:ext cx="331788" cy="29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8" name="Picture 19" descr="j0236416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03800" y="4365625"/>
            <a:ext cx="331788" cy="29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9" name="Picture 20" descr="j0236416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11863" y="5229225"/>
            <a:ext cx="331787" cy="29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0" name="Picture 22" descr="j0236359"/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95513" y="4365625"/>
            <a:ext cx="15081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1" name="Picture 23" descr="j0236359"/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459788" y="5661025"/>
            <a:ext cx="15081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2" name="Picture 24" descr="j0236359"/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435600" y="3644900"/>
            <a:ext cx="150813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3" name="Picture 25" descr="j0236359"/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003800" y="5661025"/>
            <a:ext cx="150813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4" name="Picture 26" descr="j0236359"/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484438" y="3284538"/>
            <a:ext cx="15081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5" name="Picture 28" descr="j0236359"/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516688" y="4221163"/>
            <a:ext cx="15081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6" name="Picture 25" descr="солнце_пульсирующее"/>
          <p:cNvPicPr>
            <a:picLocks noChangeAspect="1" noChangeArrowheads="1" noCrop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227763" y="-242888"/>
            <a:ext cx="2916237" cy="22701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Text Box 30"/>
          <p:cNvSpPr txBox="1">
            <a:spLocks noChangeArrowheads="1"/>
          </p:cNvSpPr>
          <p:nvPr/>
        </p:nvSpPr>
        <p:spPr bwMode="auto">
          <a:xfrm>
            <a:off x="0" y="428625"/>
            <a:ext cx="80010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33CCFF"/>
            </a:outerShdw>
          </a:effectLst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400" b="1" dirty="0">
                <a:solidFill>
                  <a:srgbClr val="0000FF"/>
                </a:solidFill>
                <a:latin typeface="Times New Roman" pitchFamily="18" charset="0"/>
                <a:cs typeface="+mn-cs"/>
              </a:rPr>
              <a:t>3. Решите уравнение:</a:t>
            </a:r>
          </a:p>
          <a:p>
            <a:pPr algn="ctr">
              <a:defRPr/>
            </a:pPr>
            <a:endParaRPr lang="ru-RU" sz="2400" b="1" dirty="0">
              <a:solidFill>
                <a:srgbClr val="0000FF"/>
              </a:solidFill>
              <a:latin typeface="Times New Roman" pitchFamily="18" charset="0"/>
              <a:cs typeface="+mn-cs"/>
            </a:endParaRPr>
          </a:p>
          <a:p>
            <a:pPr algn="ctr">
              <a:defRPr/>
            </a:pPr>
            <a:r>
              <a:rPr lang="ru-RU" sz="2400" b="1" dirty="0">
                <a:solidFill>
                  <a:srgbClr val="0000FF"/>
                </a:solidFill>
                <a:latin typeface="Times New Roman" pitchFamily="18" charset="0"/>
                <a:cs typeface="+mn-cs"/>
              </a:rPr>
              <a:t>Х-2041=3059</a:t>
            </a:r>
          </a:p>
          <a:p>
            <a:pPr algn="ctr">
              <a:defRPr/>
            </a:pPr>
            <a:r>
              <a:rPr lang="ru-RU" sz="2400" b="1" dirty="0">
                <a:solidFill>
                  <a:srgbClr val="0000FF"/>
                </a:solidFill>
                <a:latin typeface="Times New Roman" pitchFamily="18" charset="0"/>
                <a:cs typeface="+mn-cs"/>
              </a:rPr>
              <a:t>289+у=301</a:t>
            </a:r>
          </a:p>
          <a:p>
            <a:pPr algn="ctr">
              <a:defRPr/>
            </a:pPr>
            <a:r>
              <a:rPr lang="ru-RU" sz="2400" b="1" dirty="0">
                <a:solidFill>
                  <a:srgbClr val="0000FF"/>
                </a:solidFill>
                <a:latin typeface="Times New Roman" pitchFamily="18" charset="0"/>
                <a:cs typeface="+mn-cs"/>
              </a:rPr>
              <a:t>Х*93=186</a:t>
            </a:r>
          </a:p>
          <a:p>
            <a:pPr algn="ctr">
              <a:defRPr/>
            </a:pPr>
            <a:r>
              <a:rPr lang="ru-RU" sz="2400" b="1" dirty="0">
                <a:solidFill>
                  <a:srgbClr val="0000FF"/>
                </a:solidFill>
                <a:latin typeface="Times New Roman" pitchFamily="18" charset="0"/>
                <a:cs typeface="+mn-cs"/>
              </a:rPr>
              <a:t>100:а=25</a:t>
            </a:r>
          </a:p>
        </p:txBody>
      </p:sp>
      <p:pic>
        <p:nvPicPr>
          <p:cNvPr id="10258" name="Picture 15" descr="j042399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58000" y="2714625"/>
            <a:ext cx="936625" cy="1223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1000125" y="1071563"/>
          <a:ext cx="7072330" cy="4556760"/>
        </p:xfrm>
        <a:graphic>
          <a:graphicData uri="http://schemas.openxmlformats.org/drawingml/2006/table">
            <a:tbl>
              <a:tblPr/>
              <a:tblGrid>
                <a:gridCol w="3500462"/>
                <a:gridCol w="3571868"/>
              </a:tblGrid>
              <a:tr h="28128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i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I </a:t>
                      </a:r>
                      <a:r>
                        <a:rPr lang="ru-RU" sz="2000" b="1" i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вариант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i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II</a:t>
                      </a:r>
                      <a:r>
                        <a:rPr lang="ru-RU" sz="2000" b="1" i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вариант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07302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ru-RU" sz="2000" b="1" i="1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Переместительное свойство сложения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ru-RU" sz="2000" b="1" i="1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Переместительное свойство умножения</a:t>
                      </a:r>
                      <a:endParaRPr lang="ru-RU" sz="1800" b="1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07302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ru-RU" sz="2000" b="1" i="1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Сочетательное свойство умножения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2)Сочетательное свойство сложения</a:t>
                      </a:r>
                      <a:endParaRPr lang="ru-RU" sz="1800" b="1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744871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ru-RU" sz="2000" b="1" i="1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Распределительное свойство умножения относительно сложения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3)Распределительное свойство умножения относительно вычитания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81284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ru-RU" sz="2000" b="1" i="1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Решить уравнение 7х=161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4)Решить уравнение 4х=216</a:t>
                      </a:r>
                      <a:endParaRPr lang="ru-RU" sz="1800" b="1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81284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ru-RU" sz="2000" b="1" i="1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Решить уравнение 240/</a:t>
                      </a:r>
                      <a:r>
                        <a:rPr lang="en-US" sz="2000" b="1" i="1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y</a:t>
                      </a:r>
                      <a:r>
                        <a:rPr lang="ru-RU" sz="2000" b="1" i="1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=24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5)Решить уравнение 350/</a:t>
                      </a:r>
                      <a:r>
                        <a:rPr lang="en-US" sz="2000" b="1" i="1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y</a:t>
                      </a:r>
                      <a:r>
                        <a:rPr lang="ru-RU" sz="2000" b="1" i="1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=10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81284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ru-RU" sz="2000" b="1" i="1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Вычислить 215*6-6*15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6)Вычислить 163*5+37*5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81284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ru-RU" sz="2000" b="1" i="1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Упростить 5*</a:t>
                      </a:r>
                      <a:r>
                        <a:rPr lang="ru-RU" sz="2000" b="1" i="1" dirty="0" err="1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х</a:t>
                      </a:r>
                      <a:r>
                        <a:rPr lang="ru-RU" sz="2000" b="1" i="1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*4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7)Упростить </a:t>
                      </a:r>
                      <a:r>
                        <a:rPr lang="en-US" sz="2000" b="1" i="1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y</a:t>
                      </a:r>
                      <a:r>
                        <a:rPr lang="ru-RU" sz="2000" b="1" i="1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*7*5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pic>
        <p:nvPicPr>
          <p:cNvPr id="11295" name="Picture 14" descr="j042399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15250" y="5286375"/>
            <a:ext cx="1195388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 rot="20844124">
            <a:off x="33635" y="519006"/>
            <a:ext cx="2831224" cy="614901"/>
          </a:xfrm>
          <a:prstGeom prst="rect">
            <a:avLst/>
          </a:prstGeom>
          <a:noFill/>
        </p:spPr>
        <p:txBody>
          <a:bodyPr spcFirstLastPara="1" wrap="none">
            <a:prstTxWarp prst="textArchUp">
              <a:avLst/>
            </a:prstTxWarp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5400" b="1" dirty="0">
                <a:ln w="11430"/>
                <a:solidFill>
                  <a:srgbClr val="FF505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Диктант</a:t>
            </a:r>
          </a:p>
        </p:txBody>
      </p:sp>
      <p:pic>
        <p:nvPicPr>
          <p:cNvPr id="11297" name="Picture 17" descr="j0236416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86500" y="6143625"/>
            <a:ext cx="331788" cy="29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14" descr="j042399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15250" y="5286375"/>
            <a:ext cx="1195388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 rot="20844124">
            <a:off x="33635" y="519006"/>
            <a:ext cx="2831224" cy="614901"/>
          </a:xfrm>
          <a:prstGeom prst="rect">
            <a:avLst/>
          </a:prstGeom>
          <a:noFill/>
        </p:spPr>
        <p:txBody>
          <a:bodyPr spcFirstLastPara="1" wrap="none">
            <a:prstTxWarp prst="textArchUp">
              <a:avLst/>
            </a:prstTxWarp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5400" b="1" dirty="0">
                <a:ln w="11430"/>
                <a:solidFill>
                  <a:srgbClr val="FF505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Диктант</a:t>
            </a:r>
          </a:p>
        </p:txBody>
      </p:sp>
      <p:pic>
        <p:nvPicPr>
          <p:cNvPr id="12292" name="Picture 17" descr="j0236416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86500" y="6143625"/>
            <a:ext cx="331788" cy="29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1071563" y="1143000"/>
          <a:ext cx="7000924" cy="4143408"/>
        </p:xfrm>
        <a:graphic>
          <a:graphicData uri="http://schemas.openxmlformats.org/drawingml/2006/table">
            <a:tbl>
              <a:tblPr/>
              <a:tblGrid>
                <a:gridCol w="3500462"/>
                <a:gridCol w="3500462"/>
              </a:tblGrid>
              <a:tr h="517926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i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Проверка диктанта </a:t>
                      </a:r>
                    </a:p>
                  </a:txBody>
                  <a:tcPr marL="59917" marR="59917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179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i="1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1)</a:t>
                      </a:r>
                      <a:r>
                        <a:rPr lang="ru-RU" sz="2800" b="1" i="1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а+в=в+а</a:t>
                      </a:r>
                      <a:endParaRPr lang="ru-RU" sz="2800" b="1" i="1" dirty="0">
                        <a:solidFill>
                          <a:srgbClr val="7030A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17" marR="59917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i="1">
                          <a:solidFill>
                            <a:srgbClr val="7030A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1)а*в=в*а</a:t>
                      </a:r>
                    </a:p>
                  </a:txBody>
                  <a:tcPr marL="59917" marR="59917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79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i="1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2)(</a:t>
                      </a:r>
                      <a:r>
                        <a:rPr lang="ru-RU" sz="2800" b="1" i="1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а+в</a:t>
                      </a:r>
                      <a:r>
                        <a:rPr lang="ru-RU" sz="2800" b="1" i="1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)*</a:t>
                      </a:r>
                      <a:r>
                        <a:rPr lang="ru-RU" sz="2800" b="1" i="1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с=а</a:t>
                      </a:r>
                      <a:r>
                        <a:rPr lang="ru-RU" sz="2800" b="1" i="1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*(</a:t>
                      </a:r>
                      <a:r>
                        <a:rPr lang="ru-RU" sz="2800" b="1" i="1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в+с</a:t>
                      </a:r>
                      <a:r>
                        <a:rPr lang="ru-RU" sz="2800" b="1" i="1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)</a:t>
                      </a:r>
                    </a:p>
                  </a:txBody>
                  <a:tcPr marL="59917" marR="59917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i="1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2)(</a:t>
                      </a:r>
                      <a:r>
                        <a:rPr lang="ru-RU" sz="2800" b="1" i="1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а+в</a:t>
                      </a:r>
                      <a:r>
                        <a:rPr lang="ru-RU" sz="2800" b="1" i="1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)+</a:t>
                      </a:r>
                      <a:r>
                        <a:rPr lang="ru-RU" sz="2800" b="1" i="1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с=а+</a:t>
                      </a:r>
                      <a:r>
                        <a:rPr lang="ru-RU" sz="2800" b="1" i="1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(</a:t>
                      </a:r>
                      <a:r>
                        <a:rPr lang="ru-RU" sz="2800" b="1" i="1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в+с</a:t>
                      </a:r>
                      <a:r>
                        <a:rPr lang="ru-RU" sz="2800" b="1" i="1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)</a:t>
                      </a:r>
                    </a:p>
                  </a:txBody>
                  <a:tcPr marL="59917" marR="59917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79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i="1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3)(</a:t>
                      </a:r>
                      <a:r>
                        <a:rPr lang="ru-RU" sz="2800" b="1" i="1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а+в</a:t>
                      </a:r>
                      <a:r>
                        <a:rPr lang="ru-RU" sz="2800" b="1" i="1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)*</a:t>
                      </a:r>
                      <a:r>
                        <a:rPr lang="ru-RU" sz="2800" b="1" i="1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с=а</a:t>
                      </a:r>
                      <a:r>
                        <a:rPr lang="ru-RU" sz="2800" b="1" i="1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*</a:t>
                      </a:r>
                      <a:r>
                        <a:rPr lang="ru-RU" sz="2800" b="1" i="1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с+в</a:t>
                      </a:r>
                      <a:r>
                        <a:rPr lang="ru-RU" sz="2800" b="1" i="1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*с</a:t>
                      </a:r>
                    </a:p>
                  </a:txBody>
                  <a:tcPr marL="59917" marR="59917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i="1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3)(</a:t>
                      </a:r>
                      <a:r>
                        <a:rPr lang="ru-RU" sz="2800" b="1" i="1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а-в</a:t>
                      </a:r>
                      <a:r>
                        <a:rPr lang="ru-RU" sz="2800" b="1" i="1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)*</a:t>
                      </a:r>
                      <a:r>
                        <a:rPr lang="ru-RU" sz="2800" b="1" i="1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с=а</a:t>
                      </a:r>
                      <a:r>
                        <a:rPr lang="ru-RU" sz="2800" b="1" i="1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*</a:t>
                      </a:r>
                      <a:r>
                        <a:rPr lang="ru-RU" sz="2800" b="1" i="1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с-в</a:t>
                      </a:r>
                      <a:r>
                        <a:rPr lang="ru-RU" sz="2800" b="1" i="1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*с</a:t>
                      </a:r>
                    </a:p>
                  </a:txBody>
                  <a:tcPr marL="59917" marR="59917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79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i="1">
                          <a:solidFill>
                            <a:srgbClr val="7030A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4)х=23</a:t>
                      </a:r>
                    </a:p>
                  </a:txBody>
                  <a:tcPr marL="59917" marR="59917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i="1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4)х=54</a:t>
                      </a:r>
                    </a:p>
                  </a:txBody>
                  <a:tcPr marL="59917" marR="59917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79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i="1">
                          <a:solidFill>
                            <a:srgbClr val="7030A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5)</a:t>
                      </a:r>
                      <a:r>
                        <a:rPr lang="en-US" sz="2800" b="1" i="1">
                          <a:solidFill>
                            <a:srgbClr val="7030A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y</a:t>
                      </a:r>
                      <a:r>
                        <a:rPr lang="ru-RU" sz="2800" b="1" i="1">
                          <a:solidFill>
                            <a:srgbClr val="7030A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=10</a:t>
                      </a:r>
                    </a:p>
                  </a:txBody>
                  <a:tcPr marL="59917" marR="59917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i="1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5)</a:t>
                      </a:r>
                      <a:r>
                        <a:rPr lang="en-US" sz="2800" b="1" i="1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y</a:t>
                      </a:r>
                      <a:r>
                        <a:rPr lang="ru-RU" sz="2800" b="1" i="1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=38</a:t>
                      </a:r>
                    </a:p>
                  </a:txBody>
                  <a:tcPr marL="59917" marR="59917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79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i="1">
                          <a:solidFill>
                            <a:srgbClr val="7030A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6)1200</a:t>
                      </a:r>
                    </a:p>
                  </a:txBody>
                  <a:tcPr marL="59917" marR="59917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i="1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6)1000</a:t>
                      </a:r>
                    </a:p>
                  </a:txBody>
                  <a:tcPr marL="59917" marR="59917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79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i="1">
                          <a:solidFill>
                            <a:srgbClr val="7030A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7)20х</a:t>
                      </a:r>
                    </a:p>
                  </a:txBody>
                  <a:tcPr marL="59917" marR="59917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i="1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7)35</a:t>
                      </a:r>
                      <a:r>
                        <a:rPr lang="en-US" sz="2800" b="1" i="1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y</a:t>
                      </a:r>
                      <a:endParaRPr lang="ru-RU" sz="2800" b="1" i="1" dirty="0">
                        <a:solidFill>
                          <a:srgbClr val="7030A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17" marR="59917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214313" y="1643063"/>
            <a:ext cx="7632700" cy="354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solidFill>
                  <a:srgbClr val="0066FF"/>
                </a:solidFill>
              </a:rPr>
              <a:t>                            </a:t>
            </a:r>
          </a:p>
          <a:p>
            <a:r>
              <a:rPr lang="ru-RU" sz="4800" b="1">
                <a:solidFill>
                  <a:srgbClr val="0066FF"/>
                </a:solidFill>
              </a:rPr>
              <a:t>             (а+в)*с=а*с+в*с</a:t>
            </a:r>
          </a:p>
          <a:p>
            <a:endParaRPr lang="ru-RU" sz="4800" b="1">
              <a:solidFill>
                <a:srgbClr val="0066FF"/>
              </a:solidFill>
            </a:endParaRPr>
          </a:p>
          <a:p>
            <a:r>
              <a:rPr lang="ru-RU" sz="4800" b="1">
                <a:solidFill>
                  <a:srgbClr val="0066FF"/>
                </a:solidFill>
              </a:rPr>
              <a:t>             (а-в)*с=а*с-в*с              </a:t>
            </a:r>
          </a:p>
          <a:p>
            <a:endParaRPr lang="ru-RU" sz="4800" b="1">
              <a:solidFill>
                <a:srgbClr val="0066FF"/>
              </a:solidFill>
            </a:endParaRPr>
          </a:p>
        </p:txBody>
      </p:sp>
      <p:pic>
        <p:nvPicPr>
          <p:cNvPr id="7175" name="Picture 7" descr="j042644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56325" y="4221163"/>
            <a:ext cx="2536825" cy="190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0" y="0"/>
            <a:ext cx="7662674" cy="1754326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5400" b="1" spc="50" dirty="0">
                <a:ln w="11430"/>
                <a:solidFill>
                  <a:srgbClr val="0066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Monotype Corsiva" pitchFamily="66" charset="0"/>
              </a:rPr>
              <a:t>Распределительно свойство </a:t>
            </a:r>
          </a:p>
          <a:p>
            <a:pPr algn="ctr">
              <a:defRPr/>
            </a:pPr>
            <a:r>
              <a:rPr lang="ru-RU" sz="5400" b="1" spc="50" dirty="0">
                <a:ln w="11430"/>
                <a:solidFill>
                  <a:srgbClr val="0066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Monotype Corsiva" pitchFamily="66" charset="0"/>
              </a:rPr>
              <a:t>умножения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93838" y="2074863"/>
            <a:ext cx="6045200" cy="882650"/>
          </a:xfrm>
        </p:spPr>
        <p:txBody>
          <a:bodyPr lIns="18000" tIns="0" rIns="18000" bIns="0"/>
          <a:lstStyle/>
          <a:p>
            <a:pPr eaLnBrk="1" hangingPunct="1">
              <a:defRPr/>
            </a:pPr>
            <a:r>
              <a:rPr lang="ru-RU" dirty="0"/>
              <a:t>ТЕМА УРОКА:</a:t>
            </a:r>
          </a:p>
        </p:txBody>
      </p:sp>
      <p:sp>
        <p:nvSpPr>
          <p:cNvPr id="68612" name="WordArt 4"/>
          <p:cNvSpPr>
            <a:spLocks noChangeArrowheads="1" noChangeShapeType="1" noTextEdit="1"/>
          </p:cNvSpPr>
          <p:nvPr/>
        </p:nvSpPr>
        <p:spPr bwMode="auto">
          <a:xfrm>
            <a:off x="1042988" y="3933825"/>
            <a:ext cx="7129462" cy="1368425"/>
          </a:xfrm>
          <a:prstGeom prst="rect">
            <a:avLst/>
          </a:prstGeom>
        </p:spPr>
        <p:txBody>
          <a:bodyPr wrap="none" fromWordArt="1">
            <a:prstTxWarp prst="textInflateBottom">
              <a:avLst>
                <a:gd name="adj" fmla="val 68083"/>
              </a:avLst>
            </a:prstTxWarp>
          </a:bodyPr>
          <a:lstStyle/>
          <a:p>
            <a:pPr algn="ctr"/>
            <a:r>
              <a:rPr lang="ru-RU" sz="3600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0000FF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>"УПРОЩЕНИЕ ВЫРАЖЕНИЙ"</a:t>
            </a: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686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686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Oval 19"/>
          <p:cNvSpPr>
            <a:spLocks noChangeArrowheads="1"/>
          </p:cNvSpPr>
          <p:nvPr/>
        </p:nvSpPr>
        <p:spPr bwMode="auto">
          <a:xfrm>
            <a:off x="8153400" y="3103563"/>
            <a:ext cx="503238" cy="50482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>
          <a:xfrm>
            <a:off x="454025" y="2486025"/>
            <a:ext cx="7345363" cy="1600200"/>
          </a:xfrm>
        </p:spPr>
        <p:txBody>
          <a:bodyPr/>
          <a:lstStyle/>
          <a:p>
            <a:pPr algn="l" eaLnBrk="1" hangingPunct="1"/>
            <a:r>
              <a:rPr lang="en-US" b="1" smtClean="0"/>
              <a:t>I</a:t>
            </a:r>
            <a:r>
              <a:rPr lang="en-US" smtClean="0"/>
              <a:t> </a:t>
            </a:r>
            <a:r>
              <a:rPr lang="en-US" sz="4800" smtClean="0"/>
              <a:t>– x</a:t>
            </a:r>
            <a:r>
              <a:rPr lang="en-US" smtClean="0"/>
              <a:t/>
            </a:r>
            <a:br>
              <a:rPr lang="en-US" smtClean="0"/>
            </a:br>
            <a:r>
              <a:rPr lang="en-US" b="1" smtClean="0"/>
              <a:t>II</a:t>
            </a:r>
            <a:r>
              <a:rPr lang="en-US" smtClean="0"/>
              <a:t> </a:t>
            </a:r>
            <a:r>
              <a:rPr lang="en-US" sz="4800" smtClean="0"/>
              <a:t>- </a:t>
            </a:r>
            <a:r>
              <a:rPr lang="ru-RU" sz="4800" smtClean="0"/>
              <a:t>? в 2 раза больше</a:t>
            </a:r>
            <a:r>
              <a:rPr lang="ru-RU" smtClean="0"/>
              <a:t/>
            </a:r>
            <a:br>
              <a:rPr lang="ru-RU" smtClean="0"/>
            </a:br>
            <a:r>
              <a:rPr lang="en-US" b="1" smtClean="0"/>
              <a:t>III</a:t>
            </a:r>
            <a:r>
              <a:rPr lang="ru-RU" smtClean="0"/>
              <a:t> </a:t>
            </a:r>
            <a:r>
              <a:rPr lang="ru-RU" sz="4800" smtClean="0"/>
              <a:t>- ? в 3 раза больше</a:t>
            </a:r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194675" y="3065463"/>
            <a:ext cx="457200" cy="446087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4000" b="1" smtClean="0"/>
              <a:t>?</a:t>
            </a:r>
          </a:p>
        </p:txBody>
      </p:sp>
      <p:sp>
        <p:nvSpPr>
          <p:cNvPr id="15365" name="Line 8"/>
          <p:cNvSpPr>
            <a:spLocks noChangeShapeType="1"/>
          </p:cNvSpPr>
          <p:nvPr/>
        </p:nvSpPr>
        <p:spPr bwMode="auto">
          <a:xfrm>
            <a:off x="6943725" y="3006725"/>
            <a:ext cx="5048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66" name="Line 9"/>
          <p:cNvSpPr>
            <a:spLocks noChangeShapeType="1"/>
          </p:cNvSpPr>
          <p:nvPr/>
        </p:nvSpPr>
        <p:spPr bwMode="auto">
          <a:xfrm>
            <a:off x="2171700" y="2268538"/>
            <a:ext cx="5257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stealth" w="lg" len="lg"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67" name="Line 10"/>
          <p:cNvSpPr>
            <a:spLocks noChangeShapeType="1"/>
          </p:cNvSpPr>
          <p:nvPr/>
        </p:nvSpPr>
        <p:spPr bwMode="auto">
          <a:xfrm flipV="1">
            <a:off x="7432675" y="2259013"/>
            <a:ext cx="0" cy="7556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68" name="Line 13"/>
          <p:cNvSpPr>
            <a:spLocks noChangeShapeType="1"/>
          </p:cNvSpPr>
          <p:nvPr/>
        </p:nvSpPr>
        <p:spPr bwMode="auto">
          <a:xfrm>
            <a:off x="7337425" y="3713163"/>
            <a:ext cx="5048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69" name="Line 14"/>
          <p:cNvSpPr>
            <a:spLocks noChangeShapeType="1"/>
          </p:cNvSpPr>
          <p:nvPr/>
        </p:nvSpPr>
        <p:spPr bwMode="auto">
          <a:xfrm flipV="1">
            <a:off x="7827963" y="2279650"/>
            <a:ext cx="0" cy="14398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70" name="Line 15"/>
          <p:cNvSpPr>
            <a:spLocks noChangeShapeType="1"/>
          </p:cNvSpPr>
          <p:nvPr/>
        </p:nvSpPr>
        <p:spPr bwMode="auto">
          <a:xfrm>
            <a:off x="7518400" y="2273300"/>
            <a:ext cx="3238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stealth" w="lg" len="lg"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71" name="AutoShape 18"/>
          <p:cNvSpPr>
            <a:spLocks/>
          </p:cNvSpPr>
          <p:nvPr/>
        </p:nvSpPr>
        <p:spPr bwMode="auto">
          <a:xfrm>
            <a:off x="7900988" y="2781300"/>
            <a:ext cx="215900" cy="1152525"/>
          </a:xfrm>
          <a:prstGeom prst="rightBrace">
            <a:avLst>
              <a:gd name="adj1" fmla="val 44485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чение">
  <a:themeElements>
    <a:clrScheme name="Течение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Течение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чение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чение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Пастель">
  <a:themeElements>
    <a:clrScheme name="Пастель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Пастель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Пастель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стель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стель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стель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Капсулы">
  <a:themeElements>
    <a:clrScheme name="Капсулы 1">
      <a:dk1>
        <a:srgbClr val="003366"/>
      </a:dk1>
      <a:lt1>
        <a:srgbClr val="FFFFFF"/>
      </a:lt1>
      <a:dk2>
        <a:srgbClr val="006666"/>
      </a:dk2>
      <a:lt2>
        <a:srgbClr val="666699"/>
      </a:lt2>
      <a:accent1>
        <a:srgbClr val="33CCCC"/>
      </a:accent1>
      <a:accent2>
        <a:srgbClr val="99CC99"/>
      </a:accent2>
      <a:accent3>
        <a:srgbClr val="FFFFFF"/>
      </a:accent3>
      <a:accent4>
        <a:srgbClr val="002A56"/>
      </a:accent4>
      <a:accent5>
        <a:srgbClr val="ADE2E2"/>
      </a:accent5>
      <a:accent6>
        <a:srgbClr val="8AB98A"/>
      </a:accent6>
      <a:hlink>
        <a:srgbClr val="003366"/>
      </a:hlink>
      <a:folHlink>
        <a:srgbClr val="CC99FF"/>
      </a:folHlink>
    </a:clrScheme>
    <a:fontScheme name="Капсулы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Капсулы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апсулы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апсулы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псулы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апсулы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псулы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псулы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псулы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Crayons</Template>
  <TotalTime>580</TotalTime>
  <Words>349</Words>
  <Application>Microsoft Office PowerPoint</Application>
  <PresentationFormat>Экран (4:3)</PresentationFormat>
  <Paragraphs>139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17</vt:i4>
      </vt:variant>
    </vt:vector>
  </HeadingPairs>
  <TitlesOfParts>
    <vt:vector size="27" baseType="lpstr">
      <vt:lpstr>Garamond</vt:lpstr>
      <vt:lpstr>Arial</vt:lpstr>
      <vt:lpstr>Wingdings</vt:lpstr>
      <vt:lpstr>Calibri</vt:lpstr>
      <vt:lpstr>Comic Sans MS</vt:lpstr>
      <vt:lpstr>Times New Roman</vt:lpstr>
      <vt:lpstr>Monotype Corsiva</vt:lpstr>
      <vt:lpstr>Течение</vt:lpstr>
      <vt:lpstr>Пастель</vt:lpstr>
      <vt:lpstr>Капсулы</vt:lpstr>
      <vt:lpstr>«Математику уже затем надо учить, что она ум в порядок приводит»</vt:lpstr>
      <vt:lpstr>Слайд 2</vt:lpstr>
      <vt:lpstr>Слайд 3</vt:lpstr>
      <vt:lpstr>Слайд 4</vt:lpstr>
      <vt:lpstr>Слайд 5</vt:lpstr>
      <vt:lpstr>Слайд 6</vt:lpstr>
      <vt:lpstr>Слайд 7</vt:lpstr>
      <vt:lpstr>ТЕМА УРОКА:</vt:lpstr>
      <vt:lpstr>I – x II - ? в 2 раза больше III - ? в 3 раза больше</vt:lpstr>
      <vt:lpstr>Упростить выражение и подчеркнуть коэффициент</vt:lpstr>
      <vt:lpstr>Упростить выражение и подчеркнуть коэффициент</vt:lpstr>
      <vt:lpstr>Ответы:</vt:lpstr>
      <vt:lpstr>Слайд 13</vt:lpstr>
      <vt:lpstr>Франсуа Виет</vt:lpstr>
      <vt:lpstr>   Проверка теста ОТВЕТЫ </vt:lpstr>
      <vt:lpstr>Слайд 16</vt:lpstr>
      <vt:lpstr>«Мало иметь хороший ум – главное уметь хорошо его применить»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УРОКА:</dc:title>
  <dc:creator>Shura</dc:creator>
  <cp:lastModifiedBy>Дарёна</cp:lastModifiedBy>
  <cp:revision>76</cp:revision>
  <dcterms:created xsi:type="dcterms:W3CDTF">2008-11-12T17:20:14Z</dcterms:created>
  <dcterms:modified xsi:type="dcterms:W3CDTF">2012-04-19T18:34:33Z</dcterms:modified>
</cp:coreProperties>
</file>