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82" r:id="rId3"/>
    <p:sldId id="345" r:id="rId4"/>
    <p:sldId id="339" r:id="rId5"/>
    <p:sldId id="340" r:id="rId6"/>
    <p:sldId id="337" r:id="rId7"/>
    <p:sldId id="338" r:id="rId8"/>
    <p:sldId id="341" r:id="rId9"/>
    <p:sldId id="342" r:id="rId10"/>
    <p:sldId id="343" r:id="rId11"/>
    <p:sldId id="344" r:id="rId12"/>
    <p:sldId id="346" r:id="rId13"/>
    <p:sldId id="347" r:id="rId14"/>
    <p:sldId id="359" r:id="rId15"/>
    <p:sldId id="360" r:id="rId16"/>
    <p:sldId id="361" r:id="rId17"/>
    <p:sldId id="350" r:id="rId18"/>
    <p:sldId id="307" r:id="rId19"/>
    <p:sldId id="332" r:id="rId20"/>
    <p:sldId id="308" r:id="rId21"/>
    <p:sldId id="283" r:id="rId22"/>
    <p:sldId id="354" r:id="rId23"/>
    <p:sldId id="355" r:id="rId24"/>
    <p:sldId id="356" r:id="rId25"/>
  </p:sldIdLst>
  <p:sldSz cx="9144000" cy="6858000" type="screen4x3"/>
  <p:notesSz cx="6856413" cy="97139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FF"/>
    <a:srgbClr val="FF0000"/>
    <a:srgbClr val="080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9" autoAdjust="0"/>
    <p:restoredTop sz="94660"/>
  </p:normalViewPr>
  <p:slideViewPr>
    <p:cSldViewPr>
      <p:cViewPr varScale="1">
        <p:scale>
          <a:sx n="70" d="100"/>
          <a:sy n="70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9465DB-DC11-4DCA-B9C4-8E373ED42D5A}" type="datetimeFigureOut">
              <a:rPr lang="ru-RU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DAB9F-50EB-4A6A-94E2-E41CB5338C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97898E-4492-4847-AA89-5A0D91F8DEA8}" type="datetimeFigureOut">
              <a:rPr lang="ru-RU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C8FAE-2B1B-4D8B-9E35-7E82BFC297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87B75C-D77C-4EE1-8D9C-38803EE5A83E}" type="datetimeFigureOut">
              <a:rPr lang="ru-RU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3DBD8-FE1D-4F65-9C6C-EA6EDFD7E4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1C799D-E6B0-4014-860E-EDD27A6C25DB}" type="datetimeFigureOut">
              <a:rPr lang="ru-RU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8712B-8FD2-4FB1-BCDA-42F61F6469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B6FD41-CCFA-4178-A2C2-6160E5427CF7}" type="datetimeFigureOut">
              <a:rPr lang="ru-RU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0E236-59A0-44FB-B732-6BFD55AF1A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43D69F-106D-4AD2-91BB-476B206FC8EE}" type="datetimeFigureOut">
              <a:rPr lang="ru-RU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3062A-FA40-4EE9-9C7F-54F9B83137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A3B5AE-897C-4BAE-BB18-AB45EF53D642}" type="datetimeFigureOut">
              <a:rPr lang="ru-RU"/>
              <a:pPr/>
              <a:t>19.04.2012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E98F9-98EB-4518-BD68-240E3A6420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6CFDCD-D74D-4745-BF1F-F79A1ED3626A}" type="datetimeFigureOut">
              <a:rPr lang="ru-RU"/>
              <a:pPr/>
              <a:t>19.04.2012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73838-C711-4D3E-982D-628667EEFB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A49835-4FE0-4591-8CA6-AC6F3B8E3B61}" type="datetimeFigureOut">
              <a:rPr lang="ru-RU"/>
              <a:pPr/>
              <a:t>19.04.2012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56303-1DA2-469C-947C-61D6B2EF4B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14EBD5-37EA-4D2F-B983-7A8E7A177791}" type="datetimeFigureOut">
              <a:rPr lang="ru-RU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D6057-87F1-40A6-B3AF-0EFF457AF6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5704EE-6E01-4E51-9F37-177CED5FD64D}" type="datetimeFigureOut">
              <a:rPr lang="ru-RU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8561B-D5DA-4906-BB0F-1AA1195153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DC8F553-A86F-4095-A8B8-7BB09154D112}" type="datetimeFigureOut">
              <a:rPr lang="ru-RU"/>
              <a:pPr/>
              <a:t>19.04.2012</a:t>
            </a:fld>
            <a:endParaRPr lang="ru-RU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BA78AC3-3804-47CA-AB02-4823426C350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/>
        </p:spPr>
      </p:pic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-457200"/>
            <a:ext cx="152400" cy="762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endParaRPr lang="ru-RU" sz="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2587625"/>
            <a:ext cx="47244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066800" y="609600"/>
            <a:ext cx="716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212194" algn="ctr" rotWithShape="0">
              <a:srgbClr val="800000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7200" b="1">
                <a:solidFill>
                  <a:srgbClr val="FF0000"/>
                </a:solidFill>
                <a:latin typeface="CyrillicOld" pitchFamily="2" charset="0"/>
              </a:rPr>
              <a:t>ХЛЕБ-</a:t>
            </a:r>
          </a:p>
          <a:p>
            <a:pPr algn="ctr"/>
            <a:r>
              <a:rPr lang="ru-RU" sz="7200" b="1">
                <a:solidFill>
                  <a:srgbClr val="FF0000"/>
                </a:solidFill>
                <a:latin typeface="CyrillicOld" pitchFamily="2" charset="0"/>
              </a:rPr>
              <a:t>ВСЕМУ ГОЛОВА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6740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6741" name="Picture 5" descr="Mykola_Pymonenko-Zhnyv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1303338"/>
            <a:ext cx="7696200" cy="4792662"/>
          </a:xfrm>
          <a:prstGeom prst="rect">
            <a:avLst/>
          </a:prstGeom>
          <a:noFill/>
        </p:spPr>
      </p:pic>
      <p:sp>
        <p:nvSpPr>
          <p:cNvPr id="116742" name="WordArt 6"/>
          <p:cNvSpPr>
            <a:spLocks noChangeArrowheads="1" noChangeShapeType="1" noTextEdit="1"/>
          </p:cNvSpPr>
          <p:nvPr/>
        </p:nvSpPr>
        <p:spPr bwMode="auto">
          <a:xfrm>
            <a:off x="2590800" y="609600"/>
            <a:ext cx="3733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Уборка урожая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7764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7765" name="WordArt 5"/>
          <p:cNvSpPr>
            <a:spLocks noChangeArrowheads="1" noChangeShapeType="1" noTextEdit="1"/>
          </p:cNvSpPr>
          <p:nvPr/>
        </p:nvSpPr>
        <p:spPr bwMode="auto">
          <a:xfrm>
            <a:off x="2590800" y="609600"/>
            <a:ext cx="3733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Уборка урожая</a:t>
            </a:r>
          </a:p>
        </p:txBody>
      </p:sp>
      <p:pic>
        <p:nvPicPr>
          <p:cNvPr id="117767" name="Picture 7" descr="uborka-uruzhaia-rzhi"/>
          <p:cNvPicPr>
            <a:picLocks noChangeAspect="1" noChangeArrowheads="1"/>
          </p:cNvPicPr>
          <p:nvPr/>
        </p:nvPicPr>
        <p:blipFill>
          <a:blip r:embed="rId3" cstate="email">
            <a:lum bright="28000" contrast="30000"/>
          </a:blip>
          <a:srcRect/>
          <a:stretch>
            <a:fillRect/>
          </a:stretch>
        </p:blipFill>
        <p:spPr bwMode="auto">
          <a:xfrm>
            <a:off x="1066800" y="1295400"/>
            <a:ext cx="7086600" cy="4954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9812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9814" name="Picture 6" descr="20091026155978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56075" y="609600"/>
            <a:ext cx="4225925" cy="5638800"/>
          </a:xfrm>
          <a:prstGeom prst="rect">
            <a:avLst/>
          </a:prstGeom>
          <a:noFill/>
        </p:spPr>
      </p:pic>
      <p:sp>
        <p:nvSpPr>
          <p:cNvPr id="119815" name="WordArt 7"/>
          <p:cNvSpPr>
            <a:spLocks noChangeArrowheads="1" noChangeShapeType="1" noTextEdit="1"/>
          </p:cNvSpPr>
          <p:nvPr/>
        </p:nvSpPr>
        <p:spPr bwMode="auto">
          <a:xfrm>
            <a:off x="685800" y="2514600"/>
            <a:ext cx="327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Мукомольный</a:t>
            </a:r>
          </a:p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 завод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0836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0837" name="Picture 5" descr="Flour_mill_20050723_0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30750" y="1371600"/>
            <a:ext cx="3719513" cy="4800600"/>
          </a:xfrm>
          <a:prstGeom prst="rect">
            <a:avLst/>
          </a:prstGeom>
          <a:noFill/>
        </p:spPr>
      </p:pic>
      <p:pic>
        <p:nvPicPr>
          <p:cNvPr id="120838" name="Picture 6" descr="168554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4850" y="1371600"/>
            <a:ext cx="3586163" cy="4800600"/>
          </a:xfrm>
          <a:prstGeom prst="rect">
            <a:avLst/>
          </a:prstGeom>
          <a:noFill/>
        </p:spPr>
      </p:pic>
      <p:sp>
        <p:nvSpPr>
          <p:cNvPr id="120839" name="WordArt 7"/>
          <p:cNvSpPr>
            <a:spLocks noChangeArrowheads="1" noChangeShapeType="1" noTextEdit="1"/>
          </p:cNvSpPr>
          <p:nvPr/>
        </p:nvSpPr>
        <p:spPr bwMode="auto">
          <a:xfrm>
            <a:off x="2895600" y="609600"/>
            <a:ext cx="3276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Мельница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24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25" name="Picture 5" descr="1041234_427461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1296988"/>
            <a:ext cx="7162800" cy="4799012"/>
          </a:xfrm>
          <a:prstGeom prst="rect">
            <a:avLst/>
          </a:prstGeom>
          <a:noFill/>
        </p:spPr>
      </p:pic>
      <p:sp>
        <p:nvSpPr>
          <p:cNvPr id="133126" name="WordArt 6"/>
          <p:cNvSpPr>
            <a:spLocks noChangeArrowheads="1" noChangeShapeType="1" noTextEdit="1"/>
          </p:cNvSpPr>
          <p:nvPr/>
        </p:nvSpPr>
        <p:spPr bwMode="auto">
          <a:xfrm>
            <a:off x="2590800" y="609600"/>
            <a:ext cx="3810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Замес теста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4148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4149" name="Picture 5" descr="p-l-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0600" y="1371600"/>
            <a:ext cx="7162800" cy="4775200"/>
          </a:xfrm>
          <a:prstGeom prst="rect">
            <a:avLst/>
          </a:prstGeom>
          <a:noFill/>
        </p:spPr>
      </p:pic>
      <p:sp>
        <p:nvSpPr>
          <p:cNvPr id="134150" name="WordArt 6"/>
          <p:cNvSpPr>
            <a:spLocks noChangeArrowheads="1" noChangeShapeType="1" noTextEdit="1"/>
          </p:cNvSpPr>
          <p:nvPr/>
        </p:nvSpPr>
        <p:spPr bwMode="auto">
          <a:xfrm>
            <a:off x="2590800" y="609600"/>
            <a:ext cx="3810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Замес теста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6196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6197" name="Picture 5" descr="0d5f1ebb28e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2667000"/>
            <a:ext cx="3810000" cy="3482975"/>
          </a:xfrm>
          <a:prstGeom prst="rect">
            <a:avLst/>
          </a:prstGeom>
          <a:noFill/>
        </p:spPr>
      </p:pic>
      <p:pic>
        <p:nvPicPr>
          <p:cNvPr id="136198" name="Picture 6" descr="040_hleb_-0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" y="2667000"/>
            <a:ext cx="3810000" cy="3457575"/>
          </a:xfrm>
          <a:prstGeom prst="rect">
            <a:avLst/>
          </a:prstGeom>
          <a:noFill/>
        </p:spPr>
      </p:pic>
      <p:sp>
        <p:nvSpPr>
          <p:cNvPr id="136199" name="WordArt 7"/>
          <p:cNvSpPr>
            <a:spLocks noChangeArrowheads="1" noChangeShapeType="1" noTextEdit="1"/>
          </p:cNvSpPr>
          <p:nvPr/>
        </p:nvSpPr>
        <p:spPr bwMode="auto">
          <a:xfrm>
            <a:off x="1981200" y="914400"/>
            <a:ext cx="5105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Приготовление хлеба</a:t>
            </a:r>
          </a:p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в домашних условиях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3908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3909" name="Picture 5" descr="90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3009900"/>
            <a:ext cx="3962400" cy="2971800"/>
          </a:xfrm>
          <a:prstGeom prst="rect">
            <a:avLst/>
          </a:prstGeom>
          <a:noFill/>
        </p:spPr>
      </p:pic>
      <p:pic>
        <p:nvPicPr>
          <p:cNvPr id="123910" name="Picture 6" descr="130376077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8200" y="3009900"/>
            <a:ext cx="3924300" cy="2943225"/>
          </a:xfrm>
          <a:prstGeom prst="rect">
            <a:avLst/>
          </a:prstGeom>
          <a:noFill/>
        </p:spPr>
      </p:pic>
      <p:sp>
        <p:nvSpPr>
          <p:cNvPr id="123911" name="WordArt 7"/>
          <p:cNvSpPr>
            <a:spLocks noChangeArrowheads="1" noChangeShapeType="1" noTextEdit="1"/>
          </p:cNvSpPr>
          <p:nvPr/>
        </p:nvSpPr>
        <p:spPr bwMode="auto">
          <a:xfrm>
            <a:off x="1981200" y="914400"/>
            <a:ext cx="5105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Приготовление хлеба</a:t>
            </a:r>
          </a:p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на хлебозаводе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85" name="Picture 29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7010400" y="3124200"/>
            <a:ext cx="11430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>
                <a:solidFill>
                  <a:srgbClr val="080808"/>
                </a:solidFill>
              </a:rPr>
              <a:t>Ячмень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ru-RU" sz="1600">
              <a:solidFill>
                <a:srgbClr val="080808"/>
              </a:solidFill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1066800" y="563563"/>
            <a:ext cx="7315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CyrillicOld" pitchFamily="2" charset="0"/>
              </a:rPr>
              <a:t>ХЛЕБНЫЕ ЗЕРНОВЫЕ КУЛЬТУРЫ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1270000" y="3124200"/>
            <a:ext cx="1016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080808"/>
                </a:solidFill>
              </a:rPr>
              <a:t>Кукуруза</a:t>
            </a:r>
          </a:p>
          <a:p>
            <a:endParaRPr lang="ru-RU" sz="1600"/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1316038" y="5759450"/>
            <a:ext cx="665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>
                <a:solidFill>
                  <a:srgbClr val="080808"/>
                </a:solidFill>
              </a:rPr>
              <a:t>Овёс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4191000" y="3124200"/>
            <a:ext cx="1066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>
                <a:solidFill>
                  <a:srgbClr val="080808"/>
                </a:solidFill>
              </a:rPr>
              <a:t>Просо</a:t>
            </a:r>
          </a:p>
          <a:p>
            <a:endParaRPr lang="ru-RU" sz="1600"/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4038600" y="5759450"/>
            <a:ext cx="1062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080808"/>
                </a:solidFill>
              </a:rPr>
              <a:t>Пшеница</a:t>
            </a: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7010400" y="5759450"/>
            <a:ext cx="903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>
                <a:solidFill>
                  <a:srgbClr val="080808"/>
                </a:solidFill>
              </a:rPr>
              <a:t>Рожь</a:t>
            </a:r>
          </a:p>
        </p:txBody>
      </p:sp>
      <p:pic>
        <p:nvPicPr>
          <p:cNvPr id="70675" name="Picture 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12954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76" name="Picture 2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" y="1295400"/>
            <a:ext cx="251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77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72200" y="1295400"/>
            <a:ext cx="2362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78" name="Picture 2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9600" y="3778250"/>
            <a:ext cx="2514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81" name="Picture 2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72200" y="3778250"/>
            <a:ext cx="236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84" name="Picture 2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76600" y="3778250"/>
            <a:ext cx="274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6" name="Picture 10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533400" y="4613275"/>
            <a:ext cx="41910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>
                <a:solidFill>
                  <a:srgbClr val="080808"/>
                </a:solidFill>
              </a:rPr>
              <a:t>Озимые рожь и пшеницу сеют в конце лета или осенью, а урожай собирают на следующий год. Озимые хлеба дают большой урожай, так как у них лучше развиты корни и листья, они лучше используют влагу. 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4876800" y="4537075"/>
            <a:ext cx="39782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>
                <a:solidFill>
                  <a:srgbClr val="080808"/>
                </a:solidFill>
              </a:rPr>
              <a:t>Яровые сорта сеют весной, а осенью получают урожай зерна. </a:t>
            </a:r>
            <a:br>
              <a:rPr lang="ru-RU" sz="1600">
                <a:solidFill>
                  <a:srgbClr val="080808"/>
                </a:solidFill>
              </a:rPr>
            </a:br>
            <a:endParaRPr lang="ru-RU" sz="1600">
              <a:solidFill>
                <a:srgbClr val="080808"/>
              </a:solidFill>
            </a:endParaRPr>
          </a:p>
        </p:txBody>
      </p:sp>
      <p:pic>
        <p:nvPicPr>
          <p:cNvPr id="9626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1870075"/>
            <a:ext cx="39624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4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8200" y="1870075"/>
            <a:ext cx="3962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914400" y="806450"/>
            <a:ext cx="723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CyrillicOld" pitchFamily="2" charset="0"/>
              </a:rPr>
              <a:t>ОЗИМЫЕ И ЯРОВЫЕ ХЛЕБА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69" name="Picture 33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47800" y="814388"/>
            <a:ext cx="6629400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68" name="Rectangle 32"/>
          <p:cNvSpPr>
            <a:spLocks noChangeArrowheads="1"/>
          </p:cNvSpPr>
          <p:nvPr/>
        </p:nvSpPr>
        <p:spPr bwMode="auto">
          <a:xfrm>
            <a:off x="762000" y="4876800"/>
            <a:ext cx="80010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solidFill>
                  <a:srgbClr val="080808"/>
                </a:solidFill>
              </a:rPr>
              <a:t>Хлеб  -  один  из  важнейших  продуктов  в  мире, основной  источник   питания, содержащий практически все питательные вещества,  необходимые для жизни.</a:t>
            </a:r>
            <a:r>
              <a:rPr lang="ru-RU" sz="1600"/>
              <a:t>   </a:t>
            </a:r>
          </a:p>
          <a:p>
            <a:pPr eaLnBrk="0" hangingPunct="0"/>
            <a:r>
              <a:rPr lang="ru-RU" sz="1600"/>
              <a:t>За  всю  жизнь  человек съедает  в  общей  сложности  15  тонн  хлеба, причем основная  его часть потребляется не отдельно, а заодно с другими продуктами питания, то есть хлеб выступает как необходимая добавка почти к любой пище.</a:t>
            </a:r>
          </a:p>
          <a:p>
            <a:pPr eaLnBrk="0" hangingPunct="0"/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6" name="Picture 26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1219200" y="533400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CyrillicOld" pitchFamily="2" charset="0"/>
              </a:rPr>
              <a:t>Из чего пекут хлеб?</a:t>
            </a:r>
          </a:p>
        </p:txBody>
      </p:sp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33528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2788" y="1371600"/>
            <a:ext cx="11922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0" y="1371600"/>
            <a:ext cx="14478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1012825" y="2819400"/>
            <a:ext cx="663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/>
              <a:t>Вода</a:t>
            </a:r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1095375" y="4953000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/>
              <a:t>Мука</a:t>
            </a:r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2667000" y="2819400"/>
            <a:ext cx="668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/>
              <a:t>Соль</a:t>
            </a:r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7239000" y="2787650"/>
            <a:ext cx="935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/>
              <a:t>Дрожжи</a:t>
            </a:r>
          </a:p>
        </p:txBody>
      </p:sp>
      <p:pic>
        <p:nvPicPr>
          <p:cNvPr id="71697" name="Picture 1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00" y="1371600"/>
            <a:ext cx="1600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98" name="Picture 1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90800" y="3733800"/>
            <a:ext cx="3657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1" name="Picture 2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191000" y="1371600"/>
            <a:ext cx="22288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2" name="Picture 2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705600" y="3276600"/>
            <a:ext cx="160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3" name="Text Box 23"/>
          <p:cNvSpPr txBox="1">
            <a:spLocks noChangeArrowheads="1"/>
          </p:cNvSpPr>
          <p:nvPr/>
        </p:nvSpPr>
        <p:spPr bwMode="auto">
          <a:xfrm>
            <a:off x="4800600" y="2819400"/>
            <a:ext cx="800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/>
              <a:t>Масло</a:t>
            </a:r>
          </a:p>
        </p:txBody>
      </p:sp>
      <p:sp>
        <p:nvSpPr>
          <p:cNvPr id="71704" name="Text Box 24"/>
          <p:cNvSpPr txBox="1">
            <a:spLocks noChangeArrowheads="1"/>
          </p:cNvSpPr>
          <p:nvPr/>
        </p:nvSpPr>
        <p:spPr bwMode="auto">
          <a:xfrm>
            <a:off x="7086600" y="4876800"/>
            <a:ext cx="769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/>
              <a:t>Сахар</a:t>
            </a:r>
          </a:p>
        </p:txBody>
      </p:sp>
      <p:sp>
        <p:nvSpPr>
          <p:cNvPr id="71705" name="Text Box 25"/>
          <p:cNvSpPr txBox="1">
            <a:spLocks noChangeArrowheads="1"/>
          </p:cNvSpPr>
          <p:nvPr/>
        </p:nvSpPr>
        <p:spPr bwMode="auto">
          <a:xfrm>
            <a:off x="3810000" y="5911850"/>
            <a:ext cx="1487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/>
              <a:t>Готовый хлеб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0" name="Picture 20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0600" y="15240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" y="1524000"/>
            <a:ext cx="403860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5318125" y="559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1371600" y="44196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Пшеничный хлеб</a:t>
            </a: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6019800" y="44196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Ржаной хлеб</a:t>
            </a:r>
          </a:p>
        </p:txBody>
      </p:sp>
      <p:pic>
        <p:nvPicPr>
          <p:cNvPr id="40977" name="Picture 1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00200" y="4800600"/>
            <a:ext cx="16764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8" name="Picture 1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43600" y="4953000"/>
            <a:ext cx="17526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3505200" y="609600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CyrillicOld" pitchFamily="2" charset="0"/>
              </a:rPr>
              <a:t>ОТЛИЧИЕ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8004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1524000" y="457200"/>
            <a:ext cx="632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FF0000"/>
                </a:solidFill>
                <a:latin typeface="CyrillicOld" pitchFamily="2" charset="0"/>
              </a:rPr>
              <a:t>ВИДЫ ХЛЕБА</a:t>
            </a:r>
          </a:p>
        </p:txBody>
      </p:sp>
      <p:pic>
        <p:nvPicPr>
          <p:cNvPr id="128006" name="Picture 6" descr="462000415006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83120">
            <a:off x="1214438" y="1330325"/>
            <a:ext cx="2519362" cy="1946275"/>
          </a:xfrm>
          <a:prstGeom prst="rect">
            <a:avLst/>
          </a:prstGeom>
          <a:noFill/>
        </p:spPr>
      </p:pic>
      <p:pic>
        <p:nvPicPr>
          <p:cNvPr id="128007" name="Picture 7" descr="black-forest-country-brea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7600" y="1287463"/>
            <a:ext cx="3454400" cy="2065337"/>
          </a:xfrm>
          <a:prstGeom prst="rect">
            <a:avLst/>
          </a:prstGeom>
          <a:noFill/>
        </p:spPr>
      </p:pic>
      <p:pic>
        <p:nvPicPr>
          <p:cNvPr id="128008" name="Picture 8" descr="baton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46588" y="3343275"/>
            <a:ext cx="4240212" cy="2828925"/>
          </a:xfrm>
          <a:prstGeom prst="rect">
            <a:avLst/>
          </a:prstGeom>
          <a:noFill/>
        </p:spPr>
      </p:pic>
      <p:pic>
        <p:nvPicPr>
          <p:cNvPr id="128009" name="Picture 9" descr="167236a7e3076e514bb8bd5e61bd54fc_h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52488" y="3525838"/>
            <a:ext cx="3262312" cy="2417762"/>
          </a:xfrm>
          <a:prstGeom prst="rect">
            <a:avLst/>
          </a:prstGeom>
          <a:noFill/>
        </p:spPr>
      </p:pic>
      <p:sp>
        <p:nvSpPr>
          <p:cNvPr id="128010" name="WordArt 10"/>
          <p:cNvSpPr>
            <a:spLocks noChangeArrowheads="1" noChangeShapeType="1" noTextEdit="1"/>
          </p:cNvSpPr>
          <p:nvPr/>
        </p:nvSpPr>
        <p:spPr bwMode="auto">
          <a:xfrm>
            <a:off x="6216650" y="5781675"/>
            <a:ext cx="147955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Батон</a:t>
            </a:r>
          </a:p>
        </p:txBody>
      </p:sp>
      <p:sp>
        <p:nvSpPr>
          <p:cNvPr id="128011" name="WordArt 11"/>
          <p:cNvSpPr>
            <a:spLocks noChangeArrowheads="1" noChangeShapeType="1" noTextEdit="1"/>
          </p:cNvSpPr>
          <p:nvPr/>
        </p:nvSpPr>
        <p:spPr bwMode="auto">
          <a:xfrm>
            <a:off x="1443038" y="5746750"/>
            <a:ext cx="2062162" cy="654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Булочки</a:t>
            </a:r>
          </a:p>
        </p:txBody>
      </p:sp>
      <p:sp>
        <p:nvSpPr>
          <p:cNvPr id="128012" name="WordArt 12"/>
          <p:cNvSpPr>
            <a:spLocks noChangeArrowheads="1" noChangeShapeType="1" noTextEdit="1"/>
          </p:cNvSpPr>
          <p:nvPr/>
        </p:nvSpPr>
        <p:spPr bwMode="auto">
          <a:xfrm>
            <a:off x="5449888" y="3308350"/>
            <a:ext cx="2551112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Ржаной хлеб</a:t>
            </a:r>
          </a:p>
        </p:txBody>
      </p:sp>
      <p:sp>
        <p:nvSpPr>
          <p:cNvPr id="128013" name="WordArt 13"/>
          <p:cNvSpPr>
            <a:spLocks noChangeArrowheads="1" noChangeShapeType="1" noTextEdit="1"/>
          </p:cNvSpPr>
          <p:nvPr/>
        </p:nvSpPr>
        <p:spPr bwMode="auto">
          <a:xfrm>
            <a:off x="976313" y="3200400"/>
            <a:ext cx="3138487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Пшеничный хлеб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9028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9029" name="Picture 5" descr="x_373633236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13774">
            <a:off x="685800" y="457200"/>
            <a:ext cx="3505200" cy="2628900"/>
          </a:xfrm>
          <a:prstGeom prst="rect">
            <a:avLst/>
          </a:prstGeom>
          <a:noFill/>
        </p:spPr>
      </p:pic>
      <p:pic>
        <p:nvPicPr>
          <p:cNvPr id="129030" name="Picture 6" descr="6259367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76800" y="566738"/>
            <a:ext cx="3370263" cy="2252662"/>
          </a:xfrm>
          <a:prstGeom prst="rect">
            <a:avLst/>
          </a:prstGeom>
          <a:noFill/>
        </p:spPr>
      </p:pic>
      <p:sp>
        <p:nvSpPr>
          <p:cNvPr id="129031" name="WordArt 7"/>
          <p:cNvSpPr>
            <a:spLocks noChangeArrowheads="1" noChangeShapeType="1" noTextEdit="1"/>
          </p:cNvSpPr>
          <p:nvPr/>
        </p:nvSpPr>
        <p:spPr bwMode="auto">
          <a:xfrm>
            <a:off x="1295400" y="2895600"/>
            <a:ext cx="1981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Плетёнка</a:t>
            </a:r>
          </a:p>
        </p:txBody>
      </p:sp>
      <p:sp>
        <p:nvSpPr>
          <p:cNvPr id="129032" name="WordArt 8"/>
          <p:cNvSpPr>
            <a:spLocks noChangeArrowheads="1" noChangeShapeType="1" noTextEdit="1"/>
          </p:cNvSpPr>
          <p:nvPr/>
        </p:nvSpPr>
        <p:spPr bwMode="auto">
          <a:xfrm>
            <a:off x="5638800" y="2895600"/>
            <a:ext cx="1981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Ватрушка</a:t>
            </a:r>
          </a:p>
        </p:txBody>
      </p:sp>
      <p:pic>
        <p:nvPicPr>
          <p:cNvPr id="129033" name="Picture 9" descr="bubliki-s-makom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2000" y="3427413"/>
            <a:ext cx="3429000" cy="2139950"/>
          </a:xfrm>
          <a:prstGeom prst="rect">
            <a:avLst/>
          </a:prstGeom>
          <a:noFill/>
        </p:spPr>
      </p:pic>
      <p:pic>
        <p:nvPicPr>
          <p:cNvPr id="129034" name="Picture 10" descr="baranizd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05400" y="3124200"/>
            <a:ext cx="3200400" cy="2855913"/>
          </a:xfrm>
          <a:prstGeom prst="rect">
            <a:avLst/>
          </a:prstGeom>
          <a:noFill/>
        </p:spPr>
      </p:pic>
      <p:sp>
        <p:nvSpPr>
          <p:cNvPr id="129035" name="WordArt 11"/>
          <p:cNvSpPr>
            <a:spLocks noChangeArrowheads="1" noChangeShapeType="1" noTextEdit="1"/>
          </p:cNvSpPr>
          <p:nvPr/>
        </p:nvSpPr>
        <p:spPr bwMode="auto">
          <a:xfrm>
            <a:off x="6096000" y="5715000"/>
            <a:ext cx="13335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Сушки</a:t>
            </a:r>
          </a:p>
        </p:txBody>
      </p:sp>
      <p:sp>
        <p:nvSpPr>
          <p:cNvPr id="129036" name="WordArt 12"/>
          <p:cNvSpPr>
            <a:spLocks noChangeArrowheads="1" noChangeShapeType="1" noTextEdit="1"/>
          </p:cNvSpPr>
          <p:nvPr/>
        </p:nvSpPr>
        <p:spPr bwMode="auto">
          <a:xfrm>
            <a:off x="1562100" y="5810250"/>
            <a:ext cx="16383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Баранки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0052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0053" name="Picture 5" descr="4b4c277cbb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609600"/>
            <a:ext cx="2973388" cy="2378075"/>
          </a:xfrm>
          <a:prstGeom prst="rect">
            <a:avLst/>
          </a:prstGeom>
          <a:noFill/>
        </p:spPr>
      </p:pic>
      <p:pic>
        <p:nvPicPr>
          <p:cNvPr id="130054" name="Picture 6" descr="Coffee_Route_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10200" y="609600"/>
            <a:ext cx="2743200" cy="2133600"/>
          </a:xfrm>
          <a:prstGeom prst="rect">
            <a:avLst/>
          </a:prstGeom>
          <a:noFill/>
        </p:spPr>
      </p:pic>
      <p:sp>
        <p:nvSpPr>
          <p:cNvPr id="130055" name="WordArt 7"/>
          <p:cNvSpPr>
            <a:spLocks noChangeArrowheads="1" noChangeShapeType="1" noTextEdit="1"/>
          </p:cNvSpPr>
          <p:nvPr/>
        </p:nvSpPr>
        <p:spPr bwMode="auto">
          <a:xfrm>
            <a:off x="6019800" y="2743200"/>
            <a:ext cx="16383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Рогалик</a:t>
            </a:r>
          </a:p>
        </p:txBody>
      </p:sp>
      <p:sp>
        <p:nvSpPr>
          <p:cNvPr id="130056" name="WordArt 8"/>
          <p:cNvSpPr>
            <a:spLocks noChangeArrowheads="1" noChangeShapeType="1" noTextEdit="1"/>
          </p:cNvSpPr>
          <p:nvPr/>
        </p:nvSpPr>
        <p:spPr bwMode="auto">
          <a:xfrm>
            <a:off x="1524000" y="3048000"/>
            <a:ext cx="18288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Крендель</a:t>
            </a:r>
          </a:p>
        </p:txBody>
      </p:sp>
      <p:pic>
        <p:nvPicPr>
          <p:cNvPr id="130057" name="Picture 9" descr="b7ccc0f35ac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53000" y="3352800"/>
            <a:ext cx="3429000" cy="2506663"/>
          </a:xfrm>
          <a:prstGeom prst="rect">
            <a:avLst/>
          </a:prstGeom>
          <a:noFill/>
        </p:spPr>
      </p:pic>
      <p:pic>
        <p:nvPicPr>
          <p:cNvPr id="130058" name="Picture 10" descr="60833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307218">
            <a:off x="762000" y="2895600"/>
            <a:ext cx="3533775" cy="3533775"/>
          </a:xfrm>
          <a:prstGeom prst="rect">
            <a:avLst/>
          </a:prstGeom>
          <a:noFill/>
        </p:spPr>
      </p:pic>
      <p:sp>
        <p:nvSpPr>
          <p:cNvPr id="130059" name="WordArt 11"/>
          <p:cNvSpPr>
            <a:spLocks noChangeArrowheads="1" noChangeShapeType="1" noTextEdit="1"/>
          </p:cNvSpPr>
          <p:nvPr/>
        </p:nvSpPr>
        <p:spPr bwMode="auto">
          <a:xfrm>
            <a:off x="6019800" y="5886450"/>
            <a:ext cx="16383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Каравай</a:t>
            </a:r>
          </a:p>
        </p:txBody>
      </p:sp>
      <p:sp>
        <p:nvSpPr>
          <p:cNvPr id="130060" name="WordArt 12"/>
          <p:cNvSpPr>
            <a:spLocks noChangeArrowheads="1" noChangeShapeType="1" noTextEdit="1"/>
          </p:cNvSpPr>
          <p:nvPr/>
        </p:nvSpPr>
        <p:spPr bwMode="auto">
          <a:xfrm>
            <a:off x="1638300" y="5791200"/>
            <a:ext cx="13335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Рулет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8788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/>
        </p:spPr>
      </p:pic>
      <p:sp>
        <p:nvSpPr>
          <p:cNvPr id="118789" name="WordArt 5"/>
          <p:cNvSpPr>
            <a:spLocks noChangeArrowheads="1" noChangeShapeType="1" noTextEdit="1"/>
          </p:cNvSpPr>
          <p:nvPr/>
        </p:nvSpPr>
        <p:spPr bwMode="auto">
          <a:xfrm>
            <a:off x="1828800" y="609600"/>
            <a:ext cx="5410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868686">
                      <a:alpha val="50000"/>
                    </a:srgbClr>
                  </a:outerShdw>
                </a:effectLst>
                <a:latin typeface="CyrillicOld"/>
              </a:rPr>
              <a:t>Как выращивали хлеб </a:t>
            </a:r>
          </a:p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868686">
                      <a:alpha val="50000"/>
                    </a:srgbClr>
                  </a:outerShdw>
                </a:effectLst>
                <a:latin typeface="CyrillicOld"/>
              </a:rPr>
              <a:t>в старину и сейчас</a:t>
            </a:r>
          </a:p>
        </p:txBody>
      </p:sp>
      <p:pic>
        <p:nvPicPr>
          <p:cNvPr id="118790" name="Picture 6" descr="pistopoiisei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2143125"/>
            <a:ext cx="7658100" cy="4105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44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47" name="Picture 7" descr="Varititan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1270000"/>
            <a:ext cx="7334250" cy="4889500"/>
          </a:xfrm>
          <a:prstGeom prst="rect">
            <a:avLst/>
          </a:prstGeom>
          <a:noFill/>
        </p:spPr>
      </p:pic>
      <p:sp>
        <p:nvSpPr>
          <p:cNvPr id="112648" name="WordArt 8"/>
          <p:cNvSpPr>
            <a:spLocks noChangeArrowheads="1" noChangeShapeType="1" noTextEdit="1"/>
          </p:cNvSpPr>
          <p:nvPr/>
        </p:nvSpPr>
        <p:spPr bwMode="auto">
          <a:xfrm>
            <a:off x="2438400" y="609600"/>
            <a:ext cx="4114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Вспахивают поле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3668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3669" name="Picture 5" descr="768f1db0502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71600" y="1390650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0" name="WordArt 6"/>
          <p:cNvSpPr>
            <a:spLocks noChangeArrowheads="1" noChangeShapeType="1" noTextEdit="1"/>
          </p:cNvSpPr>
          <p:nvPr/>
        </p:nvSpPr>
        <p:spPr bwMode="auto">
          <a:xfrm>
            <a:off x="2438400" y="609600"/>
            <a:ext cx="4114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Вспахивают поле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7" name="Picture 5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0599" name="Picture 7" descr="0_3ddb_f2de1adb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0600" y="1295400"/>
            <a:ext cx="7239000" cy="4949825"/>
          </a:xfrm>
          <a:prstGeom prst="rect">
            <a:avLst/>
          </a:prstGeom>
          <a:noFill/>
        </p:spPr>
      </p:pic>
      <p:sp>
        <p:nvSpPr>
          <p:cNvPr id="110601" name="WordArt 9"/>
          <p:cNvSpPr>
            <a:spLocks noChangeArrowheads="1" noChangeShapeType="1" noTextEdit="1"/>
          </p:cNvSpPr>
          <p:nvPr/>
        </p:nvSpPr>
        <p:spPr bwMode="auto">
          <a:xfrm>
            <a:off x="2438400" y="609600"/>
            <a:ext cx="441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Посев пшеницы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1621" name="Picture 5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1623" name="WordArt 7"/>
          <p:cNvSpPr>
            <a:spLocks noChangeArrowheads="1" noChangeShapeType="1" noTextEdit="1"/>
          </p:cNvSpPr>
          <p:nvPr/>
        </p:nvSpPr>
        <p:spPr bwMode="auto">
          <a:xfrm>
            <a:off x="2438400" y="609600"/>
            <a:ext cx="441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Посев пшеницы</a:t>
            </a:r>
          </a:p>
        </p:txBody>
      </p:sp>
      <p:pic>
        <p:nvPicPr>
          <p:cNvPr id="111624" name="Picture 8" descr="Image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9200" y="1281113"/>
            <a:ext cx="6657975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4692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4693" name="Picture 5" descr="Wheat_Shoot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9200" y="1143000"/>
            <a:ext cx="6934200" cy="5200650"/>
          </a:xfrm>
          <a:prstGeom prst="rect">
            <a:avLst/>
          </a:prstGeom>
          <a:noFill/>
        </p:spPr>
      </p:pic>
      <p:sp>
        <p:nvSpPr>
          <p:cNvPr id="114694" name="WordArt 6"/>
          <p:cNvSpPr>
            <a:spLocks noChangeArrowheads="1" noChangeShapeType="1" noTextEdit="1"/>
          </p:cNvSpPr>
          <p:nvPr/>
        </p:nvSpPr>
        <p:spPr bwMode="auto">
          <a:xfrm>
            <a:off x="2438400" y="609600"/>
            <a:ext cx="3886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Первые всходы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5716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5717" name="WordArt 5"/>
          <p:cNvSpPr>
            <a:spLocks noChangeArrowheads="1" noChangeShapeType="1" noTextEdit="1"/>
          </p:cNvSpPr>
          <p:nvPr/>
        </p:nvSpPr>
        <p:spPr bwMode="auto">
          <a:xfrm>
            <a:off x="1371600" y="609600"/>
            <a:ext cx="6248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Спелые колоски пшеницы</a:t>
            </a:r>
          </a:p>
        </p:txBody>
      </p:sp>
      <p:pic>
        <p:nvPicPr>
          <p:cNvPr id="115719" name="Picture 7" descr="cb688408e303763f961eaa454ca9f06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9200" y="1219200"/>
            <a:ext cx="6629400" cy="497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</TotalTime>
  <Words>203</Words>
  <Application>Microsoft Office PowerPoint</Application>
  <PresentationFormat>Экран (4:3)</PresentationFormat>
  <Paragraphs>57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CyrillicOld</vt:lpstr>
      <vt:lpstr>Times New Roman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Дарёна</dc:creator>
  <cp:lastModifiedBy>Дарёна</cp:lastModifiedBy>
  <cp:revision>14</cp:revision>
  <cp:lastPrinted>1601-01-01T00:00:00Z</cp:lastPrinted>
  <dcterms:created xsi:type="dcterms:W3CDTF">1601-01-01T00:00:00Z</dcterms:created>
  <dcterms:modified xsi:type="dcterms:W3CDTF">2012-04-19T18:50:14Z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