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notesMasterIdLst>
    <p:notesMasterId r:id="rId29"/>
  </p:notesMasterIdLst>
  <p:handoutMasterIdLst>
    <p:handoutMasterId r:id="rId30"/>
  </p:handoutMasterIdLst>
  <p:sldIdLst>
    <p:sldId id="322" r:id="rId2"/>
    <p:sldId id="347" r:id="rId3"/>
    <p:sldId id="326" r:id="rId4"/>
    <p:sldId id="327" r:id="rId5"/>
    <p:sldId id="349" r:id="rId6"/>
    <p:sldId id="348" r:id="rId7"/>
    <p:sldId id="350" r:id="rId8"/>
    <p:sldId id="351" r:id="rId9"/>
    <p:sldId id="328" r:id="rId10"/>
    <p:sldId id="353" r:id="rId11"/>
    <p:sldId id="329" r:id="rId12"/>
    <p:sldId id="330" r:id="rId13"/>
    <p:sldId id="332" r:id="rId14"/>
    <p:sldId id="337" r:id="rId15"/>
    <p:sldId id="354" r:id="rId16"/>
    <p:sldId id="334" r:id="rId17"/>
    <p:sldId id="338" r:id="rId18"/>
    <p:sldId id="340" r:id="rId19"/>
    <p:sldId id="339" r:id="rId20"/>
    <p:sldId id="341" r:id="rId21"/>
    <p:sldId id="342" r:id="rId22"/>
    <p:sldId id="343" r:id="rId23"/>
    <p:sldId id="344" r:id="rId24"/>
    <p:sldId id="346" r:id="rId25"/>
    <p:sldId id="356" r:id="rId26"/>
    <p:sldId id="345" r:id="rId27"/>
    <p:sldId id="357" r:id="rId28"/>
  </p:sldIdLst>
  <p:sldSz cx="9144000" cy="6858000" type="screen4x3"/>
  <p:notesSz cx="6800850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CC99"/>
    <a:srgbClr val="FF99FF"/>
    <a:srgbClr val="FFFFCC"/>
    <a:srgbClr val="FFCCFF"/>
    <a:srgbClr val="FFFF99"/>
    <a:srgbClr val="66CCFF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43" autoAdjust="0"/>
  </p:normalViewPr>
  <p:slideViewPr>
    <p:cSldViewPr>
      <p:cViewPr varScale="1">
        <p:scale>
          <a:sx n="69" d="100"/>
          <a:sy n="69" d="100"/>
        </p:scale>
        <p:origin x="-14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B80A8C-D750-49AA-9695-11391C364B03}" type="doc">
      <dgm:prSet loTypeId="urn:microsoft.com/office/officeart/2005/8/layout/defaul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CF49027-39DF-411C-853A-25929C13F694}">
      <dgm:prSet phldrT="[Текст]"/>
      <dgm:spPr>
        <a:solidFill>
          <a:srgbClr val="FF99FF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Изменяют окраску индикаторов</a:t>
          </a:r>
          <a:endParaRPr lang="ru-RU" dirty="0">
            <a:solidFill>
              <a:schemeClr val="tx1"/>
            </a:solidFill>
          </a:endParaRPr>
        </a:p>
      </dgm:t>
    </dgm:pt>
    <dgm:pt modelId="{2FBD5509-45C7-47FA-BC0A-0BE4793617AA}" type="parTrans" cxnId="{7A55FD9A-4D8C-422A-84F3-6CF2FA117B5B}">
      <dgm:prSet/>
      <dgm:spPr/>
      <dgm:t>
        <a:bodyPr/>
        <a:lstStyle/>
        <a:p>
          <a:endParaRPr lang="ru-RU"/>
        </a:p>
      </dgm:t>
    </dgm:pt>
    <dgm:pt modelId="{D534E525-41FE-4AFA-B10F-A991E69FE79A}" type="sibTrans" cxnId="{7A55FD9A-4D8C-422A-84F3-6CF2FA117B5B}">
      <dgm:prSet/>
      <dgm:spPr/>
      <dgm:t>
        <a:bodyPr/>
        <a:lstStyle/>
        <a:p>
          <a:endParaRPr lang="ru-RU"/>
        </a:p>
      </dgm:t>
    </dgm:pt>
    <dgm:pt modelId="{D0A10EBC-D9B0-4803-82FD-3805FD2565C5}">
      <dgm:prSet phldrT="[Текст]"/>
      <dgm:spPr>
        <a:solidFill>
          <a:srgbClr val="CCFF99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Взаимодействуют с кислотами</a:t>
          </a:r>
          <a:endParaRPr lang="ru-RU" dirty="0">
            <a:solidFill>
              <a:schemeClr val="tx1"/>
            </a:solidFill>
          </a:endParaRPr>
        </a:p>
      </dgm:t>
    </dgm:pt>
    <dgm:pt modelId="{8F272AB5-DE3A-4C1E-992E-ED6FB250CEE3}" type="parTrans" cxnId="{169A61E4-8234-43AB-9CDE-2184497AB2BA}">
      <dgm:prSet/>
      <dgm:spPr/>
      <dgm:t>
        <a:bodyPr/>
        <a:lstStyle/>
        <a:p>
          <a:endParaRPr lang="ru-RU"/>
        </a:p>
      </dgm:t>
    </dgm:pt>
    <dgm:pt modelId="{C0F565AB-75AF-48B2-A5AB-26C1A8EB211A}" type="sibTrans" cxnId="{169A61E4-8234-43AB-9CDE-2184497AB2BA}">
      <dgm:prSet/>
      <dgm:spPr/>
      <dgm:t>
        <a:bodyPr/>
        <a:lstStyle/>
        <a:p>
          <a:endParaRPr lang="ru-RU"/>
        </a:p>
      </dgm:t>
    </dgm:pt>
    <dgm:pt modelId="{019727B3-5A55-4898-9AF8-934402F1B29A}">
      <dgm:prSet phldrT="[Текст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Взаимодействуют с кислотными оксидами</a:t>
          </a:r>
          <a:endParaRPr lang="ru-RU" dirty="0">
            <a:solidFill>
              <a:schemeClr val="tx1"/>
            </a:solidFill>
          </a:endParaRPr>
        </a:p>
      </dgm:t>
    </dgm:pt>
    <dgm:pt modelId="{1D5C9C25-3F36-415D-B2BC-96E99B5CC0E2}" type="parTrans" cxnId="{FB967BD9-DA1D-4BB5-BA50-19FB61EB6677}">
      <dgm:prSet/>
      <dgm:spPr/>
      <dgm:t>
        <a:bodyPr/>
        <a:lstStyle/>
        <a:p>
          <a:endParaRPr lang="ru-RU"/>
        </a:p>
      </dgm:t>
    </dgm:pt>
    <dgm:pt modelId="{54EE8234-4F41-4FE7-B77B-5329A90AC35B}" type="sibTrans" cxnId="{FB967BD9-DA1D-4BB5-BA50-19FB61EB6677}">
      <dgm:prSet/>
      <dgm:spPr/>
      <dgm:t>
        <a:bodyPr/>
        <a:lstStyle/>
        <a:p>
          <a:endParaRPr lang="ru-RU"/>
        </a:p>
      </dgm:t>
    </dgm:pt>
    <dgm:pt modelId="{CB34EEFD-C88A-46C8-86FA-2C24D36EAF72}">
      <dgm:prSet phldrT="[Текст]"/>
      <dgm:spPr>
        <a:solidFill>
          <a:schemeClr val="bg1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Взаимодействуют с солями</a:t>
          </a:r>
          <a:endParaRPr lang="ru-RU" dirty="0">
            <a:solidFill>
              <a:schemeClr val="tx1"/>
            </a:solidFill>
          </a:endParaRPr>
        </a:p>
      </dgm:t>
    </dgm:pt>
    <dgm:pt modelId="{EF803778-3C9C-480C-BB97-1E62B677EFFD}" type="parTrans" cxnId="{46008E36-28E6-437C-8334-DBA7E5B353D6}">
      <dgm:prSet/>
      <dgm:spPr/>
      <dgm:t>
        <a:bodyPr/>
        <a:lstStyle/>
        <a:p>
          <a:endParaRPr lang="ru-RU"/>
        </a:p>
      </dgm:t>
    </dgm:pt>
    <dgm:pt modelId="{92103C9D-7D43-419F-9B9B-2DBD634E6FC7}" type="sibTrans" cxnId="{46008E36-28E6-437C-8334-DBA7E5B353D6}">
      <dgm:prSet/>
      <dgm:spPr/>
      <dgm:t>
        <a:bodyPr/>
        <a:lstStyle/>
        <a:p>
          <a:endParaRPr lang="ru-RU"/>
        </a:p>
      </dgm:t>
    </dgm:pt>
    <dgm:pt modelId="{61ABDF4A-E74A-43A7-AFFB-A7580DF6DFBD}" type="pres">
      <dgm:prSet presAssocID="{7BB80A8C-D750-49AA-9695-11391C364B0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D5720F-1D68-4263-8667-44142BB90B5D}" type="pres">
      <dgm:prSet presAssocID="{7CF49027-39DF-411C-853A-25929C13F69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27AC2C-31E7-40A4-A9F8-3EE200F15997}" type="pres">
      <dgm:prSet presAssocID="{D534E525-41FE-4AFA-B10F-A991E69FE79A}" presName="sibTrans" presStyleCnt="0"/>
      <dgm:spPr/>
    </dgm:pt>
    <dgm:pt modelId="{32CD08D2-6201-48C9-B611-48D6A83544E3}" type="pres">
      <dgm:prSet presAssocID="{D0A10EBC-D9B0-4803-82FD-3805FD2565C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765624-FCD2-43D9-97AF-CBE51D574E46}" type="pres">
      <dgm:prSet presAssocID="{C0F565AB-75AF-48B2-A5AB-26C1A8EB211A}" presName="sibTrans" presStyleCnt="0"/>
      <dgm:spPr/>
    </dgm:pt>
    <dgm:pt modelId="{5FC97865-A312-432D-A38D-B50F9B2066DB}" type="pres">
      <dgm:prSet presAssocID="{019727B3-5A55-4898-9AF8-934402F1B29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4FCA2-3ED6-404A-88D6-FC5B3814A4EB}" type="pres">
      <dgm:prSet presAssocID="{54EE8234-4F41-4FE7-B77B-5329A90AC35B}" presName="sibTrans" presStyleCnt="0"/>
      <dgm:spPr/>
    </dgm:pt>
    <dgm:pt modelId="{124A62C5-44FE-4447-9287-A1D2F8BBC429}" type="pres">
      <dgm:prSet presAssocID="{CB34EEFD-C88A-46C8-86FA-2C24D36EAF7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008E36-28E6-437C-8334-DBA7E5B353D6}" srcId="{7BB80A8C-D750-49AA-9695-11391C364B03}" destId="{CB34EEFD-C88A-46C8-86FA-2C24D36EAF72}" srcOrd="3" destOrd="0" parTransId="{EF803778-3C9C-480C-BB97-1E62B677EFFD}" sibTransId="{92103C9D-7D43-419F-9B9B-2DBD634E6FC7}"/>
    <dgm:cxn modelId="{153F82E2-F13A-4FEE-8C3A-1607E64CB129}" type="presOf" srcId="{CB34EEFD-C88A-46C8-86FA-2C24D36EAF72}" destId="{124A62C5-44FE-4447-9287-A1D2F8BBC429}" srcOrd="0" destOrd="0" presId="urn:microsoft.com/office/officeart/2005/8/layout/default"/>
    <dgm:cxn modelId="{7A55FD9A-4D8C-422A-84F3-6CF2FA117B5B}" srcId="{7BB80A8C-D750-49AA-9695-11391C364B03}" destId="{7CF49027-39DF-411C-853A-25929C13F694}" srcOrd="0" destOrd="0" parTransId="{2FBD5509-45C7-47FA-BC0A-0BE4793617AA}" sibTransId="{D534E525-41FE-4AFA-B10F-A991E69FE79A}"/>
    <dgm:cxn modelId="{446DC7F8-F7C1-4BBC-B4A1-528820768A2F}" type="presOf" srcId="{7CF49027-39DF-411C-853A-25929C13F694}" destId="{D0D5720F-1D68-4263-8667-44142BB90B5D}" srcOrd="0" destOrd="0" presId="urn:microsoft.com/office/officeart/2005/8/layout/default"/>
    <dgm:cxn modelId="{A3C96E18-142F-43D6-894C-69C74CB15608}" type="presOf" srcId="{D0A10EBC-D9B0-4803-82FD-3805FD2565C5}" destId="{32CD08D2-6201-48C9-B611-48D6A83544E3}" srcOrd="0" destOrd="0" presId="urn:microsoft.com/office/officeart/2005/8/layout/default"/>
    <dgm:cxn modelId="{59FAF645-F089-43BC-B382-D1DFBFD391D0}" type="presOf" srcId="{019727B3-5A55-4898-9AF8-934402F1B29A}" destId="{5FC97865-A312-432D-A38D-B50F9B2066DB}" srcOrd="0" destOrd="0" presId="urn:microsoft.com/office/officeart/2005/8/layout/default"/>
    <dgm:cxn modelId="{169A61E4-8234-43AB-9CDE-2184497AB2BA}" srcId="{7BB80A8C-D750-49AA-9695-11391C364B03}" destId="{D0A10EBC-D9B0-4803-82FD-3805FD2565C5}" srcOrd="1" destOrd="0" parTransId="{8F272AB5-DE3A-4C1E-992E-ED6FB250CEE3}" sibTransId="{C0F565AB-75AF-48B2-A5AB-26C1A8EB211A}"/>
    <dgm:cxn modelId="{3B8EC4BE-5828-404B-A85A-AFFDFA94CF48}" type="presOf" srcId="{7BB80A8C-D750-49AA-9695-11391C364B03}" destId="{61ABDF4A-E74A-43A7-AFFB-A7580DF6DFBD}" srcOrd="0" destOrd="0" presId="urn:microsoft.com/office/officeart/2005/8/layout/default"/>
    <dgm:cxn modelId="{FB967BD9-DA1D-4BB5-BA50-19FB61EB6677}" srcId="{7BB80A8C-D750-49AA-9695-11391C364B03}" destId="{019727B3-5A55-4898-9AF8-934402F1B29A}" srcOrd="2" destOrd="0" parTransId="{1D5C9C25-3F36-415D-B2BC-96E99B5CC0E2}" sibTransId="{54EE8234-4F41-4FE7-B77B-5329A90AC35B}"/>
    <dgm:cxn modelId="{DD42FE78-2739-4E26-8CBB-657A5A03330F}" type="presParOf" srcId="{61ABDF4A-E74A-43A7-AFFB-A7580DF6DFBD}" destId="{D0D5720F-1D68-4263-8667-44142BB90B5D}" srcOrd="0" destOrd="0" presId="urn:microsoft.com/office/officeart/2005/8/layout/default"/>
    <dgm:cxn modelId="{D7DFB752-2B1B-4132-8721-062D65B0ADA4}" type="presParOf" srcId="{61ABDF4A-E74A-43A7-AFFB-A7580DF6DFBD}" destId="{AC27AC2C-31E7-40A4-A9F8-3EE200F15997}" srcOrd="1" destOrd="0" presId="urn:microsoft.com/office/officeart/2005/8/layout/default"/>
    <dgm:cxn modelId="{E7F66D95-CF02-4FD5-A309-EFED1F6DF307}" type="presParOf" srcId="{61ABDF4A-E74A-43A7-AFFB-A7580DF6DFBD}" destId="{32CD08D2-6201-48C9-B611-48D6A83544E3}" srcOrd="2" destOrd="0" presId="urn:microsoft.com/office/officeart/2005/8/layout/default"/>
    <dgm:cxn modelId="{6F8A3925-F5F0-4222-A020-41A7681477DF}" type="presParOf" srcId="{61ABDF4A-E74A-43A7-AFFB-A7580DF6DFBD}" destId="{D8765624-FCD2-43D9-97AF-CBE51D574E46}" srcOrd="3" destOrd="0" presId="urn:microsoft.com/office/officeart/2005/8/layout/default"/>
    <dgm:cxn modelId="{10D9BD29-C999-402E-9EC1-0B4B324B1711}" type="presParOf" srcId="{61ABDF4A-E74A-43A7-AFFB-A7580DF6DFBD}" destId="{5FC97865-A312-432D-A38D-B50F9B2066DB}" srcOrd="4" destOrd="0" presId="urn:microsoft.com/office/officeart/2005/8/layout/default"/>
    <dgm:cxn modelId="{9485096E-0300-4F62-9D9E-3F2105408ECF}" type="presParOf" srcId="{61ABDF4A-E74A-43A7-AFFB-A7580DF6DFBD}" destId="{BCE4FCA2-3ED6-404A-88D6-FC5B3814A4EB}" srcOrd="5" destOrd="0" presId="urn:microsoft.com/office/officeart/2005/8/layout/default"/>
    <dgm:cxn modelId="{9DC2BA0C-FF47-40F6-BCEB-ED2A82A584E8}" type="presParOf" srcId="{61ABDF4A-E74A-43A7-AFFB-A7580DF6DFBD}" destId="{124A62C5-44FE-4447-9287-A1D2F8BBC42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D63AAF-E344-4852-8823-AA1AB2BDBC89}" type="doc">
      <dgm:prSet loTypeId="urn:microsoft.com/office/officeart/2005/8/layout/lProcess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59F22C1-E0EE-43D2-B18E-99570882DB0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Взаимодействуют с кислотами</a:t>
          </a:r>
          <a:endParaRPr lang="ru-RU" dirty="0">
            <a:solidFill>
              <a:schemeClr val="tx1"/>
            </a:solidFill>
          </a:endParaRPr>
        </a:p>
      </dgm:t>
    </dgm:pt>
    <dgm:pt modelId="{0E6BB70F-B4A8-4220-8EBB-04A825C30EF6}" type="parTrans" cxnId="{40B4859B-8C33-46E8-A5A2-FF7CE29A5C0B}">
      <dgm:prSet/>
      <dgm:spPr/>
      <dgm:t>
        <a:bodyPr/>
        <a:lstStyle/>
        <a:p>
          <a:endParaRPr lang="ru-RU"/>
        </a:p>
      </dgm:t>
    </dgm:pt>
    <dgm:pt modelId="{9698C569-1E85-4D64-8665-81E39AF6302E}" type="sibTrans" cxnId="{40B4859B-8C33-46E8-A5A2-FF7CE29A5C0B}">
      <dgm:prSet/>
      <dgm:spPr/>
      <dgm:t>
        <a:bodyPr/>
        <a:lstStyle/>
        <a:p>
          <a:endParaRPr lang="ru-RU"/>
        </a:p>
      </dgm:t>
    </dgm:pt>
    <dgm:pt modelId="{CC3DAE60-B03F-48F3-952C-F3E6E93CE755}">
      <dgm:prSet phldrT="[Текст]"/>
      <dgm:spPr>
        <a:solidFill>
          <a:srgbClr val="FF99FF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Соль + вода</a:t>
          </a:r>
          <a:endParaRPr lang="ru-RU" dirty="0">
            <a:solidFill>
              <a:schemeClr val="tx1"/>
            </a:solidFill>
          </a:endParaRPr>
        </a:p>
      </dgm:t>
    </dgm:pt>
    <dgm:pt modelId="{A22DD972-62FE-4113-9D11-710F137E54D9}" type="parTrans" cxnId="{9C5437FB-EED5-4FE6-9F23-6E1B20A792F1}">
      <dgm:prSet/>
      <dgm:spPr/>
      <dgm:t>
        <a:bodyPr/>
        <a:lstStyle/>
        <a:p>
          <a:endParaRPr lang="ru-RU"/>
        </a:p>
      </dgm:t>
    </dgm:pt>
    <dgm:pt modelId="{55EC0FFF-A50C-44B9-92ED-BDD7AA3A4BCF}" type="sibTrans" cxnId="{9C5437FB-EED5-4FE6-9F23-6E1B20A792F1}">
      <dgm:prSet/>
      <dgm:spPr/>
      <dgm:t>
        <a:bodyPr/>
        <a:lstStyle/>
        <a:p>
          <a:endParaRPr lang="ru-RU"/>
        </a:p>
      </dgm:t>
    </dgm:pt>
    <dgm:pt modelId="{F6A78ED9-26EC-4C8F-9F13-4534734F9E6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Разлагаются при нагревании</a:t>
          </a:r>
          <a:endParaRPr lang="ru-RU" dirty="0">
            <a:solidFill>
              <a:schemeClr val="tx1"/>
            </a:solidFill>
          </a:endParaRPr>
        </a:p>
      </dgm:t>
    </dgm:pt>
    <dgm:pt modelId="{F6D12985-9F14-4611-8E77-F128C9FDD23E}" type="parTrans" cxnId="{6F07C0A2-EF26-49BE-8166-2C0DB915318B}">
      <dgm:prSet/>
      <dgm:spPr/>
      <dgm:t>
        <a:bodyPr/>
        <a:lstStyle/>
        <a:p>
          <a:endParaRPr lang="ru-RU"/>
        </a:p>
      </dgm:t>
    </dgm:pt>
    <dgm:pt modelId="{23246877-145A-4333-BBD7-F637811E1099}" type="sibTrans" cxnId="{6F07C0A2-EF26-49BE-8166-2C0DB915318B}">
      <dgm:prSet/>
      <dgm:spPr/>
      <dgm:t>
        <a:bodyPr/>
        <a:lstStyle/>
        <a:p>
          <a:endParaRPr lang="ru-RU"/>
        </a:p>
      </dgm:t>
    </dgm:pt>
    <dgm:pt modelId="{4C8B35A6-2234-42EB-838B-5AA41B938C48}">
      <dgm:prSet phldrT="[Текст]"/>
      <dgm:spPr>
        <a:solidFill>
          <a:srgbClr val="CCFF99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Оксид + вода</a:t>
          </a:r>
          <a:endParaRPr lang="ru-RU" dirty="0">
            <a:solidFill>
              <a:schemeClr val="tx1"/>
            </a:solidFill>
          </a:endParaRPr>
        </a:p>
      </dgm:t>
    </dgm:pt>
    <dgm:pt modelId="{967D010E-2486-4031-B952-F0960D25AACE}" type="parTrans" cxnId="{DE9A3034-AE52-48B9-83B4-457E1006C8C2}">
      <dgm:prSet/>
      <dgm:spPr/>
      <dgm:t>
        <a:bodyPr/>
        <a:lstStyle/>
        <a:p>
          <a:endParaRPr lang="ru-RU"/>
        </a:p>
      </dgm:t>
    </dgm:pt>
    <dgm:pt modelId="{72852637-351C-4682-8C78-7225C04D0C0F}" type="sibTrans" cxnId="{DE9A3034-AE52-48B9-83B4-457E1006C8C2}">
      <dgm:prSet/>
      <dgm:spPr/>
      <dgm:t>
        <a:bodyPr/>
        <a:lstStyle/>
        <a:p>
          <a:endParaRPr lang="ru-RU"/>
        </a:p>
      </dgm:t>
    </dgm:pt>
    <dgm:pt modelId="{99E98BA1-530D-4A3D-BC0C-128299C578BB}" type="pres">
      <dgm:prSet presAssocID="{39D63AAF-E344-4852-8823-AA1AB2BDBC8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8C3CE3-4B87-43DA-970F-864710C93FEA}" type="pres">
      <dgm:prSet presAssocID="{559F22C1-E0EE-43D2-B18E-99570882DB0F}" presName="compNode" presStyleCnt="0"/>
      <dgm:spPr/>
    </dgm:pt>
    <dgm:pt modelId="{BC58A681-97A4-4450-B7F7-ADA2B6689A4A}" type="pres">
      <dgm:prSet presAssocID="{559F22C1-E0EE-43D2-B18E-99570882DB0F}" presName="aNode" presStyleLbl="bgShp" presStyleIdx="0" presStyleCnt="2"/>
      <dgm:spPr/>
      <dgm:t>
        <a:bodyPr/>
        <a:lstStyle/>
        <a:p>
          <a:endParaRPr lang="ru-RU"/>
        </a:p>
      </dgm:t>
    </dgm:pt>
    <dgm:pt modelId="{56815E86-255D-4C92-AB3A-50FBB9F0662E}" type="pres">
      <dgm:prSet presAssocID="{559F22C1-E0EE-43D2-B18E-99570882DB0F}" presName="textNode" presStyleLbl="bgShp" presStyleIdx="0" presStyleCnt="2"/>
      <dgm:spPr/>
      <dgm:t>
        <a:bodyPr/>
        <a:lstStyle/>
        <a:p>
          <a:endParaRPr lang="ru-RU"/>
        </a:p>
      </dgm:t>
    </dgm:pt>
    <dgm:pt modelId="{6BC3E608-7387-4C49-B288-FA66436D135B}" type="pres">
      <dgm:prSet presAssocID="{559F22C1-E0EE-43D2-B18E-99570882DB0F}" presName="compChildNode" presStyleCnt="0"/>
      <dgm:spPr/>
    </dgm:pt>
    <dgm:pt modelId="{B50C67BD-C2E6-4B25-B495-033A55FF3502}" type="pres">
      <dgm:prSet presAssocID="{559F22C1-E0EE-43D2-B18E-99570882DB0F}" presName="theInnerList" presStyleCnt="0"/>
      <dgm:spPr/>
    </dgm:pt>
    <dgm:pt modelId="{4E0D760D-3B61-44BB-BE71-53A6A25670F2}" type="pres">
      <dgm:prSet presAssocID="{CC3DAE60-B03F-48F3-952C-F3E6E93CE755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C1E2B-0EC6-4B13-B385-AD7A4C010217}" type="pres">
      <dgm:prSet presAssocID="{559F22C1-E0EE-43D2-B18E-99570882DB0F}" presName="aSpace" presStyleCnt="0"/>
      <dgm:spPr/>
    </dgm:pt>
    <dgm:pt modelId="{63BAC71B-1DD8-403E-9E79-45093F3ECD5E}" type="pres">
      <dgm:prSet presAssocID="{F6A78ED9-26EC-4C8F-9F13-4534734F9E6D}" presName="compNode" presStyleCnt="0"/>
      <dgm:spPr/>
    </dgm:pt>
    <dgm:pt modelId="{AD40E955-3CC7-4E39-8BC0-F2CE7B7E9EFA}" type="pres">
      <dgm:prSet presAssocID="{F6A78ED9-26EC-4C8F-9F13-4534734F9E6D}" presName="aNode" presStyleLbl="bgShp" presStyleIdx="1" presStyleCnt="2"/>
      <dgm:spPr/>
      <dgm:t>
        <a:bodyPr/>
        <a:lstStyle/>
        <a:p>
          <a:endParaRPr lang="ru-RU"/>
        </a:p>
      </dgm:t>
    </dgm:pt>
    <dgm:pt modelId="{CCCF2A17-612B-4B10-8FBE-5FEC34EE8FBF}" type="pres">
      <dgm:prSet presAssocID="{F6A78ED9-26EC-4C8F-9F13-4534734F9E6D}" presName="textNode" presStyleLbl="bgShp" presStyleIdx="1" presStyleCnt="2"/>
      <dgm:spPr/>
      <dgm:t>
        <a:bodyPr/>
        <a:lstStyle/>
        <a:p>
          <a:endParaRPr lang="ru-RU"/>
        </a:p>
      </dgm:t>
    </dgm:pt>
    <dgm:pt modelId="{EBC41BB6-6B01-461A-809D-30DC5380DDD4}" type="pres">
      <dgm:prSet presAssocID="{F6A78ED9-26EC-4C8F-9F13-4534734F9E6D}" presName="compChildNode" presStyleCnt="0"/>
      <dgm:spPr/>
    </dgm:pt>
    <dgm:pt modelId="{827533EE-1F87-467D-9152-67FD9DA4C3BA}" type="pres">
      <dgm:prSet presAssocID="{F6A78ED9-26EC-4C8F-9F13-4534734F9E6D}" presName="theInnerList" presStyleCnt="0"/>
      <dgm:spPr/>
    </dgm:pt>
    <dgm:pt modelId="{A8E1750D-13D3-42B5-A930-FE7371BE8CCE}" type="pres">
      <dgm:prSet presAssocID="{4C8B35A6-2234-42EB-838B-5AA41B938C48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2FCCC8-B077-4207-ADFD-FEC7BC3F618D}" type="presOf" srcId="{CC3DAE60-B03F-48F3-952C-F3E6E93CE755}" destId="{4E0D760D-3B61-44BB-BE71-53A6A25670F2}" srcOrd="0" destOrd="0" presId="urn:microsoft.com/office/officeart/2005/8/layout/lProcess2"/>
    <dgm:cxn modelId="{9C5437FB-EED5-4FE6-9F23-6E1B20A792F1}" srcId="{559F22C1-E0EE-43D2-B18E-99570882DB0F}" destId="{CC3DAE60-B03F-48F3-952C-F3E6E93CE755}" srcOrd="0" destOrd="0" parTransId="{A22DD972-62FE-4113-9D11-710F137E54D9}" sibTransId="{55EC0FFF-A50C-44B9-92ED-BDD7AA3A4BCF}"/>
    <dgm:cxn modelId="{6F07C0A2-EF26-49BE-8166-2C0DB915318B}" srcId="{39D63AAF-E344-4852-8823-AA1AB2BDBC89}" destId="{F6A78ED9-26EC-4C8F-9F13-4534734F9E6D}" srcOrd="1" destOrd="0" parTransId="{F6D12985-9F14-4611-8E77-F128C9FDD23E}" sibTransId="{23246877-145A-4333-BBD7-F637811E1099}"/>
    <dgm:cxn modelId="{5315280A-ED98-445E-A560-7321686280B2}" type="presOf" srcId="{F6A78ED9-26EC-4C8F-9F13-4534734F9E6D}" destId="{CCCF2A17-612B-4B10-8FBE-5FEC34EE8FBF}" srcOrd="1" destOrd="0" presId="urn:microsoft.com/office/officeart/2005/8/layout/lProcess2"/>
    <dgm:cxn modelId="{DE9A3034-AE52-48B9-83B4-457E1006C8C2}" srcId="{F6A78ED9-26EC-4C8F-9F13-4534734F9E6D}" destId="{4C8B35A6-2234-42EB-838B-5AA41B938C48}" srcOrd="0" destOrd="0" parTransId="{967D010E-2486-4031-B952-F0960D25AACE}" sibTransId="{72852637-351C-4682-8C78-7225C04D0C0F}"/>
    <dgm:cxn modelId="{32163437-CE59-4EA9-96E9-3603B0DE32BB}" type="presOf" srcId="{39D63AAF-E344-4852-8823-AA1AB2BDBC89}" destId="{99E98BA1-530D-4A3D-BC0C-128299C578BB}" srcOrd="0" destOrd="0" presId="urn:microsoft.com/office/officeart/2005/8/layout/lProcess2"/>
    <dgm:cxn modelId="{AC8E74CF-5C61-4D45-B5BE-0D047F1657C2}" type="presOf" srcId="{559F22C1-E0EE-43D2-B18E-99570882DB0F}" destId="{56815E86-255D-4C92-AB3A-50FBB9F0662E}" srcOrd="1" destOrd="0" presId="urn:microsoft.com/office/officeart/2005/8/layout/lProcess2"/>
    <dgm:cxn modelId="{40B4859B-8C33-46E8-A5A2-FF7CE29A5C0B}" srcId="{39D63AAF-E344-4852-8823-AA1AB2BDBC89}" destId="{559F22C1-E0EE-43D2-B18E-99570882DB0F}" srcOrd="0" destOrd="0" parTransId="{0E6BB70F-B4A8-4220-8EBB-04A825C30EF6}" sibTransId="{9698C569-1E85-4D64-8665-81E39AF6302E}"/>
    <dgm:cxn modelId="{3F20C705-91EE-42C9-B526-65A00E32E64E}" type="presOf" srcId="{4C8B35A6-2234-42EB-838B-5AA41B938C48}" destId="{A8E1750D-13D3-42B5-A930-FE7371BE8CCE}" srcOrd="0" destOrd="0" presId="urn:microsoft.com/office/officeart/2005/8/layout/lProcess2"/>
    <dgm:cxn modelId="{BD25FE64-A0FB-472D-81FF-E07CF58AE04F}" type="presOf" srcId="{559F22C1-E0EE-43D2-B18E-99570882DB0F}" destId="{BC58A681-97A4-4450-B7F7-ADA2B6689A4A}" srcOrd="0" destOrd="0" presId="urn:microsoft.com/office/officeart/2005/8/layout/lProcess2"/>
    <dgm:cxn modelId="{FD616F68-04BB-4B9F-876D-4A88C23EDE5B}" type="presOf" srcId="{F6A78ED9-26EC-4C8F-9F13-4534734F9E6D}" destId="{AD40E955-3CC7-4E39-8BC0-F2CE7B7E9EFA}" srcOrd="0" destOrd="0" presId="urn:microsoft.com/office/officeart/2005/8/layout/lProcess2"/>
    <dgm:cxn modelId="{1E13B53F-9483-4C16-A7C8-DB547352F4E6}" type="presParOf" srcId="{99E98BA1-530D-4A3D-BC0C-128299C578BB}" destId="{8C8C3CE3-4B87-43DA-970F-864710C93FEA}" srcOrd="0" destOrd="0" presId="urn:microsoft.com/office/officeart/2005/8/layout/lProcess2"/>
    <dgm:cxn modelId="{39DBF515-4F8F-4296-A595-966D3C647C86}" type="presParOf" srcId="{8C8C3CE3-4B87-43DA-970F-864710C93FEA}" destId="{BC58A681-97A4-4450-B7F7-ADA2B6689A4A}" srcOrd="0" destOrd="0" presId="urn:microsoft.com/office/officeart/2005/8/layout/lProcess2"/>
    <dgm:cxn modelId="{FCD510E1-AAFC-4BB1-895C-E580EE9698CA}" type="presParOf" srcId="{8C8C3CE3-4B87-43DA-970F-864710C93FEA}" destId="{56815E86-255D-4C92-AB3A-50FBB9F0662E}" srcOrd="1" destOrd="0" presId="urn:microsoft.com/office/officeart/2005/8/layout/lProcess2"/>
    <dgm:cxn modelId="{BE908BA8-FE6D-4890-8DF1-79BEC3EE0D25}" type="presParOf" srcId="{8C8C3CE3-4B87-43DA-970F-864710C93FEA}" destId="{6BC3E608-7387-4C49-B288-FA66436D135B}" srcOrd="2" destOrd="0" presId="urn:microsoft.com/office/officeart/2005/8/layout/lProcess2"/>
    <dgm:cxn modelId="{39D84FF0-FCF2-4E50-B856-D2F5F342564F}" type="presParOf" srcId="{6BC3E608-7387-4C49-B288-FA66436D135B}" destId="{B50C67BD-C2E6-4B25-B495-033A55FF3502}" srcOrd="0" destOrd="0" presId="urn:microsoft.com/office/officeart/2005/8/layout/lProcess2"/>
    <dgm:cxn modelId="{4C2FAEC9-1BEB-42FD-9D31-1CE10B2B3A98}" type="presParOf" srcId="{B50C67BD-C2E6-4B25-B495-033A55FF3502}" destId="{4E0D760D-3B61-44BB-BE71-53A6A25670F2}" srcOrd="0" destOrd="0" presId="urn:microsoft.com/office/officeart/2005/8/layout/lProcess2"/>
    <dgm:cxn modelId="{BB432F65-11F8-4FB5-9114-E1468F67BA2B}" type="presParOf" srcId="{99E98BA1-530D-4A3D-BC0C-128299C578BB}" destId="{5D6C1E2B-0EC6-4B13-B385-AD7A4C010217}" srcOrd="1" destOrd="0" presId="urn:microsoft.com/office/officeart/2005/8/layout/lProcess2"/>
    <dgm:cxn modelId="{14F2ACEB-8717-40A7-9446-7140781BE636}" type="presParOf" srcId="{99E98BA1-530D-4A3D-BC0C-128299C578BB}" destId="{63BAC71B-1DD8-403E-9E79-45093F3ECD5E}" srcOrd="2" destOrd="0" presId="urn:microsoft.com/office/officeart/2005/8/layout/lProcess2"/>
    <dgm:cxn modelId="{F417F9CE-C927-4CB0-83F6-638BCCA84237}" type="presParOf" srcId="{63BAC71B-1DD8-403E-9E79-45093F3ECD5E}" destId="{AD40E955-3CC7-4E39-8BC0-F2CE7B7E9EFA}" srcOrd="0" destOrd="0" presId="urn:microsoft.com/office/officeart/2005/8/layout/lProcess2"/>
    <dgm:cxn modelId="{4FA8EC2C-06F6-49A6-8A32-453B39F9EA35}" type="presParOf" srcId="{63BAC71B-1DD8-403E-9E79-45093F3ECD5E}" destId="{CCCF2A17-612B-4B10-8FBE-5FEC34EE8FBF}" srcOrd="1" destOrd="0" presId="urn:microsoft.com/office/officeart/2005/8/layout/lProcess2"/>
    <dgm:cxn modelId="{D5498F44-46A9-42C7-AE06-45F842DED56B}" type="presParOf" srcId="{63BAC71B-1DD8-403E-9E79-45093F3ECD5E}" destId="{EBC41BB6-6B01-461A-809D-30DC5380DDD4}" srcOrd="2" destOrd="0" presId="urn:microsoft.com/office/officeart/2005/8/layout/lProcess2"/>
    <dgm:cxn modelId="{7391AAB8-8D63-468D-826C-3D9F21C44558}" type="presParOf" srcId="{EBC41BB6-6B01-461A-809D-30DC5380DDD4}" destId="{827533EE-1F87-467D-9152-67FD9DA4C3BA}" srcOrd="0" destOrd="0" presId="urn:microsoft.com/office/officeart/2005/8/layout/lProcess2"/>
    <dgm:cxn modelId="{DA3F9E3B-20E5-4E0C-9A07-52E9CA11E45A}" type="presParOf" srcId="{827533EE-1F87-467D-9152-67FD9DA4C3BA}" destId="{A8E1750D-13D3-42B5-A930-FE7371BE8CCE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2ABAFA-15F8-480C-8239-585D7850B19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4F6F2B-EBBC-4719-A479-C6CC31A626E6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Дописать химическое уравнение и определить тип химической реакции</a:t>
          </a:r>
          <a:r>
            <a:rPr lang="ru-RU" sz="1700" dirty="0" smtClean="0">
              <a:solidFill>
                <a:schemeClr val="tx1"/>
              </a:solidFill>
            </a:rPr>
            <a:t>.</a:t>
          </a:r>
          <a:endParaRPr lang="ru-RU" sz="1700" dirty="0">
            <a:solidFill>
              <a:schemeClr val="tx1"/>
            </a:solidFill>
          </a:endParaRPr>
        </a:p>
      </dgm:t>
    </dgm:pt>
    <dgm:pt modelId="{C417BE30-62CB-4F67-9E95-605DC632BC02}" type="parTrans" cxnId="{0EF181FC-0E70-4E2B-A909-7226B02B2FA1}">
      <dgm:prSet/>
      <dgm:spPr/>
      <dgm:t>
        <a:bodyPr/>
        <a:lstStyle/>
        <a:p>
          <a:endParaRPr lang="ru-RU"/>
        </a:p>
      </dgm:t>
    </dgm:pt>
    <dgm:pt modelId="{2BE32AF3-4945-4A2A-9DA5-16D6FD01478F}" type="sibTrans" cxnId="{0EF181FC-0E70-4E2B-A909-7226B02B2FA1}">
      <dgm:prSet/>
      <dgm:spPr/>
      <dgm:t>
        <a:bodyPr/>
        <a:lstStyle/>
        <a:p>
          <a:endParaRPr lang="ru-RU"/>
        </a:p>
      </dgm:t>
    </dgm:pt>
    <dgm:pt modelId="{11B07953-2205-4E5D-AA08-C096D0682886}">
      <dgm:prSet phldrT="[Текст]" custT="1"/>
      <dgm:spPr>
        <a:solidFill>
          <a:srgbClr val="FF99FF"/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Zn(OH)</a:t>
          </a:r>
          <a:r>
            <a:rPr lang="en-US" sz="28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=                                    Fe(OH)</a:t>
          </a:r>
          <a:r>
            <a:rPr lang="en-US" sz="28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=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A1E4F5-E2A0-4F99-811F-4958495C36E3}" type="parTrans" cxnId="{187AB349-B340-40AC-B8C2-361C254AC703}">
      <dgm:prSet/>
      <dgm:spPr/>
      <dgm:t>
        <a:bodyPr/>
        <a:lstStyle/>
        <a:p>
          <a:endParaRPr lang="ru-RU"/>
        </a:p>
      </dgm:t>
    </dgm:pt>
    <dgm:pt modelId="{1889B2F9-C1F0-4D02-9646-BF447B566E2D}" type="sibTrans" cxnId="{187AB349-B340-40AC-B8C2-361C254AC703}">
      <dgm:prSet/>
      <dgm:spPr/>
      <dgm:t>
        <a:bodyPr/>
        <a:lstStyle/>
        <a:p>
          <a:endParaRPr lang="ru-RU"/>
        </a:p>
      </dgm:t>
    </dgm:pt>
    <dgm:pt modelId="{0EA637D1-1F30-48D5-8C26-E85AED6BB2B8}">
      <dgm:prSet custT="1"/>
      <dgm:spPr>
        <a:solidFill>
          <a:srgbClr val="FFC000"/>
        </a:solidFill>
      </dgm:spPr>
      <dgm:t>
        <a:bodyPr/>
        <a:lstStyle/>
        <a:p>
          <a:r>
            <a: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</a:t>
          </a:r>
          <a:r>
            <a: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какими из перечисленных веществ взаимодействуют</a:t>
          </a:r>
          <a:endParaRPr lang="ru-RU" sz="3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AA57440-79AB-41C8-BF71-386AB729E88A}" type="parTrans" cxnId="{A0972015-BD4F-40F6-966E-9DA0F87AE271}">
      <dgm:prSet/>
      <dgm:spPr/>
      <dgm:t>
        <a:bodyPr/>
        <a:lstStyle/>
        <a:p>
          <a:endParaRPr lang="ru-RU"/>
        </a:p>
      </dgm:t>
    </dgm:pt>
    <dgm:pt modelId="{9B27AC3D-0EE7-4D6D-8CA9-4F849BDB892C}" type="sibTrans" cxnId="{A0972015-BD4F-40F6-966E-9DA0F87AE271}">
      <dgm:prSet/>
      <dgm:spPr/>
      <dgm:t>
        <a:bodyPr/>
        <a:lstStyle/>
        <a:p>
          <a:endParaRPr lang="ru-RU"/>
        </a:p>
      </dgm:t>
    </dgm:pt>
    <dgm:pt modelId="{6EC9C8A4-7CB5-4E7A-ACDF-C847BF700894}">
      <dgm:prSet custT="1"/>
      <dgm:spPr>
        <a:solidFill>
          <a:srgbClr val="FF99FF"/>
        </a:solidFill>
      </dgm:spPr>
      <dgm:t>
        <a:bodyPr/>
        <a:lstStyle/>
        <a:p>
          <a:r>
            <a: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гидроксид натрия                гидроксид калия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0BDAC8-F928-48F6-BC43-2AC2DEEB2DE6}" type="parTrans" cxnId="{96F195A0-A930-4851-BD2D-CBB4E6D01AFA}">
      <dgm:prSet/>
      <dgm:spPr/>
      <dgm:t>
        <a:bodyPr/>
        <a:lstStyle/>
        <a:p>
          <a:endParaRPr lang="ru-RU"/>
        </a:p>
      </dgm:t>
    </dgm:pt>
    <dgm:pt modelId="{FC2BF265-29B9-4EDD-B274-D9B0F6B3237F}" type="sibTrans" cxnId="{96F195A0-A930-4851-BD2D-CBB4E6D01AFA}">
      <dgm:prSet/>
      <dgm:spPr/>
      <dgm:t>
        <a:bodyPr/>
        <a:lstStyle/>
        <a:p>
          <a:endParaRPr lang="ru-RU"/>
        </a:p>
      </dgm:t>
    </dgm:pt>
    <dgm:pt modelId="{70A38865-56F2-4162-A7A8-11EF64F29A63}">
      <dgm:prSet custT="1"/>
      <dgm:spPr>
        <a:solidFill>
          <a:srgbClr val="CCFF99"/>
        </a:solidFill>
      </dgm:spPr>
      <dgm:t>
        <a:bodyPr/>
        <a:lstStyle/>
        <a:p>
          <a:r>
            <a: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HNO</a:t>
          </a:r>
          <a:r>
            <a:rPr lang="ru-RU" sz="3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CaO</a:t>
          </a:r>
          <a:r>
            <a: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SO</a:t>
          </a:r>
          <a:r>
            <a:rPr lang="ru-RU" sz="3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NaNO</a:t>
          </a:r>
          <a:r>
            <a:rPr lang="ru-RU" sz="3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3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726340-27CF-47EB-9E04-656AE4D68A0D}" type="parTrans" cxnId="{47B3E7A3-6515-41CB-AE5B-BC497598623B}">
      <dgm:prSet/>
      <dgm:spPr/>
      <dgm:t>
        <a:bodyPr/>
        <a:lstStyle/>
        <a:p>
          <a:endParaRPr lang="ru-RU"/>
        </a:p>
      </dgm:t>
    </dgm:pt>
    <dgm:pt modelId="{4243B935-4956-410E-8AF1-5CE4B1E86610}" type="sibTrans" cxnId="{47B3E7A3-6515-41CB-AE5B-BC497598623B}">
      <dgm:prSet/>
      <dgm:spPr/>
      <dgm:t>
        <a:bodyPr/>
        <a:lstStyle/>
        <a:p>
          <a:endParaRPr lang="ru-RU"/>
        </a:p>
      </dgm:t>
    </dgm:pt>
    <dgm:pt modelId="{491EF764-2315-4BD9-9083-0D7E12694F09}" type="pres">
      <dgm:prSet presAssocID="{902ABAFA-15F8-480C-8239-585D7850B1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89F880-11A0-48C9-92D2-02DE1E5122F6}" type="pres">
      <dgm:prSet presAssocID="{70A38865-56F2-4162-A7A8-11EF64F29A63}" presName="boxAndChildren" presStyleCnt="0"/>
      <dgm:spPr/>
    </dgm:pt>
    <dgm:pt modelId="{D7B8C5EC-40B8-45BC-8369-4FCC6E5A579F}" type="pres">
      <dgm:prSet presAssocID="{70A38865-56F2-4162-A7A8-11EF64F29A63}" presName="parentTextBox" presStyleLbl="node1" presStyleIdx="0" presStyleCnt="5"/>
      <dgm:spPr/>
      <dgm:t>
        <a:bodyPr/>
        <a:lstStyle/>
        <a:p>
          <a:endParaRPr lang="ru-RU"/>
        </a:p>
      </dgm:t>
    </dgm:pt>
    <dgm:pt modelId="{A07A0CC0-F627-460E-92E2-BB4A06E60767}" type="pres">
      <dgm:prSet presAssocID="{FC2BF265-29B9-4EDD-B274-D9B0F6B3237F}" presName="sp" presStyleCnt="0"/>
      <dgm:spPr/>
    </dgm:pt>
    <dgm:pt modelId="{965816DC-A590-409E-A9FE-66E608364EFA}" type="pres">
      <dgm:prSet presAssocID="{6EC9C8A4-7CB5-4E7A-ACDF-C847BF700894}" presName="arrowAndChildren" presStyleCnt="0"/>
      <dgm:spPr/>
    </dgm:pt>
    <dgm:pt modelId="{9C6A39AF-A8F5-48BD-A430-C341CE3551AF}" type="pres">
      <dgm:prSet presAssocID="{6EC9C8A4-7CB5-4E7A-ACDF-C847BF700894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C2BF2210-4A95-4C3D-8BA5-42D0F923D835}" type="pres">
      <dgm:prSet presAssocID="{9B27AC3D-0EE7-4D6D-8CA9-4F849BDB892C}" presName="sp" presStyleCnt="0"/>
      <dgm:spPr/>
    </dgm:pt>
    <dgm:pt modelId="{2ADC057A-35B5-4091-AF3F-234DA37C4FC2}" type="pres">
      <dgm:prSet presAssocID="{0EA637D1-1F30-48D5-8C26-E85AED6BB2B8}" presName="arrowAndChildren" presStyleCnt="0"/>
      <dgm:spPr/>
    </dgm:pt>
    <dgm:pt modelId="{3B8BB9B9-D333-4160-B130-7F670E3FD2B6}" type="pres">
      <dgm:prSet presAssocID="{0EA637D1-1F30-48D5-8C26-E85AED6BB2B8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5903E633-FDEC-422D-BE84-9A3517EB0CAA}" type="pres">
      <dgm:prSet presAssocID="{1889B2F9-C1F0-4D02-9646-BF447B566E2D}" presName="sp" presStyleCnt="0"/>
      <dgm:spPr/>
    </dgm:pt>
    <dgm:pt modelId="{E5331B6C-43AA-41A4-B116-F533744C6ADC}" type="pres">
      <dgm:prSet presAssocID="{11B07953-2205-4E5D-AA08-C096D0682886}" presName="arrowAndChildren" presStyleCnt="0"/>
      <dgm:spPr/>
    </dgm:pt>
    <dgm:pt modelId="{12172F49-C278-411A-83C9-1AE03634A9C2}" type="pres">
      <dgm:prSet presAssocID="{11B07953-2205-4E5D-AA08-C096D0682886}" presName="parentTextArrow" presStyleLbl="node1" presStyleIdx="3" presStyleCnt="5" custLinFactNeighborY="2468"/>
      <dgm:spPr/>
      <dgm:t>
        <a:bodyPr/>
        <a:lstStyle/>
        <a:p>
          <a:endParaRPr lang="ru-RU"/>
        </a:p>
      </dgm:t>
    </dgm:pt>
    <dgm:pt modelId="{F57DBD3A-E8FB-4A73-878C-BD456755F55A}" type="pres">
      <dgm:prSet presAssocID="{2BE32AF3-4945-4A2A-9DA5-16D6FD01478F}" presName="sp" presStyleCnt="0"/>
      <dgm:spPr/>
    </dgm:pt>
    <dgm:pt modelId="{67A8A7EF-694D-4D5D-8BA9-543D5B99F49F}" type="pres">
      <dgm:prSet presAssocID="{674F6F2B-EBBC-4719-A479-C6CC31A626E6}" presName="arrowAndChildren" presStyleCnt="0"/>
      <dgm:spPr/>
    </dgm:pt>
    <dgm:pt modelId="{CD2DB962-313D-4145-B2ED-478536919272}" type="pres">
      <dgm:prSet presAssocID="{674F6F2B-EBBC-4719-A479-C6CC31A626E6}" presName="parentTextArrow" presStyleLbl="node1" presStyleIdx="4" presStyleCnt="5" custLinFactNeighborX="-1974" custLinFactNeighborY="-5428"/>
      <dgm:spPr/>
      <dgm:t>
        <a:bodyPr/>
        <a:lstStyle/>
        <a:p>
          <a:endParaRPr lang="ru-RU"/>
        </a:p>
      </dgm:t>
    </dgm:pt>
  </dgm:ptLst>
  <dgm:cxnLst>
    <dgm:cxn modelId="{A0972015-BD4F-40F6-966E-9DA0F87AE271}" srcId="{902ABAFA-15F8-480C-8239-585D7850B19E}" destId="{0EA637D1-1F30-48D5-8C26-E85AED6BB2B8}" srcOrd="2" destOrd="0" parTransId="{EAA57440-79AB-41C8-BF71-386AB729E88A}" sibTransId="{9B27AC3D-0EE7-4D6D-8CA9-4F849BDB892C}"/>
    <dgm:cxn modelId="{2BC55B6A-EED5-4634-AF84-A0FA3C936940}" type="presOf" srcId="{0EA637D1-1F30-48D5-8C26-E85AED6BB2B8}" destId="{3B8BB9B9-D333-4160-B130-7F670E3FD2B6}" srcOrd="0" destOrd="0" presId="urn:microsoft.com/office/officeart/2005/8/layout/process4"/>
    <dgm:cxn modelId="{E18CE0FE-22EE-4899-9BD3-89998CF1E22A}" type="presOf" srcId="{11B07953-2205-4E5D-AA08-C096D0682886}" destId="{12172F49-C278-411A-83C9-1AE03634A9C2}" srcOrd="0" destOrd="0" presId="urn:microsoft.com/office/officeart/2005/8/layout/process4"/>
    <dgm:cxn modelId="{94963D86-1093-4BB6-AFD6-44B12A020B54}" type="presOf" srcId="{6EC9C8A4-7CB5-4E7A-ACDF-C847BF700894}" destId="{9C6A39AF-A8F5-48BD-A430-C341CE3551AF}" srcOrd="0" destOrd="0" presId="urn:microsoft.com/office/officeart/2005/8/layout/process4"/>
    <dgm:cxn modelId="{187AB349-B340-40AC-B8C2-361C254AC703}" srcId="{902ABAFA-15F8-480C-8239-585D7850B19E}" destId="{11B07953-2205-4E5D-AA08-C096D0682886}" srcOrd="1" destOrd="0" parTransId="{4CA1E4F5-E2A0-4F99-811F-4958495C36E3}" sibTransId="{1889B2F9-C1F0-4D02-9646-BF447B566E2D}"/>
    <dgm:cxn modelId="{042BD4D6-FA86-478D-B239-85C5107EF08C}" type="presOf" srcId="{70A38865-56F2-4162-A7A8-11EF64F29A63}" destId="{D7B8C5EC-40B8-45BC-8369-4FCC6E5A579F}" srcOrd="0" destOrd="0" presId="urn:microsoft.com/office/officeart/2005/8/layout/process4"/>
    <dgm:cxn modelId="{0EF181FC-0E70-4E2B-A909-7226B02B2FA1}" srcId="{902ABAFA-15F8-480C-8239-585D7850B19E}" destId="{674F6F2B-EBBC-4719-A479-C6CC31A626E6}" srcOrd="0" destOrd="0" parTransId="{C417BE30-62CB-4F67-9E95-605DC632BC02}" sibTransId="{2BE32AF3-4945-4A2A-9DA5-16D6FD01478F}"/>
    <dgm:cxn modelId="{47B3E7A3-6515-41CB-AE5B-BC497598623B}" srcId="{902ABAFA-15F8-480C-8239-585D7850B19E}" destId="{70A38865-56F2-4162-A7A8-11EF64F29A63}" srcOrd="4" destOrd="0" parTransId="{53726340-27CF-47EB-9E04-656AE4D68A0D}" sibTransId="{4243B935-4956-410E-8AF1-5CE4B1E86610}"/>
    <dgm:cxn modelId="{5809C857-74DE-45DA-95AB-7F01CE135795}" type="presOf" srcId="{902ABAFA-15F8-480C-8239-585D7850B19E}" destId="{491EF764-2315-4BD9-9083-0D7E12694F09}" srcOrd="0" destOrd="0" presId="urn:microsoft.com/office/officeart/2005/8/layout/process4"/>
    <dgm:cxn modelId="{E0A862BE-9F86-409E-AF81-66B722B85444}" type="presOf" srcId="{674F6F2B-EBBC-4719-A479-C6CC31A626E6}" destId="{CD2DB962-313D-4145-B2ED-478536919272}" srcOrd="0" destOrd="0" presId="urn:microsoft.com/office/officeart/2005/8/layout/process4"/>
    <dgm:cxn modelId="{96F195A0-A930-4851-BD2D-CBB4E6D01AFA}" srcId="{902ABAFA-15F8-480C-8239-585D7850B19E}" destId="{6EC9C8A4-7CB5-4E7A-ACDF-C847BF700894}" srcOrd="3" destOrd="0" parTransId="{4B0BDAC8-F928-48F6-BC43-2AC2DEEB2DE6}" sibTransId="{FC2BF265-29B9-4EDD-B274-D9B0F6B3237F}"/>
    <dgm:cxn modelId="{323BF1AA-C696-48EC-B7C8-6E81FC2ECD6F}" type="presParOf" srcId="{491EF764-2315-4BD9-9083-0D7E12694F09}" destId="{3489F880-11A0-48C9-92D2-02DE1E5122F6}" srcOrd="0" destOrd="0" presId="urn:microsoft.com/office/officeart/2005/8/layout/process4"/>
    <dgm:cxn modelId="{ED45B686-08DC-4F40-9E1D-7591E7CF865F}" type="presParOf" srcId="{3489F880-11A0-48C9-92D2-02DE1E5122F6}" destId="{D7B8C5EC-40B8-45BC-8369-4FCC6E5A579F}" srcOrd="0" destOrd="0" presId="urn:microsoft.com/office/officeart/2005/8/layout/process4"/>
    <dgm:cxn modelId="{E301DF4F-B48A-4DC4-BA3E-BE7EA5B6CE13}" type="presParOf" srcId="{491EF764-2315-4BD9-9083-0D7E12694F09}" destId="{A07A0CC0-F627-460E-92E2-BB4A06E60767}" srcOrd="1" destOrd="0" presId="urn:microsoft.com/office/officeart/2005/8/layout/process4"/>
    <dgm:cxn modelId="{7BF2BF8B-2AE2-4D9C-B611-BE2409B877B5}" type="presParOf" srcId="{491EF764-2315-4BD9-9083-0D7E12694F09}" destId="{965816DC-A590-409E-A9FE-66E608364EFA}" srcOrd="2" destOrd="0" presId="urn:microsoft.com/office/officeart/2005/8/layout/process4"/>
    <dgm:cxn modelId="{739EF1E6-453F-4D15-B2F2-C4B198F2EDA1}" type="presParOf" srcId="{965816DC-A590-409E-A9FE-66E608364EFA}" destId="{9C6A39AF-A8F5-48BD-A430-C341CE3551AF}" srcOrd="0" destOrd="0" presId="urn:microsoft.com/office/officeart/2005/8/layout/process4"/>
    <dgm:cxn modelId="{B5C57672-ADEE-455B-A609-22C51708CBEC}" type="presParOf" srcId="{491EF764-2315-4BD9-9083-0D7E12694F09}" destId="{C2BF2210-4A95-4C3D-8BA5-42D0F923D835}" srcOrd="3" destOrd="0" presId="urn:microsoft.com/office/officeart/2005/8/layout/process4"/>
    <dgm:cxn modelId="{8FE65A7D-9786-4E5C-9742-B3A61D4667FD}" type="presParOf" srcId="{491EF764-2315-4BD9-9083-0D7E12694F09}" destId="{2ADC057A-35B5-4091-AF3F-234DA37C4FC2}" srcOrd="4" destOrd="0" presId="urn:microsoft.com/office/officeart/2005/8/layout/process4"/>
    <dgm:cxn modelId="{E0DE4BA4-3CA0-4BB4-A572-2D26459DC321}" type="presParOf" srcId="{2ADC057A-35B5-4091-AF3F-234DA37C4FC2}" destId="{3B8BB9B9-D333-4160-B130-7F670E3FD2B6}" srcOrd="0" destOrd="0" presId="urn:microsoft.com/office/officeart/2005/8/layout/process4"/>
    <dgm:cxn modelId="{43E68034-6B38-4F49-A451-58C19321F14A}" type="presParOf" srcId="{491EF764-2315-4BD9-9083-0D7E12694F09}" destId="{5903E633-FDEC-422D-BE84-9A3517EB0CAA}" srcOrd="5" destOrd="0" presId="urn:microsoft.com/office/officeart/2005/8/layout/process4"/>
    <dgm:cxn modelId="{13A659A1-21AD-4A1D-B080-1C4B67463C52}" type="presParOf" srcId="{491EF764-2315-4BD9-9083-0D7E12694F09}" destId="{E5331B6C-43AA-41A4-B116-F533744C6ADC}" srcOrd="6" destOrd="0" presId="urn:microsoft.com/office/officeart/2005/8/layout/process4"/>
    <dgm:cxn modelId="{88303D06-B2C9-4FF3-B806-E5D093D16026}" type="presParOf" srcId="{E5331B6C-43AA-41A4-B116-F533744C6ADC}" destId="{12172F49-C278-411A-83C9-1AE03634A9C2}" srcOrd="0" destOrd="0" presId="urn:microsoft.com/office/officeart/2005/8/layout/process4"/>
    <dgm:cxn modelId="{EC080A8D-644C-4511-B1E4-146CE1BAB64F}" type="presParOf" srcId="{491EF764-2315-4BD9-9083-0D7E12694F09}" destId="{F57DBD3A-E8FB-4A73-878C-BD456755F55A}" srcOrd="7" destOrd="0" presId="urn:microsoft.com/office/officeart/2005/8/layout/process4"/>
    <dgm:cxn modelId="{740E0E94-5D83-4EA8-94C9-849175B9D241}" type="presParOf" srcId="{491EF764-2315-4BD9-9083-0D7E12694F09}" destId="{67A8A7EF-694D-4D5D-8BA9-543D5B99F49F}" srcOrd="8" destOrd="0" presId="urn:microsoft.com/office/officeart/2005/8/layout/process4"/>
    <dgm:cxn modelId="{B736380D-A44C-4A02-BDAB-1E7327E64913}" type="presParOf" srcId="{67A8A7EF-694D-4D5D-8BA9-543D5B99F49F}" destId="{CD2DB962-313D-4145-B2ED-47853691927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0D5720F-1D68-4263-8667-44142BB90B5D}">
      <dsp:nvSpPr>
        <dsp:cNvPr id="0" name=""/>
        <dsp:cNvSpPr/>
      </dsp:nvSpPr>
      <dsp:spPr>
        <a:xfrm>
          <a:off x="691381" y="2207"/>
          <a:ext cx="3478113" cy="2086867"/>
        </a:xfrm>
        <a:prstGeom prst="rect">
          <a:avLst/>
        </a:prstGeom>
        <a:solidFill>
          <a:srgbClr val="FF99FF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Изменяют окраску индикаторов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691381" y="2207"/>
        <a:ext cx="3478113" cy="2086867"/>
      </dsp:txXfrm>
    </dsp:sp>
    <dsp:sp modelId="{32CD08D2-6201-48C9-B611-48D6A83544E3}">
      <dsp:nvSpPr>
        <dsp:cNvPr id="0" name=""/>
        <dsp:cNvSpPr/>
      </dsp:nvSpPr>
      <dsp:spPr>
        <a:xfrm>
          <a:off x="4517305" y="2207"/>
          <a:ext cx="3478113" cy="2086867"/>
        </a:xfrm>
        <a:prstGeom prst="rect">
          <a:avLst/>
        </a:prstGeom>
        <a:solidFill>
          <a:srgbClr val="CCFF99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Взаимодействуют с кислотами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4517305" y="2207"/>
        <a:ext cx="3478113" cy="2086867"/>
      </dsp:txXfrm>
    </dsp:sp>
    <dsp:sp modelId="{5FC97865-A312-432D-A38D-B50F9B2066DB}">
      <dsp:nvSpPr>
        <dsp:cNvPr id="0" name=""/>
        <dsp:cNvSpPr/>
      </dsp:nvSpPr>
      <dsp:spPr>
        <a:xfrm>
          <a:off x="691381" y="2436886"/>
          <a:ext cx="3478113" cy="2086867"/>
        </a:xfrm>
        <a:prstGeom prst="rect">
          <a:avLst/>
        </a:prstGeom>
        <a:solidFill>
          <a:schemeClr val="bg1">
            <a:lumMod val="85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Взаимодействуют с кислотными оксидами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691381" y="2436886"/>
        <a:ext cx="3478113" cy="2086867"/>
      </dsp:txXfrm>
    </dsp:sp>
    <dsp:sp modelId="{124A62C5-44FE-4447-9287-A1D2F8BBC429}">
      <dsp:nvSpPr>
        <dsp:cNvPr id="0" name=""/>
        <dsp:cNvSpPr/>
      </dsp:nvSpPr>
      <dsp:spPr>
        <a:xfrm>
          <a:off x="4517305" y="2436886"/>
          <a:ext cx="3478113" cy="2086867"/>
        </a:xfrm>
        <a:prstGeom prst="rect">
          <a:avLst/>
        </a:prstGeom>
        <a:solidFill>
          <a:schemeClr val="bg1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Взаимодействуют с солями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4517305" y="2436886"/>
        <a:ext cx="3478113" cy="20868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58A681-97A4-4450-B7F7-ADA2B6689A4A}">
      <dsp:nvSpPr>
        <dsp:cNvPr id="0" name=""/>
        <dsp:cNvSpPr/>
      </dsp:nvSpPr>
      <dsp:spPr>
        <a:xfrm>
          <a:off x="4347" y="0"/>
          <a:ext cx="4182219" cy="452596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Взаимодействуют с кислотами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4347" y="0"/>
        <a:ext cx="4182219" cy="1357788"/>
      </dsp:txXfrm>
    </dsp:sp>
    <dsp:sp modelId="{4E0D760D-3B61-44BB-BE71-53A6A25670F2}">
      <dsp:nvSpPr>
        <dsp:cNvPr id="0" name=""/>
        <dsp:cNvSpPr/>
      </dsp:nvSpPr>
      <dsp:spPr>
        <a:xfrm>
          <a:off x="422569" y="1357788"/>
          <a:ext cx="3345775" cy="2941875"/>
        </a:xfrm>
        <a:prstGeom prst="roundRect">
          <a:avLst>
            <a:gd name="adj" fmla="val 10000"/>
          </a:avLst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chemeClr val="tx1"/>
              </a:solidFill>
            </a:rPr>
            <a:t>Соль + вода</a:t>
          </a:r>
          <a:endParaRPr lang="ru-RU" sz="6500" kern="1200" dirty="0">
            <a:solidFill>
              <a:schemeClr val="tx1"/>
            </a:solidFill>
          </a:endParaRPr>
        </a:p>
      </dsp:txBody>
      <dsp:txXfrm>
        <a:off x="422569" y="1357788"/>
        <a:ext cx="3345775" cy="2941875"/>
      </dsp:txXfrm>
    </dsp:sp>
    <dsp:sp modelId="{AD40E955-3CC7-4E39-8BC0-F2CE7B7E9EFA}">
      <dsp:nvSpPr>
        <dsp:cNvPr id="0" name=""/>
        <dsp:cNvSpPr/>
      </dsp:nvSpPr>
      <dsp:spPr>
        <a:xfrm>
          <a:off x="4500233" y="0"/>
          <a:ext cx="4182219" cy="452596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Разлагаются при нагревании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4500233" y="0"/>
        <a:ext cx="4182219" cy="1357788"/>
      </dsp:txXfrm>
    </dsp:sp>
    <dsp:sp modelId="{A8E1750D-13D3-42B5-A930-FE7371BE8CCE}">
      <dsp:nvSpPr>
        <dsp:cNvPr id="0" name=""/>
        <dsp:cNvSpPr/>
      </dsp:nvSpPr>
      <dsp:spPr>
        <a:xfrm>
          <a:off x="4918455" y="1357788"/>
          <a:ext cx="3345775" cy="2941875"/>
        </a:xfrm>
        <a:prstGeom prst="roundRect">
          <a:avLst>
            <a:gd name="adj" fmla="val 10000"/>
          </a:avLst>
        </a:prstGeom>
        <a:solidFill>
          <a:srgbClr val="CC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23825" rIns="16510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chemeClr val="tx1"/>
              </a:solidFill>
            </a:rPr>
            <a:t>Оксид + вода</a:t>
          </a:r>
          <a:endParaRPr lang="ru-RU" sz="6500" kern="1200" dirty="0">
            <a:solidFill>
              <a:schemeClr val="tx1"/>
            </a:solidFill>
          </a:endParaRPr>
        </a:p>
      </dsp:txBody>
      <dsp:txXfrm>
        <a:off x="4918455" y="1357788"/>
        <a:ext cx="3345775" cy="29418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B8C5EC-40B8-45BC-8369-4FCC6E5A579F}">
      <dsp:nvSpPr>
        <dsp:cNvPr id="0" name=""/>
        <dsp:cNvSpPr/>
      </dsp:nvSpPr>
      <dsp:spPr>
        <a:xfrm>
          <a:off x="0" y="5330915"/>
          <a:ext cx="7920880" cy="874580"/>
        </a:xfrm>
        <a:prstGeom prst="rect">
          <a:avLst/>
        </a:prstGeom>
        <a:solidFill>
          <a:srgbClr val="CCFF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HNO</a:t>
          </a:r>
          <a:r>
            <a:rPr lang="ru-RU" sz="3200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ru-RU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CaO</a:t>
          </a:r>
          <a:r>
            <a:rPr lang="ru-RU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SO</a:t>
          </a:r>
          <a:r>
            <a:rPr lang="ru-RU" sz="3200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ru-RU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en-US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NaNO</a:t>
          </a:r>
          <a:r>
            <a:rPr lang="ru-RU" sz="3200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r>
            <a:rPr lang="ru-RU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3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5330915"/>
        <a:ext cx="7920880" cy="874580"/>
      </dsp:txXfrm>
    </dsp:sp>
    <dsp:sp modelId="{9C6A39AF-A8F5-48BD-A430-C341CE3551AF}">
      <dsp:nvSpPr>
        <dsp:cNvPr id="0" name=""/>
        <dsp:cNvSpPr/>
      </dsp:nvSpPr>
      <dsp:spPr>
        <a:xfrm rot="10800000">
          <a:off x="0" y="3998928"/>
          <a:ext cx="7920880" cy="1345105"/>
        </a:xfrm>
        <a:prstGeom prst="upArrowCallout">
          <a:avLst/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гидроксид натрия                гидроксид калия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998928"/>
        <a:ext cx="7920880" cy="1345105"/>
      </dsp:txXfrm>
    </dsp:sp>
    <dsp:sp modelId="{3B8BB9B9-D333-4160-B130-7F670E3FD2B6}">
      <dsp:nvSpPr>
        <dsp:cNvPr id="0" name=""/>
        <dsp:cNvSpPr/>
      </dsp:nvSpPr>
      <dsp:spPr>
        <a:xfrm rot="10800000">
          <a:off x="0" y="2666941"/>
          <a:ext cx="7920880" cy="1345105"/>
        </a:xfrm>
        <a:prstGeom prst="upArrowCallou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C</a:t>
          </a:r>
          <a:r>
            <a:rPr lang="ru-RU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какими из перечисленных веществ взаимодействуют</a:t>
          </a:r>
          <a:endParaRPr lang="ru-RU" sz="3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666941"/>
        <a:ext cx="7920880" cy="1345105"/>
      </dsp:txXfrm>
    </dsp:sp>
    <dsp:sp modelId="{12172F49-C278-411A-83C9-1AE03634A9C2}">
      <dsp:nvSpPr>
        <dsp:cNvPr id="0" name=""/>
        <dsp:cNvSpPr/>
      </dsp:nvSpPr>
      <dsp:spPr>
        <a:xfrm rot="10800000">
          <a:off x="0" y="1368151"/>
          <a:ext cx="7920880" cy="1345105"/>
        </a:xfrm>
        <a:prstGeom prst="upArrowCallout">
          <a:avLst/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Zn(OH)</a:t>
          </a:r>
          <a:r>
            <a:rPr lang="en-US" sz="2800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en-US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=                                    Fe(OH)</a:t>
          </a:r>
          <a:r>
            <a:rPr lang="en-US" sz="2800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en-US" sz="2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=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368151"/>
        <a:ext cx="7920880" cy="1345105"/>
      </dsp:txXfrm>
    </dsp:sp>
    <dsp:sp modelId="{CD2DB962-313D-4145-B2ED-478536919272}">
      <dsp:nvSpPr>
        <dsp:cNvPr id="0" name=""/>
        <dsp:cNvSpPr/>
      </dsp:nvSpPr>
      <dsp:spPr>
        <a:xfrm rot="10800000">
          <a:off x="0" y="0"/>
          <a:ext cx="7920880" cy="1345105"/>
        </a:xfrm>
        <a:prstGeom prst="upArrowCallou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Дописать химическое уравнение и определить тип химической реакции</a:t>
          </a:r>
          <a:r>
            <a:rPr lang="ru-RU" sz="1700" kern="1200" dirty="0" smtClean="0">
              <a:solidFill>
                <a:schemeClr val="tx1"/>
              </a:solidFill>
            </a:rPr>
            <a:t>.</a:t>
          </a:r>
          <a:endParaRPr lang="ru-RU" sz="1700" kern="1200" dirty="0">
            <a:solidFill>
              <a:schemeClr val="tx1"/>
            </a:solidFill>
          </a:endParaRPr>
        </a:p>
      </dsp:txBody>
      <dsp:txXfrm rot="10800000">
        <a:off x="0" y="0"/>
        <a:ext cx="7920880" cy="13451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32925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F73E5E4-4360-4E93-B90C-3A750A1EDB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863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C6DC82B-05DF-43A9-8955-F6A2D1B8AB64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41950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863" y="943292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F3875A8-9EFE-4F2E-B7A3-BE65EC54F8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93F4A8-EBAE-4792-9EE3-FF880B1BA7B4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87ED35-9EAE-4BFD-BE8E-58D7AACD33A8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EFEAA-EBEE-472D-9BD0-1A3175FAB2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B88EA-ECF2-4223-B0E4-F66448D3D6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D556B-5D45-4B80-8E99-42E694965A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96D2E-F4A7-4972-9A4E-1EF69559F6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3CE97-AF8C-4D1F-9F0A-1969FAED42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7F745-8663-4D7F-AC63-CE85D5106D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705DD-6731-4999-B92E-D79DA297C9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20CB6-A65B-411A-A501-335578981A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821C2-11CF-429B-97AA-52B10791A8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CC1F-0875-440C-B575-DEA6A94139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1AA98-05E5-4354-8FC6-007A09C647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2F06F32-A014-4230-9B2C-C0DC9BADDA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65" r:id="rId4"/>
    <p:sldLayoutId id="2147483871" r:id="rId5"/>
    <p:sldLayoutId id="2147483866" r:id="rId6"/>
    <p:sldLayoutId id="2147483872" r:id="rId7"/>
    <p:sldLayoutId id="2147483873" r:id="rId8"/>
    <p:sldLayoutId id="2147483874" r:id="rId9"/>
    <p:sldLayoutId id="2147483867" r:id="rId10"/>
    <p:sldLayoutId id="21474838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3;&#1102;&#1076;&#1086;&#1095;&#1082;&#1072;\&#1086;&#1089;&#1085;&#1086;&#1074;&#1072;&#1085;&#1080;&#1103;%201\&#1092;&#1080;&#1079;&#1080;&#1095;&#1077;&#1089;&#1082;&#1080;&#1077;%20&#1080;%20&#1093;&#1080;&#1084;&#1080;&#1095;&#1077;&#1089;&#1082;&#1080;&#1077;%20&#1089;&#1074;&#1086;&#1081;&#1089;&#1090;&#1074;&#1072;%20&#1086;&#1089;&#1085;&#1086;&#1074;&#1072;&#1085;&#1080;&#1081;&#1041;&#1072;&#1090;&#1086;&#1074;&#1072;%20&#1051;.&#1042;.%20&#8470;%20235%20577%20122\&#1077;&#1076;&#1082;&#1080;&#1077;%20&#1089;&#1074;&#1086;&#1081;&#1089;&#1090;&#1074;&#1072;%20&#1097;&#1077;&#1083;&#1086;&#1095;&#1077;&#1081;.m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3;&#1102;&#1076;&#1086;&#1095;&#1082;&#1072;\&#1086;&#1089;&#1085;&#1086;&#1074;&#1072;&#1085;&#1080;&#1103;%201\&#1092;&#1080;&#1079;&#1080;&#1095;&#1077;&#1089;&#1082;&#1080;&#1077;%20&#1080;%20&#1093;&#1080;&#1084;&#1080;&#1095;&#1077;&#1089;&#1082;&#1080;&#1077;%20&#1089;&#1074;&#1086;&#1081;&#1089;&#1090;&#1074;&#1072;%20&#1086;&#1089;&#1085;&#1086;&#1074;&#1072;&#1085;&#1080;&#1081;&#1041;&#1072;&#1090;&#1086;&#1074;&#1072;%20&#1051;.&#1042;.%20&#8470;%20235%20577%20122\&#1087;&#1086;&#1083;&#1091;&#1095;&#1077;&#1085;&#1080;&#1077;%20&#1091;&#1075;&#1083;&#1077;&#1082;&#1080;&#1089;&#1083;&#1086;&#1075;&#1086;%20&#1075;&#1072;&#1079;&#1072;%20&#1080;%20&#1074;&#1079;&#1072;&#1080;&#1084;%20&#1089;%20&#1057;&#1072;(&#1054;&#1053;)2.avi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files.school-collection.edu.ru/dlrstore/2ce7202c-322b-4b0c-4724-88f54b7503fb/index.files/image002.gi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3;&#1102;&#1076;&#1086;&#1095;&#1082;&#1072;\&#1086;&#1089;&#1085;&#1086;&#1074;&#1072;&#1085;&#1080;&#1103;%201\&#1092;&#1080;&#1079;&#1080;&#1095;&#1077;&#1089;&#1082;&#1080;&#1077;%20&#1080;%20&#1093;&#1080;&#1084;&#1080;&#1095;&#1077;&#1089;&#1082;&#1080;&#1077;%20&#1089;&#1074;&#1086;&#1081;&#1089;&#1090;&#1074;&#1072;%20&#1086;&#1089;&#1085;&#1086;&#1074;&#1072;&#1085;&#1080;&#1081;&#1041;&#1072;&#1090;&#1086;&#1074;&#1072;%20&#1051;.&#1042;.%20&#8470;%20235%20577%20122\&#1075;&#1080;&#1075;&#1088;&#1086;&#1089;&#1082;&#1086;&#1087;&#1080;&#1095;&#1085;&#1086;&#1089;&#1090;&#1100;%20Na%20&#1080;%20Ca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2286000" y="50006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 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539552" y="1556792"/>
            <a:ext cx="8229600" cy="1944216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Основания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b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Физические и химические свойства</a:t>
            </a: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rgbClr val="7030A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329808" y="4365104"/>
            <a:ext cx="3814192" cy="2492896"/>
          </a:xfrm>
        </p:spPr>
        <p:txBody>
          <a:bodyPr/>
          <a:lstStyle/>
          <a:p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Батова Людмила Васильевна</a:t>
            </a:r>
          </a:p>
          <a:p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высшей категории</a:t>
            </a:r>
          </a:p>
          <a:p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235-577-122                       </a:t>
            </a:r>
          </a:p>
          <a:p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СУВК № 6 </a:t>
            </a:r>
          </a:p>
          <a:p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Симферополь, 2012 г.</a:t>
            </a:r>
            <a:endParaRPr lang="ru-RU" sz="22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едкие свойства щелочей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6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331913" y="260350"/>
            <a:ext cx="67691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Тестирование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923928" y="1484784"/>
            <a:ext cx="1872208" cy="4471988"/>
          </a:xfrm>
        </p:spPr>
        <p:txBody>
          <a:bodyPr/>
          <a:lstStyle/>
          <a:p>
            <a:pPr marL="742950" indent="-742950" algn="ctr">
              <a:buClr>
                <a:schemeClr val="accent3">
                  <a:lumMod val="50000"/>
                </a:schemeClr>
              </a:buClr>
              <a:buSzPct val="75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742950" indent="-742950" algn="ctr">
              <a:buClr>
                <a:schemeClr val="accent3">
                  <a:lumMod val="50000"/>
                </a:schemeClr>
              </a:buClr>
              <a:buSzPct val="75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742950" indent="-742950" algn="ctr">
              <a:buClr>
                <a:schemeClr val="accent3">
                  <a:lumMod val="50000"/>
                </a:schemeClr>
              </a:buClr>
              <a:buSzPct val="75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742950" indent="-742950" algn="ctr">
              <a:buClr>
                <a:schemeClr val="accent3">
                  <a:lumMod val="50000"/>
                </a:schemeClr>
              </a:buClr>
              <a:buSzPct val="75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742950" indent="-742950" algn="ctr">
              <a:buClr>
                <a:schemeClr val="accent3">
                  <a:lumMod val="50000"/>
                </a:schemeClr>
              </a:buClr>
              <a:buSzPct val="75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marL="742950" indent="-742950" algn="ctr">
              <a:buClr>
                <a:schemeClr val="accent3">
                  <a:lumMod val="50000"/>
                </a:schemeClr>
              </a:buClr>
              <a:buSzPct val="75000"/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412776"/>
            <a:ext cx="2123728" cy="4435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lnSpc>
                <a:spcPct val="150000"/>
              </a:lnSpc>
              <a:buClr>
                <a:schemeClr val="accent3">
                  <a:lumMod val="50000"/>
                </a:schemeClr>
              </a:buClr>
              <a:buSzPct val="75000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marL="742950" indent="-742950" algn="ctr">
              <a:lnSpc>
                <a:spcPct val="150000"/>
              </a:lnSpc>
              <a:buClr>
                <a:schemeClr val="accent3">
                  <a:lumMod val="50000"/>
                </a:schemeClr>
              </a:buClr>
              <a:buSzPct val="75000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marL="742950" indent="-742950" algn="ctr">
              <a:lnSpc>
                <a:spcPct val="150000"/>
              </a:lnSpc>
              <a:buClr>
                <a:schemeClr val="accent3">
                  <a:lumMod val="50000"/>
                </a:schemeClr>
              </a:buClr>
              <a:buSzPct val="75000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marL="742950" indent="-742950" algn="ctr">
              <a:lnSpc>
                <a:spcPct val="150000"/>
              </a:lnSpc>
              <a:buClr>
                <a:schemeClr val="accent3">
                  <a:lumMod val="50000"/>
                </a:schemeClr>
              </a:buClr>
              <a:buSzPct val="75000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marL="742950" indent="-742950" algn="ctr">
              <a:lnSpc>
                <a:spcPct val="150000"/>
              </a:lnSpc>
              <a:buClr>
                <a:schemeClr val="accent3">
                  <a:lumMod val="50000"/>
                </a:schemeClr>
              </a:buClr>
              <a:buSzPct val="75000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</a:p>
          <a:p>
            <a:pPr marL="742950" indent="-742950" algn="ctr">
              <a:lnSpc>
                <a:spcPct val="150000"/>
              </a:lnSpc>
              <a:buClr>
                <a:schemeClr val="accent3">
                  <a:lumMod val="50000"/>
                </a:schemeClr>
              </a:buClr>
              <a:buSzPct val="75000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50825" y="188640"/>
            <a:ext cx="8893175" cy="1684040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 . О.  № 3: </a:t>
            </a:r>
            <a:r>
              <a:rPr lang="ru-RU" sz="40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действие растворов щелочей на индикаторы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2060575"/>
            <a:ext cx="9072563" cy="3608388"/>
          </a:xfrm>
        </p:spPr>
        <p:txBody>
          <a:bodyPr>
            <a:normAutofit lnSpcReduction="10000"/>
          </a:bodyPr>
          <a:lstStyle/>
          <a:p>
            <a:pPr algn="ctr" fontAlgn="auto">
              <a:lnSpc>
                <a:spcPct val="20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Налейте в три пробирки по 1 мл щелочи</a:t>
            </a:r>
            <a:r>
              <a:rPr lang="ru-RU" dirty="0" smtClean="0"/>
              <a:t>. </a:t>
            </a:r>
          </a:p>
          <a:p>
            <a:pPr fontAlgn="auto">
              <a:lnSpc>
                <a:spcPct val="20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Добавьте в первую пробирку – лакмус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Во вторую пробирку – метиловый-оранжевый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В третью − фенолфталеин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7"/>
          <p:cNvSpPr>
            <a:spLocks noChangeArrowheads="1"/>
          </p:cNvSpPr>
          <p:nvPr/>
        </p:nvSpPr>
        <p:spPr bwMode="auto">
          <a:xfrm>
            <a:off x="6443663" y="4135438"/>
            <a:ext cx="1655762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1" name="AutoShape 6"/>
          <p:cNvSpPr>
            <a:spLocks noChangeArrowheads="1"/>
          </p:cNvSpPr>
          <p:nvPr/>
        </p:nvSpPr>
        <p:spPr bwMode="auto">
          <a:xfrm>
            <a:off x="3635375" y="4135438"/>
            <a:ext cx="1655763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2" name="AutoShape 21"/>
          <p:cNvSpPr>
            <a:spLocks noChangeArrowheads="1"/>
          </p:cNvSpPr>
          <p:nvPr/>
        </p:nvSpPr>
        <p:spPr bwMode="auto">
          <a:xfrm>
            <a:off x="971550" y="4135438"/>
            <a:ext cx="1655763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8569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Индикаторы – от лат. «</a:t>
            </a:r>
            <a:r>
              <a:rPr lang="en-US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indication</a:t>
            </a: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- указатели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1000125" y="4143375"/>
            <a:ext cx="1655763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009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Text Box 12"/>
          <p:cNvSpPr txBox="1">
            <a:spLocks noChangeArrowheads="1"/>
          </p:cNvSpPr>
          <p:nvPr/>
        </p:nvSpPr>
        <p:spPr bwMode="auto">
          <a:xfrm>
            <a:off x="1201738" y="5761038"/>
            <a:ext cx="1296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6" name="Text Box 13"/>
          <p:cNvSpPr txBox="1">
            <a:spLocks noChangeArrowheads="1"/>
          </p:cNvSpPr>
          <p:nvPr/>
        </p:nvSpPr>
        <p:spPr bwMode="auto">
          <a:xfrm>
            <a:off x="3967163" y="5764213"/>
            <a:ext cx="1296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7" name="Text Box 14"/>
          <p:cNvSpPr txBox="1">
            <a:spLocks noChangeArrowheads="1"/>
          </p:cNvSpPr>
          <p:nvPr/>
        </p:nvSpPr>
        <p:spPr bwMode="auto">
          <a:xfrm>
            <a:off x="6761163" y="5775325"/>
            <a:ext cx="1296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611188" y="2781300"/>
            <a:ext cx="215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Лакмус</a:t>
            </a:r>
            <a:r>
              <a:rPr lang="ru-RU" sz="2800" b="1">
                <a:solidFill>
                  <a:srgbClr val="7030A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3419475" y="2708275"/>
            <a:ext cx="21605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8C19"/>
                </a:solidFill>
                <a:latin typeface="Times New Roman" pitchFamily="18" charset="0"/>
                <a:cs typeface="Times New Roman" pitchFamily="18" charset="0"/>
              </a:rPr>
              <a:t>Метиловый оранжевый</a:t>
            </a: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6227763" y="2744788"/>
            <a:ext cx="26654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Фенолфталеин</a:t>
            </a:r>
          </a:p>
        </p:txBody>
      </p:sp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3635375" y="4135438"/>
            <a:ext cx="1655763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</a:p>
        </p:txBody>
      </p: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6443663" y="4149725"/>
            <a:ext cx="1655762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C087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малиновый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1000125" y="4143375"/>
            <a:ext cx="1655763" cy="1368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009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синий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82"/>
                  </p:tgtEl>
                </p:cond>
              </p:nextCondLst>
            </p:seq>
          </p:childTnLst>
        </p:cTn>
      </p:par>
    </p:tnLst>
    <p:bldLst>
      <p:bldP spid="11269" grpId="0" animBg="1"/>
      <p:bldP spid="11286" grpId="0" animBg="1"/>
      <p:bldP spid="11287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908720"/>
            <a:ext cx="7380287" cy="963960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Взаимодействие с кислотами: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564904"/>
            <a:ext cx="7854950" cy="2016125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NaOH + H</a:t>
            </a:r>
            <a:r>
              <a:rPr lang="en-US" sz="4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4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→ Na</a:t>
            </a:r>
            <a:r>
              <a:rPr lang="en-US" sz="4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4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4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57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реакция нейтрализации</a:t>
            </a:r>
            <a:endParaRPr lang="ru-RU" sz="4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Новая папка\Foto\Мои рисунки\пробир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7704" cy="2332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получение углекислого газа и взаим с Са(ОН)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876256" cy="1727473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Взаимодействие с кислотными оксидами</a:t>
            </a:r>
          </a:p>
        </p:txBody>
      </p:sp>
      <p:sp>
        <p:nvSpPr>
          <p:cNvPr id="26628" name="Прямоугольник 4"/>
          <p:cNvSpPr>
            <a:spLocks noChangeArrowheads="1"/>
          </p:cNvSpPr>
          <p:nvPr/>
        </p:nvSpPr>
        <p:spPr bwMode="auto">
          <a:xfrm>
            <a:off x="827088" y="3357563"/>
            <a:ext cx="8316912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Са(ОН)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+ СО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→ СаСО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↓ + 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реакция обмена</a:t>
            </a:r>
          </a:p>
        </p:txBody>
      </p:sp>
      <p:pic>
        <p:nvPicPr>
          <p:cNvPr id="2052" name="Picture 4" descr="D:\Новая папка\Foto\Мои рисунки\ыва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7704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835150" y="333375"/>
            <a:ext cx="7308850" cy="2014538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Химический эксперимент</a:t>
            </a:r>
            <a:b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Взаимодействие щелочей с растворами кислот</a:t>
            </a:r>
            <a:r>
              <a:rPr lang="ru-RU" sz="4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dirty="0" smtClean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827584" y="2924944"/>
            <a:ext cx="7543800" cy="33147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пробирку налить 1 – 2 мл </a:t>
            </a:r>
          </a:p>
          <a:p>
            <a:pPr algn="ctr">
              <a:buFont typeface="Wingdings" pitchFamily="2" charset="2"/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раствора сульфата меди и </a:t>
            </a:r>
          </a:p>
          <a:p>
            <a:pPr algn="ctr">
              <a:buFont typeface="Wingdings" pitchFamily="2" charset="2"/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добавить 1 мл щелочи</a:t>
            </a:r>
          </a:p>
        </p:txBody>
      </p:sp>
      <p:pic>
        <p:nvPicPr>
          <p:cNvPr id="3074" name="Picture 2" descr="D:\Новая папка\Foto\Мои рисунки\ы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3688" cy="2256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250825" y="1981200"/>
            <a:ext cx="864235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+ 2NaOH→Cu(OH)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↓+ Na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+ 3NaOH→Fe(OH)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↓+ 3NaCl</a:t>
            </a:r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524750" cy="1684337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 . О.  № 4: 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взаимодействие нерастворимых оснований с кислотами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1115616" y="2348880"/>
            <a:ext cx="7543800" cy="273630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пробирку  с голубым осадком гидроксида меди 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(II) 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добавить 1-2 мл серной кислоты</a:t>
            </a:r>
          </a:p>
          <a:p>
            <a:pPr algn="ctr">
              <a:buFont typeface="Wingdings" pitchFamily="2" charset="2"/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234950"/>
          </a:xfrm>
        </p:spPr>
        <p:txBody>
          <a:bodyPr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836712"/>
            <a:ext cx="7772400" cy="395996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CCFF99"/>
                </a:solidFill>
                <a:effectLst/>
                <a:latin typeface="Times New Roman" pitchFamily="18" charset="0"/>
                <a:cs typeface="Times New Roman" pitchFamily="18" charset="0"/>
              </a:rPr>
              <a:t>«Химик  должен  во  всём сомневаться,  пока   не убедится   всеми  способами в  верности  своего  мнения»</a:t>
            </a:r>
            <a:br>
              <a:rPr lang="ru-RU" dirty="0" smtClean="0">
                <a:solidFill>
                  <a:srgbClr val="CCFF99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Д.И. Менделеев</a:t>
            </a:r>
            <a:endParaRPr lang="ru-RU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827088" y="1628775"/>
            <a:ext cx="7921625" cy="25273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Cu(OH)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↓+ H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→ CuSO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7632700" cy="1431925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Отношение оснований  к нагреванию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755576" y="2132856"/>
            <a:ext cx="7632700" cy="107987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ctr">
              <a:buFont typeface="Wingdings" pitchFamily="2" charset="2"/>
              <a:buNone/>
            </a:pP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Cu(OH)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CuO↓ + H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23928" y="3284984"/>
            <a:ext cx="360362" cy="360362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903912" cy="863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Щелочи: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Нерастворимые основания: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38735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9" name="Содержимое 4"/>
          <p:cNvSpPr>
            <a:spLocks noGrp="1"/>
          </p:cNvSpPr>
          <p:nvPr>
            <p:ph idx="1"/>
          </p:nvPr>
        </p:nvSpPr>
        <p:spPr>
          <a:xfrm>
            <a:off x="1116013" y="1989138"/>
            <a:ext cx="7543800" cy="4114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                                   </a:t>
            </a:r>
            <a:r>
              <a:rPr lang="ru-RU" smtClean="0"/>
              <a:t> </a:t>
            </a:r>
          </a:p>
          <a:p>
            <a:endParaRPr lang="ru-RU" smtClean="0"/>
          </a:p>
        </p:txBody>
      </p:sp>
      <p:sp>
        <p:nvSpPr>
          <p:cNvPr id="34820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5102225" y="2174875"/>
            <a:ext cx="4041775" cy="39512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  <a:p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827584" y="404664"/>
          <a:ext cx="7920880" cy="6208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5760640" cy="8636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0113" y="1412875"/>
            <a:ext cx="7688262" cy="460851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физические и химические свойства оснований;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умения: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сравнивать вещества,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составлять уравнения реакций,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работать с химическими реактивами,  работать в парах.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686800" cy="2379662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Учебник Ярошенко О.Г. 8 класс</a:t>
            </a:r>
          </a:p>
          <a:p>
            <a:endParaRPr lang="ru-RU" b="1" dirty="0" smtClean="0"/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§ 17 № 3, 4, 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91880" y="60932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Симферополь, 2012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708920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В презентации использованы видеоматериалы электронного мультимедийного пособия нового образца «Химия. 8 класс», издание электронной библиотеки «Просвещение – медиа», 2004.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0" y="18864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Название оснований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0" y="1124744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Гидроксид</a:t>
            </a:r>
            <a:r>
              <a:rPr lang="ru-RU" sz="3600" dirty="0">
                <a:solidFill>
                  <a:srgbClr val="9E001E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0" y="1700808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0" y="234888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Название металла в родительном падеже</a:t>
            </a: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0" y="2924944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2295" name="Text Box 10"/>
          <p:cNvSpPr txBox="1">
            <a:spLocks noChangeArrowheads="1"/>
          </p:cNvSpPr>
          <p:nvPr/>
        </p:nvSpPr>
        <p:spPr bwMode="auto">
          <a:xfrm>
            <a:off x="0" y="3573016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Валентность римскими цифрами</a:t>
            </a:r>
          </a:p>
        </p:txBody>
      </p:sp>
      <p:pic>
        <p:nvPicPr>
          <p:cNvPr id="2051" name="Picture 3" descr="C:\Documents and Settings\User\Мои документы\Мои рисунки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509120"/>
            <a:ext cx="2664296" cy="2060848"/>
          </a:xfrm>
          <a:prstGeom prst="rect">
            <a:avLst/>
          </a:prstGeom>
          <a:noFill/>
        </p:spPr>
      </p:pic>
      <p:pic>
        <p:nvPicPr>
          <p:cNvPr id="2052" name="Picture 4" descr="C:\Documents and Settings\User\Мои документы\Мои рисунки\s640x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365104"/>
            <a:ext cx="2160240" cy="2237391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Дайте названия гидроксидам: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1066800" y="2060575"/>
            <a:ext cx="2136775" cy="4176713"/>
          </a:xfrm>
        </p:spPr>
        <p:txBody>
          <a:bodyPr anchor="ctr"/>
          <a:lstStyle/>
          <a:p>
            <a:pPr>
              <a:buFont typeface="Wingdings" pitchFamily="2" charset="2"/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LiOH</a:t>
            </a:r>
          </a:p>
          <a:p>
            <a:pPr>
              <a:buFont typeface="Wingdings" pitchFamily="2" charset="2"/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Ba(OH)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Al(OH)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779838" y="2276475"/>
            <a:ext cx="3833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гидроксид лития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707904" y="3068960"/>
            <a:ext cx="3824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гидроксид бария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708400" y="3716338"/>
            <a:ext cx="5006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гидроксид  железа (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708400" y="4508500"/>
            <a:ext cx="4818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гидроксид алюминия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779838" y="5229225"/>
            <a:ext cx="4056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гидроксид натрия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683568" y="332656"/>
            <a:ext cx="8137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ru-RU" sz="3600" b="1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оснований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95288" y="2205038"/>
            <a:ext cx="39243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Растворимые в воде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(щелочи)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4679950" y="2205038"/>
            <a:ext cx="457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Нерастворимые в воде</a:t>
            </a:r>
          </a:p>
        </p:txBody>
      </p:sp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1476375" y="3644900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NaOH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Text Box 10"/>
          <p:cNvSpPr txBox="1">
            <a:spLocks noChangeArrowheads="1"/>
          </p:cNvSpPr>
          <p:nvPr/>
        </p:nvSpPr>
        <p:spPr bwMode="auto">
          <a:xfrm>
            <a:off x="1403648" y="4221088"/>
            <a:ext cx="194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Ca(OH)</a:t>
            </a:r>
            <a:r>
              <a:rPr lang="en-US" sz="3200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3" name="Text Box 11"/>
          <p:cNvSpPr txBox="1">
            <a:spLocks noChangeArrowheads="1"/>
          </p:cNvSpPr>
          <p:nvPr/>
        </p:nvSpPr>
        <p:spPr bwMode="auto">
          <a:xfrm>
            <a:off x="5076825" y="37893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en-US" sz="3200" baseline="-25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5076825" y="55165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u(OH)</a:t>
            </a:r>
            <a:r>
              <a:rPr lang="en-US" sz="3200" baseline="-25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endCxn id="14339" idx="0"/>
          </p:cNvCxnSpPr>
          <p:nvPr/>
        </p:nvCxnSpPr>
        <p:spPr>
          <a:xfrm rot="5400000">
            <a:off x="2312987" y="1241426"/>
            <a:ext cx="1008063" cy="919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4340" idx="0"/>
          </p:cNvCxnSpPr>
          <p:nvPr/>
        </p:nvCxnSpPr>
        <p:spPr>
          <a:xfrm>
            <a:off x="5867400" y="1196975"/>
            <a:ext cx="1098550" cy="10080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8" name="Picture 2" descr="http://files.school-collection.edu.ru/dlrstore/2ce7202c-322b-4b0c-4724-88f54b7503fb/index.files/image002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2997200"/>
            <a:ext cx="17287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6" descr="i?id=20763046&amp;tov=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5084763"/>
            <a:ext cx="17287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User\Мои документы\Мои рисунки\gidroksid-natri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941168"/>
            <a:ext cx="2280253" cy="171019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476672"/>
            <a:ext cx="7543800" cy="64807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План изучения веществ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1341438"/>
            <a:ext cx="7543800" cy="4321175"/>
          </a:xfrm>
          <a:noFill/>
        </p:spPr>
        <p:txBody>
          <a:bodyPr>
            <a:normAutofit/>
          </a:bodyPr>
          <a:lstStyle/>
          <a:p>
            <a:pPr marL="62865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Bookman Old Style" pitchFamily="18" charset="0"/>
            </a:endParaRPr>
          </a:p>
          <a:p>
            <a:pPr marL="800100" indent="-514350" fontAlgn="auto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75000"/>
              <a:buFont typeface="+mj-lt"/>
              <a:buAutoNum type="arabicPeriod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Название вещества, строение</a:t>
            </a:r>
          </a:p>
          <a:p>
            <a:pPr marL="800100" indent="-514350" fontAlgn="auto"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Нахождение в природе</a:t>
            </a:r>
          </a:p>
          <a:p>
            <a:pPr marL="800100" indent="-514350" fontAlgn="auto"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Получение </a:t>
            </a:r>
          </a:p>
          <a:p>
            <a:pPr marL="800100" indent="-514350" fontAlgn="auto"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Физические свойства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800100" indent="-514350" fontAlgn="auto">
              <a:spcAft>
                <a:spcPts val="0"/>
              </a:spcAft>
              <a:buClr>
                <a:schemeClr val="tx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</a:p>
          <a:p>
            <a:pPr marL="800100" indent="-514350" fontAlgn="auto"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75000"/>
              <a:buFont typeface="+mj-lt"/>
              <a:buAutoNum type="arabicPeriod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</a:p>
          <a:p>
            <a:pPr marL="62865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i="1" dirty="0" smtClean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229600" cy="194421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Основания</a:t>
            </a:r>
            <a:r>
              <a:rPr lang="ru-RU" sz="4000" b="1" dirty="0" smtClean="0">
                <a:solidFill>
                  <a:srgbClr val="7030A0"/>
                </a:solidFill>
              </a:rPr>
              <a:t>. 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Физические и химические свойства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Подзаголовок 2"/>
          <p:cNvSpPr>
            <a:spLocks noGrp="1"/>
          </p:cNvSpPr>
          <p:nvPr>
            <p:ph type="subTitle" idx="1"/>
          </p:nvPr>
        </p:nvSpPr>
        <p:spPr/>
        <p:txBody>
          <a:bodyPr lIns="118872" tIns="0" rIns="45720" bIns="0"/>
          <a:lstStyle/>
          <a:p>
            <a:r>
              <a:rPr lang="ru-RU" sz="2000" dirty="0" smtClean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2286000" y="50006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543800" cy="8636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088" y="1773238"/>
            <a:ext cx="7688262" cy="460851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физические и химические свойства оснований;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умения: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сравнивать вещества,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составлять уравнения реакций,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работать с химическими реактивами,  работать в парах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543800" cy="112474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Изучение гигроскопичности щелочей</a:t>
            </a:r>
          </a:p>
        </p:txBody>
      </p:sp>
      <p:pic>
        <p:nvPicPr>
          <p:cNvPr id="6" name="гигроскопичность Na и Ca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052736"/>
            <a:ext cx="9144000" cy="5805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2139</TotalTime>
  <Words>451</Words>
  <Application>Microsoft Office PowerPoint</Application>
  <PresentationFormat>Экран (4:3)</PresentationFormat>
  <Paragraphs>141</Paragraphs>
  <Slides>27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Слайд 1</vt:lpstr>
      <vt:lpstr>«Химик  должен  во  всём сомневаться,  пока   не убедится   всеми  способами в  верности  своего  мнения»  Д.И. Менделеев</vt:lpstr>
      <vt:lpstr>Слайд 3</vt:lpstr>
      <vt:lpstr> Дайте названия гидроксидам:</vt:lpstr>
      <vt:lpstr>Слайд 5</vt:lpstr>
      <vt:lpstr>План изучения веществ  </vt:lpstr>
      <vt:lpstr>Основания.  Физические и химические свойства</vt:lpstr>
      <vt:lpstr>Задачи:</vt:lpstr>
      <vt:lpstr>Изучение гигроскопичности щелочей</vt:lpstr>
      <vt:lpstr>Слайд 10</vt:lpstr>
      <vt:lpstr>Тестирование</vt:lpstr>
      <vt:lpstr>Л . О.  № 3: действие растворов щелочей на индикаторы</vt:lpstr>
      <vt:lpstr>Слайд 13</vt:lpstr>
      <vt:lpstr>Взаимодействие с кислотами: </vt:lpstr>
      <vt:lpstr>Слайд 15</vt:lpstr>
      <vt:lpstr>Взаимодействие с кислотными оксидами</vt:lpstr>
      <vt:lpstr> Химический эксперимент Взаимодействие щелочей с растворами кислот </vt:lpstr>
      <vt:lpstr>Слайд 18</vt:lpstr>
      <vt:lpstr>Л . О.  № 4: взаимодействие нерастворимых оснований с кислотами</vt:lpstr>
      <vt:lpstr>Слайд 20</vt:lpstr>
      <vt:lpstr> Отношение оснований  к нагреванию</vt:lpstr>
      <vt:lpstr> Щелочи:</vt:lpstr>
      <vt:lpstr>Нерастворимые основания:</vt:lpstr>
      <vt:lpstr>  </vt:lpstr>
      <vt:lpstr>Задачи:</vt:lpstr>
      <vt:lpstr>Домашнее задание</vt:lpstr>
      <vt:lpstr>Слайд 27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Слушатель</dc:creator>
  <cp:lastModifiedBy>SPA</cp:lastModifiedBy>
  <cp:revision>206</cp:revision>
  <dcterms:created xsi:type="dcterms:W3CDTF">2006-12-06T05:42:21Z</dcterms:created>
  <dcterms:modified xsi:type="dcterms:W3CDTF">2012-01-29T11:27:45Z</dcterms:modified>
</cp:coreProperties>
</file>