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259" r:id="rId2"/>
    <p:sldId id="263" r:id="rId3"/>
    <p:sldId id="260" r:id="rId4"/>
    <p:sldId id="258" r:id="rId5"/>
    <p:sldId id="261" r:id="rId6"/>
    <p:sldId id="262" r:id="rId7"/>
    <p:sldId id="264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98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>
          <a:xfrm>
            <a:off x="0" y="2544763"/>
            <a:ext cx="9144000" cy="3255962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6"/>
          <p:cNvSpPr/>
          <p:nvPr/>
        </p:nvSpPr>
        <p:spPr>
          <a:xfrm>
            <a:off x="0" y="2667000"/>
            <a:ext cx="9144000" cy="2740025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7"/>
          <p:cNvSpPr/>
          <p:nvPr/>
        </p:nvSpPr>
        <p:spPr>
          <a:xfrm>
            <a:off x="0" y="5478463"/>
            <a:ext cx="9144000" cy="236537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TextBox 10"/>
          <p:cNvSpPr txBox="1"/>
          <p:nvPr/>
        </p:nvSpPr>
        <p:spPr>
          <a:xfrm>
            <a:off x="3148013" y="4260850"/>
            <a:ext cx="1219200" cy="585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spc="150" dirty="0">
                <a:solidFill>
                  <a:schemeClr val="accent1"/>
                </a:solidFill>
                <a:latin typeface="+mn-lt"/>
                <a:sym typeface="Wingdings"/>
              </a:rPr>
              <a:t></a:t>
            </a:r>
            <a:endParaRPr lang="en-US" sz="3200" spc="150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8" name="TextBox 14"/>
          <p:cNvSpPr txBox="1"/>
          <p:nvPr/>
        </p:nvSpPr>
        <p:spPr>
          <a:xfrm>
            <a:off x="4819650" y="4260850"/>
            <a:ext cx="1219200" cy="585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spc="150" dirty="0">
                <a:solidFill>
                  <a:schemeClr val="accent1"/>
                </a:solidFill>
                <a:latin typeface="+mn-lt"/>
                <a:sym typeface="Wingdings"/>
              </a:rPr>
              <a:t></a:t>
            </a:r>
            <a:endParaRPr lang="en-US" sz="3200" spc="150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599" y="2819400"/>
            <a:ext cx="8686800" cy="1470025"/>
          </a:xfrm>
        </p:spPr>
        <p:txBody>
          <a:bodyPr anchor="b">
            <a:noAutofit/>
          </a:bodyPr>
          <a:lstStyle>
            <a:lvl1pPr>
              <a:defRPr sz="7200" b="0" cap="none" spc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99" y="4800600"/>
            <a:ext cx="8001000" cy="5334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6E815-0E4D-4EAD-90DC-F3077F42DAF2}" type="datetimeFigureOut">
              <a:rPr lang="ru-RU"/>
              <a:pPr>
                <a:defRPr/>
              </a:pPr>
              <a:t>26.03.2012</a:t>
            </a:fld>
            <a:endParaRPr lang="ru-RU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62400" y="4392613"/>
            <a:ext cx="1219200" cy="365125"/>
          </a:xfrm>
        </p:spPr>
        <p:txBody>
          <a:bodyPr/>
          <a:lstStyle>
            <a:lvl1pPr algn="ctr">
              <a:defRPr sz="2400" smtClean="0">
                <a:latin typeface="+mj-lt"/>
              </a:defRPr>
            </a:lvl1pPr>
          </a:lstStyle>
          <a:p>
            <a:pPr>
              <a:defRPr/>
            </a:pPr>
            <a:fld id="{5A75D9E7-BCAA-47FA-9EB2-7F40F9BA05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604108-603A-4276-A4A8-3EB1D81306D0}" type="datetimeFigureOut">
              <a:rPr lang="ru-RU"/>
              <a:pPr>
                <a:defRPr/>
              </a:pPr>
              <a:t>26.03.2012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F3C8A-221B-465D-9733-BCD8192839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 rot="5400000">
            <a:off x="4591050" y="2409825"/>
            <a:ext cx="6858000" cy="2038350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7"/>
          <p:cNvSpPr/>
          <p:nvPr/>
        </p:nvSpPr>
        <p:spPr>
          <a:xfrm rot="5400000">
            <a:off x="4668044" y="2570956"/>
            <a:ext cx="6858000" cy="1716088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 rot="5400000">
            <a:off x="3681413" y="3354387"/>
            <a:ext cx="6858000" cy="149225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5200" y="274638"/>
            <a:ext cx="1447800" cy="5851525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274638"/>
            <a:ext cx="6353175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5AD28D-B148-44D5-BF27-E79A0017576C}" type="datetimeFigureOut">
              <a:rPr lang="ru-RU"/>
              <a:pPr>
                <a:defRPr/>
              </a:pPr>
              <a:t>26.03.2012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96000" y="6356350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BA6870-41DB-468C-B1BA-7BA69DF7FB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7045B5-3703-4B0F-B158-71C4F05EEBAE}" type="datetimeFigureOut">
              <a:rPr lang="ru-RU"/>
              <a:pPr>
                <a:defRPr/>
              </a:pPr>
              <a:t>26.03.2012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540273-2AC4-4E1A-B5A2-BFBFA52CCE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2544763"/>
            <a:ext cx="9144000" cy="3255962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7"/>
          <p:cNvSpPr/>
          <p:nvPr/>
        </p:nvSpPr>
        <p:spPr>
          <a:xfrm>
            <a:off x="0" y="2667000"/>
            <a:ext cx="9144000" cy="2740025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5478463"/>
            <a:ext cx="9144000" cy="236537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TextBox 10"/>
          <p:cNvSpPr txBox="1"/>
          <p:nvPr/>
        </p:nvSpPr>
        <p:spPr>
          <a:xfrm>
            <a:off x="4819650" y="4260850"/>
            <a:ext cx="1219200" cy="585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spc="150" dirty="0">
                <a:solidFill>
                  <a:srgbClr val="FFFFFF"/>
                </a:solidFill>
                <a:latin typeface="+mn-lt"/>
                <a:sym typeface="Wingdings"/>
              </a:rPr>
              <a:t></a:t>
            </a:r>
            <a:endParaRPr lang="en-US" sz="3200" spc="15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8" name="TextBox 11"/>
          <p:cNvSpPr txBox="1"/>
          <p:nvPr/>
        </p:nvSpPr>
        <p:spPr>
          <a:xfrm>
            <a:off x="3148013" y="4260850"/>
            <a:ext cx="1219200" cy="585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spc="150" dirty="0">
                <a:solidFill>
                  <a:srgbClr val="FFFFFF"/>
                </a:solidFill>
                <a:latin typeface="+mn-lt"/>
                <a:sym typeface="Wingdings"/>
              </a:rPr>
              <a:t></a:t>
            </a:r>
            <a:endParaRPr lang="en-US" sz="3200" spc="15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" y="2819400"/>
            <a:ext cx="8686800" cy="1463040"/>
          </a:xfrm>
        </p:spPr>
        <p:txBody>
          <a:bodyPr anchor="b" anchorCtr="0">
            <a:noAutofit/>
          </a:bodyPr>
          <a:lstStyle>
            <a:lvl1pPr algn="ctr">
              <a:defRPr sz="7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499" y="4800600"/>
            <a:ext cx="8001000" cy="548640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7E3C3-DEA4-41EC-B2EF-7C794655B094}" type="datetimeFigureOut">
              <a:rPr lang="ru-RU"/>
              <a:pPr>
                <a:defRPr/>
              </a:pPr>
              <a:t>26.03.2012</a:t>
            </a:fld>
            <a:endParaRPr lang="ru-RU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59225" y="4389438"/>
            <a:ext cx="1216025" cy="365125"/>
          </a:xfrm>
        </p:spPr>
        <p:txBody>
          <a:bodyPr/>
          <a:lstStyle>
            <a:lvl1pPr algn="ctr">
              <a:defRPr sz="2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95EC1E2-133D-4B1B-B0C2-DC07681837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DFF8A5-4D10-40DC-A2B8-B1B25A31AD2B}" type="datetimeFigureOut">
              <a:rPr lang="ru-RU"/>
              <a:pPr>
                <a:defRPr/>
              </a:pPr>
              <a:t>26.03.2012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1EEC3-F5B6-4079-B6B1-A1EC313F55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A2F567-2C3C-4343-89AF-6BEF23013332}" type="datetimeFigureOut">
              <a:rPr lang="ru-RU"/>
              <a:pPr>
                <a:defRPr/>
              </a:pPr>
              <a:t>26.03.2012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A48A0-0677-466D-8967-6EFB395E53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A32004-95CD-4DFC-BC16-9C1B41BA8402}" type="datetimeFigureOut">
              <a:rPr lang="ru-RU"/>
              <a:pPr>
                <a:defRPr/>
              </a:pPr>
              <a:t>26.03.2012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4FC2B5-8C2E-4C13-AA25-CF0CC44797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5628E-37CD-44D9-B04D-CF613B7815F6}" type="datetimeFigureOut">
              <a:rPr lang="ru-RU"/>
              <a:pPr>
                <a:defRPr/>
              </a:pPr>
              <a:t>26.03.2012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09EBF-BBF4-4227-B43A-6649089EE9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6172200" y="161925"/>
            <a:ext cx="2971800" cy="11525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6145213" y="133350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10"/>
          <p:cNvSpPr/>
          <p:nvPr/>
        </p:nvSpPr>
        <p:spPr>
          <a:xfrm>
            <a:off x="6145213" y="133350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5638800" cy="946150"/>
          </a:xfrm>
        </p:spPr>
        <p:txBody>
          <a:bodyPr>
            <a:noAutofit/>
          </a:bodyPr>
          <a:lstStyle>
            <a:lvl1pPr algn="l"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2" y="1719072"/>
            <a:ext cx="8247888" cy="45354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74320"/>
            <a:ext cx="2743200" cy="94488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DDF15F-C169-4C14-98B9-DB23892E63D5}" type="datetimeFigureOut">
              <a:rPr lang="ru-RU"/>
              <a:pPr>
                <a:defRPr/>
              </a:pPr>
              <a:t>26.03.2012</a:t>
            </a:fld>
            <a:endParaRPr lang="ru-RU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E511A-AF21-4193-B0B7-9E748B9B44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6172200" y="161925"/>
            <a:ext cx="2971800" cy="11525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6145213" y="133350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10"/>
          <p:cNvSpPr/>
          <p:nvPr/>
        </p:nvSpPr>
        <p:spPr>
          <a:xfrm>
            <a:off x="6145213" y="133350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6880" y="1717040"/>
            <a:ext cx="8249920" cy="4531360"/>
          </a:xfrm>
          <a:solidFill>
            <a:schemeClr val="bg2">
              <a:lumMod val="60000"/>
              <a:lumOff val="40000"/>
            </a:schemeClr>
          </a:solidFill>
          <a:effectLst>
            <a:outerShdw blurRad="76200" dist="38100" dir="3600000" algn="ctr" rotWithShape="0">
              <a:srgbClr val="000000">
                <a:alpha val="50000"/>
              </a:srgb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5638800" cy="1005840"/>
          </a:xfrm>
        </p:spPr>
        <p:txBody>
          <a:bodyPr>
            <a:noAutofit/>
          </a:bodyPr>
          <a:lstStyle>
            <a:lvl1pPr algn="l"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28600"/>
            <a:ext cx="2819400" cy="100584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9FB15-3860-4B4C-A712-4AA4878BADF5}" type="datetimeFigureOut">
              <a:rPr lang="ru-RU"/>
              <a:pPr>
                <a:defRPr/>
              </a:pPr>
              <a:t>26.03.2012</a:t>
            </a:fld>
            <a:endParaRPr lang="ru-RU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9A846D-B761-4DEB-86DC-94D667E1BE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00013"/>
            <a:ext cx="9144000" cy="1454150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8275"/>
            <a:ext cx="9144000" cy="1154113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82563"/>
            <a:ext cx="8229600" cy="1111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DB28AE3C-48F0-4CDA-BA9B-18EE98C29819}" type="datetimeFigureOut">
              <a:rPr lang="ru-RU"/>
              <a:pPr>
                <a:defRPr/>
              </a:pPr>
              <a:t>26.03.2012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125F41D9-49CD-4D46-8204-02BF0778BD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0" y="1368425"/>
            <a:ext cx="9144000" cy="149225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2" r:id="rId3"/>
    <p:sldLayoutId id="2147483759" r:id="rId4"/>
    <p:sldLayoutId id="2147483758" r:id="rId5"/>
    <p:sldLayoutId id="2147483757" r:id="rId6"/>
    <p:sldLayoutId id="2147483763" r:id="rId7"/>
    <p:sldLayoutId id="2147483764" r:id="rId8"/>
    <p:sldLayoutId id="2147483765" r:id="rId9"/>
    <p:sldLayoutId id="2147483756" r:id="rId10"/>
    <p:sldLayoutId id="214748376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5400" kern="1200">
          <a:ln w="13970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5400">
          <a:solidFill>
            <a:srgbClr val="FFFFFF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5400">
          <a:solidFill>
            <a:srgbClr val="FFFFFF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5400">
          <a:solidFill>
            <a:srgbClr val="FFFFFF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5400">
          <a:solidFill>
            <a:srgbClr val="FFFFFF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5400">
          <a:solidFill>
            <a:srgbClr val="FFFFFF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5400">
          <a:solidFill>
            <a:srgbClr val="FFFFFF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5400">
          <a:solidFill>
            <a:srgbClr val="FFFFFF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5400">
          <a:solidFill>
            <a:srgbClr val="FFFFFF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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Courier New" pitchFamily="49" charset="0"/>
        <a:buChar char="o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948774"/>
        </a:buClr>
        <a:buFont typeface="Arial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7EB8E7"/>
        </a:buClr>
        <a:buFont typeface="Arial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E3B651"/>
        </a:buClr>
        <a:buFont typeface="Arial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slide" Target="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827584" y="14768"/>
            <a:ext cx="7024744" cy="1814032"/>
          </a:xfrm>
        </p:spPr>
        <p:txBody>
          <a:bodyPr>
            <a:normAutofit fontScale="90000"/>
          </a:bodyPr>
          <a:lstStyle/>
          <a:p>
            <a:pPr marL="68580" fontAlgn="auto">
              <a:spcAft>
                <a:spcPts val="0"/>
              </a:spcAft>
              <a:defRPr/>
            </a:pPr>
            <a:r>
              <a:rPr lang="ru-RU" sz="40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Сладкие </a:t>
            </a:r>
            <a:r>
              <a:rPr lang="ru-RU" sz="40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блюда и напитки. Напитки из ягод Сибири</a:t>
            </a:r>
            <a:r>
              <a:rPr lang="ru-RU" sz="4000" dirty="0">
                <a:cs typeface="Times New Roman" pitchFamily="18" charset="0"/>
              </a:rPr>
              <a:t>.</a:t>
            </a:r>
            <a:br>
              <a:rPr lang="ru-RU" sz="4000" dirty="0">
                <a:cs typeface="Times New Roman" pitchFamily="18" charset="0"/>
              </a:rPr>
            </a:br>
            <a:endParaRPr lang="ru-RU" sz="40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042988" y="4279900"/>
            <a:ext cx="8101012" cy="2578100"/>
          </a:xfrm>
        </p:spPr>
        <p:txBody>
          <a:bodyPr rtlCol="0">
            <a:normAutofit fontScale="92500" lnSpcReduction="20000"/>
          </a:bodyPr>
          <a:lstStyle/>
          <a:p>
            <a:pPr marL="68580" indent="0" algn="r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r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Кулинария. 6 класс</a:t>
            </a:r>
          </a:p>
          <a:p>
            <a:pPr marL="68580" indent="0" algn="r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r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Разработал: учитель технологии,</a:t>
            </a:r>
          </a:p>
          <a:p>
            <a:pPr marL="68580" indent="0" algn="r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МБОУ СОШ № 150</a:t>
            </a:r>
          </a:p>
          <a:p>
            <a:pPr marL="68580" indent="0" algn="r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г.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Красноярск</a:t>
            </a:r>
          </a:p>
          <a:p>
            <a:pPr marL="68580" indent="0" algn="r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Леонтьева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Марина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Алимпиенва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r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2012 г.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00138" y="3130550"/>
            <a:ext cx="1895475" cy="3449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95613" y="1693863"/>
            <a:ext cx="1720850" cy="322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1111664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4000" dirty="0" smtClean="0"/>
              <a:t>Это интересно!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Знаменитый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греческий врач Гиппократ отмечал в своих сочинениях, что дождевая вода легче всякой другой воды. Удивительно, что древние греки отличали дождевую воду по плотности даже от колодезной и пользовались ею для определения меры емкости.</a:t>
            </a:r>
          </a:p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4339" name="Объект 4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1054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	Свежесть куриных яиц можно определить по их средней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плотности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. При длительном хранении часть жидкости испаряется через поры в яичной скорлупе и замещается воздухом. При том же объеме его средняя плотность уменьшается и оно становится легче. Свежее яйцо тонет в воде, а несвежее всплывает.</a:t>
            </a:r>
          </a:p>
        </p:txBody>
      </p:sp>
      <p:pic>
        <p:nvPicPr>
          <p:cNvPr id="14340" name="Picture 2" descr="C:\Мама\10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67175" y="4991100"/>
            <a:ext cx="1776413" cy="177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3" descr="C:\Мама\9d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19925" y="4803775"/>
            <a:ext cx="1873250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2" name="TextBox 5"/>
          <p:cNvSpPr txBox="1">
            <a:spLocks noChangeArrowheads="1"/>
          </p:cNvSpPr>
          <p:nvPr/>
        </p:nvSpPr>
        <p:spPr bwMode="auto">
          <a:xfrm>
            <a:off x="5843588" y="2492375"/>
            <a:ext cx="460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5800" y="332656"/>
            <a:ext cx="8460432" cy="92447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dirty="0" smtClean="0">
                <a:cs typeface="Times New Roman" pitchFamily="18" charset="0"/>
              </a:rPr>
              <a:t>Плотность </a:t>
            </a:r>
            <a:r>
              <a:rPr lang="ru-RU" sz="4000" dirty="0" smtClean="0">
                <a:cs typeface="Times New Roman" pitchFamily="18" charset="0"/>
                <a:hlinkClick r:id="rId2" action="ppaction://hlinksldjump"/>
              </a:rPr>
              <a:t>жидкости</a:t>
            </a:r>
            <a:r>
              <a:rPr lang="ru-RU" sz="4000" dirty="0" smtClean="0">
                <a:cs typeface="Times New Roman" pitchFamily="18" charset="0"/>
              </a:rPr>
              <a:t> зависит от:</a:t>
            </a:r>
            <a:br>
              <a:rPr lang="ru-RU" sz="4000" dirty="0" smtClean="0">
                <a:cs typeface="Times New Roman" pitchFamily="18" charset="0"/>
              </a:rPr>
            </a:br>
            <a:r>
              <a:rPr lang="ru-RU" sz="4000" dirty="0" smtClean="0">
                <a:cs typeface="Times New Roman" pitchFamily="18" charset="0"/>
              </a:rPr>
              <a:t>температуры, сахара, соли. </a:t>
            </a:r>
            <a:endParaRPr lang="ru-RU" sz="4000" dirty="0">
              <a:cs typeface="Times New Roman" pitchFamily="18" charset="0"/>
            </a:endParaRPr>
          </a:p>
        </p:txBody>
      </p:sp>
      <p:pic>
        <p:nvPicPr>
          <p:cNvPr id="2051" name="Picture 3" descr="C:\Мама\dsc0399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59425" y="1700213"/>
            <a:ext cx="3584575" cy="269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 descr="C:\Мама\syrup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16463" y="3933825"/>
            <a:ext cx="3332162" cy="264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 descr="C:\Мама\опыт с яичной скорлупой при змаразнии воды, р увел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87450" y="3606800"/>
            <a:ext cx="3619500" cy="281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5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2055" name="Picture 7" descr="C:\Мама\http msk edu ua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3850" y="1484313"/>
            <a:ext cx="3582988" cy="2122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1111664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4000" dirty="0" smtClean="0"/>
              <a:t>Слои </a:t>
            </a:r>
            <a:r>
              <a:rPr lang="ru-RU" sz="4000" dirty="0" smtClean="0">
                <a:hlinkClick r:id="rId2" action="ppaction://hlinksldjump"/>
              </a:rPr>
              <a:t>жидкости</a:t>
            </a:r>
            <a:r>
              <a:rPr lang="ru-RU" sz="4000" dirty="0" smtClean="0"/>
              <a:t> с разной плотностью</a:t>
            </a:r>
            <a:endParaRPr lang="ru-RU" sz="4000" dirty="0"/>
          </a:p>
        </p:txBody>
      </p:sp>
      <p:sp>
        <p:nvSpPr>
          <p:cNvPr id="16386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16387" name="Picture 2" descr="C:\Мама\density_tower_al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71550" y="1474788"/>
            <a:ext cx="6769100" cy="507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1111664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4000" dirty="0" smtClean="0">
                <a:cs typeface="Times New Roman" pitchFamily="18" charset="0"/>
              </a:rPr>
              <a:t>Процесс диффузии</a:t>
            </a:r>
            <a:endParaRPr lang="ru-RU" sz="4000" dirty="0">
              <a:cs typeface="Times New Roman" pitchFamily="18" charset="0"/>
            </a:endParaRPr>
          </a:p>
        </p:txBody>
      </p:sp>
      <p:pic>
        <p:nvPicPr>
          <p:cNvPr id="17410" name="Picture 2" descr="C:\Мама\htth lugovsa net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987675" y="1557338"/>
            <a:ext cx="2808288" cy="50736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1111664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4000" dirty="0" smtClean="0"/>
              <a:t>Приготовление слоистого напитка</a:t>
            </a:r>
            <a:endParaRPr lang="ru-RU" sz="4000" dirty="0"/>
          </a:p>
        </p:txBody>
      </p:sp>
      <p:sp>
        <p:nvSpPr>
          <p:cNvPr id="18434" name="Объект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8435" name="Объект 6"/>
          <p:cNvSpPr>
            <a:spLocks noGrp="1"/>
          </p:cNvSpPr>
          <p:nvPr>
            <p:ph sz="half" idx="2"/>
          </p:nvPr>
        </p:nvSpPr>
        <p:spPr>
          <a:xfrm>
            <a:off x="4284663" y="1600200"/>
            <a:ext cx="4679950" cy="5068888"/>
          </a:xfrm>
        </p:spPr>
        <p:txBody>
          <a:bodyPr/>
          <a:lstStyle/>
          <a:p>
            <a:endParaRPr lang="ru-RU" smtClean="0"/>
          </a:p>
        </p:txBody>
      </p:sp>
      <p:pic>
        <p:nvPicPr>
          <p:cNvPr id="18436" name="Picture 2" descr="C:\Мама\дифуз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39863" y="1773238"/>
            <a:ext cx="5256212" cy="479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1111664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dirty="0" smtClean="0"/>
              <a:t>Подведение итогов: </a:t>
            </a:r>
            <a:br>
              <a:rPr lang="ru-RU" sz="4000" dirty="0" smtClean="0"/>
            </a:br>
            <a:r>
              <a:rPr lang="ru-RU" sz="4000" dirty="0" smtClean="0"/>
              <a:t>У вас тоже получилось так?!</a:t>
            </a:r>
            <a:endParaRPr lang="ru-RU" sz="4000" dirty="0"/>
          </a:p>
        </p:txBody>
      </p:sp>
      <p:pic>
        <p:nvPicPr>
          <p:cNvPr id="19458" name="Picture 7" descr="IMGA037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87450" y="1662113"/>
            <a:ext cx="6913563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catur">
  <a:themeElements>
    <a:clrScheme name="Decatur">
      <a:dk1>
        <a:sysClr val="windowText" lastClr="000000"/>
      </a:dk1>
      <a:lt1>
        <a:sysClr val="window" lastClr="FFFFFF"/>
      </a:lt1>
      <a:dk2>
        <a:srgbClr val="55554A"/>
      </a:dk2>
      <a:lt2>
        <a:srgbClr val="D7DAE1"/>
      </a:lt2>
      <a:accent1>
        <a:srgbClr val="F4680B"/>
      </a:accent1>
      <a:accent2>
        <a:srgbClr val="ABB19F"/>
      </a:accent2>
      <a:accent3>
        <a:srgbClr val="948774"/>
      </a:accent3>
      <a:accent4>
        <a:srgbClr val="7EB8E7"/>
      </a:accent4>
      <a:accent5>
        <a:srgbClr val="E3B651"/>
      </a:accent5>
      <a:accent6>
        <a:srgbClr val="96756C"/>
      </a:accent6>
      <a:hlink>
        <a:srgbClr val="66AACD"/>
      </a:hlink>
      <a:folHlink>
        <a:srgbClr val="809DB3"/>
      </a:folHlink>
    </a:clrScheme>
    <a:fontScheme name="Decatur">
      <a:majorFont>
        <a:latin typeface="Bodoni MT Condensed"/>
        <a:ea typeface=""/>
        <a:cs typeface=""/>
        <a:font script="Grek" typeface="Times New Roman"/>
        <a:font script="Cyrl" typeface="Times New Roman"/>
        <a:font script="Jpan" typeface="HG明朝E"/>
        <a:font script="Hang" typeface="HY목각파임B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catur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10000"/>
              </a:schemeClr>
            </a:gs>
            <a:gs pos="47500">
              <a:schemeClr val="phClr">
                <a:tint val="53000"/>
                <a:satMod val="120000"/>
              </a:schemeClr>
            </a:gs>
            <a:gs pos="58500">
              <a:schemeClr val="phClr">
                <a:tint val="53000"/>
                <a:satMod val="120000"/>
              </a:schemeClr>
            </a:gs>
            <a:gs pos="100000">
              <a:schemeClr val="phClr">
                <a:tint val="9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4000"/>
                <a:satMod val="105000"/>
              </a:schemeClr>
            </a:gs>
            <a:gs pos="47500">
              <a:schemeClr val="phClr">
                <a:shade val="88000"/>
                <a:satMod val="105000"/>
              </a:schemeClr>
            </a:gs>
            <a:gs pos="58500">
              <a:schemeClr val="phClr">
                <a:shade val="88000"/>
                <a:satMod val="105000"/>
              </a:schemeClr>
            </a:gs>
            <a:gs pos="100000">
              <a:schemeClr val="phClr">
                <a:shade val="54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82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3600000" algn="r" rotWithShape="0">
              <a:srgbClr val="000000">
                <a:alpha val="30000"/>
              </a:srgbClr>
            </a:outerShdw>
          </a:effectLst>
        </a:effectStyle>
        <a:effectStyle>
          <a:effectLst>
            <a:outerShdw blurRad="63500" dist="25400" dir="3600000" algn="r" rotWithShape="0">
              <a:srgbClr val="000000">
                <a:alpha val="36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76200" dist="38100" dir="3600000" algn="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contourW="44450" prstMaterial="flat">
            <a:bevelT w="38100" h="508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52000"/>
                <a:satMod val="105000"/>
              </a:schemeClr>
            </a:gs>
            <a:gs pos="47500">
              <a:schemeClr val="phClr">
                <a:tint val="90000"/>
                <a:shade val="89000"/>
                <a:satMod val="105000"/>
              </a:schemeClr>
            </a:gs>
            <a:gs pos="58500">
              <a:schemeClr val="phClr">
                <a:tint val="85000"/>
                <a:shade val="89000"/>
                <a:satMod val="105000"/>
              </a:schemeClr>
            </a:gs>
            <a:gs pos="100000">
              <a:schemeClr val="phClr">
                <a:tint val="100000"/>
                <a:shade val="52000"/>
                <a:satMod val="105000"/>
              </a:schemeClr>
            </a:gs>
          </a:gsLst>
          <a:lin ang="36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5000"/>
                <a:satMod val="120000"/>
              </a:schemeClr>
            </a:duotone>
          </a:blip>
          <a:tile tx="0" ty="0" sx="52000" sy="52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catur">
    <a:dk1>
      <a:sysClr val="windowText" lastClr="000000"/>
    </a:dk1>
    <a:lt1>
      <a:sysClr val="window" lastClr="FFFFFF"/>
    </a:lt1>
    <a:dk2>
      <a:srgbClr val="55554A"/>
    </a:dk2>
    <a:lt2>
      <a:srgbClr val="D7DAE1"/>
    </a:lt2>
    <a:accent1>
      <a:srgbClr val="F4680B"/>
    </a:accent1>
    <a:accent2>
      <a:srgbClr val="ABB19F"/>
    </a:accent2>
    <a:accent3>
      <a:srgbClr val="948774"/>
    </a:accent3>
    <a:accent4>
      <a:srgbClr val="7EB8E7"/>
    </a:accent4>
    <a:accent5>
      <a:srgbClr val="E3B651"/>
    </a:accent5>
    <a:accent6>
      <a:srgbClr val="96756C"/>
    </a:accent6>
    <a:hlink>
      <a:srgbClr val="66AACD"/>
    </a:hlink>
    <a:folHlink>
      <a:srgbClr val="809DB3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TC101790490[[fn=Decatur]]</Template>
  <TotalTime>143</TotalTime>
  <Words>93</Words>
  <Application>Microsoft Office PowerPoint</Application>
  <PresentationFormat>Экран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7</vt:i4>
      </vt:variant>
      <vt:variant>
        <vt:lpstr>Заголовки слайдов</vt:lpstr>
      </vt:variant>
      <vt:variant>
        <vt:i4>7</vt:i4>
      </vt:variant>
    </vt:vector>
  </HeadingPairs>
  <TitlesOfParts>
    <vt:vector size="20" baseType="lpstr">
      <vt:lpstr>Arial</vt:lpstr>
      <vt:lpstr>Times New Roman</vt:lpstr>
      <vt:lpstr>Wingdings</vt:lpstr>
      <vt:lpstr>Courier New</vt:lpstr>
      <vt:lpstr>Calibri</vt:lpstr>
      <vt:lpstr>Franklin Gothic Book</vt:lpstr>
      <vt:lpstr>Decatur</vt:lpstr>
      <vt:lpstr>Decatur</vt:lpstr>
      <vt:lpstr>Decatur</vt:lpstr>
      <vt:lpstr>Decatur</vt:lpstr>
      <vt:lpstr>Decatur</vt:lpstr>
      <vt:lpstr>Decatur</vt:lpstr>
      <vt:lpstr>Decatur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Раздел «Кулинария» 6 класс Сладкие блюда и напитки. Напитки из ягод Сибири. </dc:title>
  <dc:creator>Acer</dc:creator>
  <cp:lastModifiedBy>User</cp:lastModifiedBy>
  <cp:revision>15</cp:revision>
  <dcterms:created xsi:type="dcterms:W3CDTF">2012-01-29T11:27:34Z</dcterms:created>
  <dcterms:modified xsi:type="dcterms:W3CDTF">2012-03-26T07:33:58Z</dcterms:modified>
</cp:coreProperties>
</file>