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20" r:id="rId5"/>
    <p:sldMasterId id="2147483732" r:id="rId6"/>
  </p:sldMasterIdLst>
  <p:sldIdLst>
    <p:sldId id="267" r:id="rId7"/>
    <p:sldId id="266" r:id="rId8"/>
    <p:sldId id="268" r:id="rId9"/>
    <p:sldId id="269" r:id="rId10"/>
    <p:sldId id="270" r:id="rId11"/>
    <p:sldId id="257" r:id="rId12"/>
    <p:sldId id="258" r:id="rId13"/>
    <p:sldId id="259" r:id="rId14"/>
    <p:sldId id="260" r:id="rId15"/>
    <p:sldId id="261" r:id="rId16"/>
    <p:sldId id="264" r:id="rId17"/>
    <p:sldId id="265" r:id="rId18"/>
    <p:sldId id="263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7B213AB-2881-4BB4-8397-711C2CC0CCE8}" type="datetimeFigureOut">
              <a:rPr lang="ru-RU" smtClean="0"/>
              <a:pPr/>
              <a:t>22.12.2011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874FE3-B09C-418C-AC92-47C39ED6A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57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Праздник алфавита</a:t>
            </a:r>
            <a:endParaRPr lang="ru-RU" sz="4400" dirty="0">
              <a:solidFill>
                <a:schemeClr val="tx1"/>
              </a:solidFill>
            </a:endParaRPr>
          </a:p>
        </p:txBody>
      </p:sp>
      <p:pic>
        <p:nvPicPr>
          <p:cNvPr id="5" name="Содержимое 4" descr="алфавит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1538" y="1928803"/>
            <a:ext cx="2953296" cy="35719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57818" y="2500306"/>
            <a:ext cx="3071834" cy="15001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00694" y="2428868"/>
            <a:ext cx="3071834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Составила учитель </a:t>
            </a:r>
          </a:p>
          <a:p>
            <a:pPr algn="ctr"/>
            <a:r>
              <a:rPr lang="ru-RU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английскогого языка </a:t>
            </a:r>
          </a:p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МБОУ СОШ №9</a:t>
            </a:r>
          </a:p>
          <a:p>
            <a:pPr algn="ctr"/>
            <a:r>
              <a:rPr lang="ru-RU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</a:rPr>
              <a:t>Петрова В.В. 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478994" cy="98755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Назовите по–английски предметы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" name="Содержимое 9" descr="пенал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94716" y="1857364"/>
            <a:ext cx="1848458" cy="1643074"/>
          </a:xfrm>
        </p:spPr>
      </p:pic>
      <p:pic>
        <p:nvPicPr>
          <p:cNvPr id="11" name="Рисунок 10" descr="портфель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44" y="1857364"/>
            <a:ext cx="1785950" cy="1811454"/>
          </a:xfrm>
          <a:prstGeom prst="rect">
            <a:avLst/>
          </a:prstGeom>
        </p:spPr>
      </p:pic>
      <p:pic>
        <p:nvPicPr>
          <p:cNvPr id="12" name="Рисунок 11" descr="прост.кар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9576" y="1928802"/>
            <a:ext cx="1841513" cy="1714512"/>
          </a:xfrm>
          <a:prstGeom prst="rect">
            <a:avLst/>
          </a:prstGeom>
        </p:spPr>
      </p:pic>
      <p:pic>
        <p:nvPicPr>
          <p:cNvPr id="13" name="Рисунок 12" descr="ручка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46" y="4214818"/>
            <a:ext cx="1943104" cy="1714512"/>
          </a:xfrm>
          <a:prstGeom prst="rect">
            <a:avLst/>
          </a:prstGeom>
        </p:spPr>
      </p:pic>
      <p:pic>
        <p:nvPicPr>
          <p:cNvPr id="14" name="Рисунок 13" descr="книга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9748" y="4214818"/>
            <a:ext cx="1776632" cy="1571626"/>
          </a:xfrm>
          <a:prstGeom prst="rect">
            <a:avLst/>
          </a:prstGeom>
        </p:spPr>
      </p:pic>
      <p:pic>
        <p:nvPicPr>
          <p:cNvPr id="15" name="Рисунок 14" descr="резинка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7950" y="4143380"/>
            <a:ext cx="1714512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C00000"/>
                </a:solidFill>
              </a:rPr>
              <a:t>Назовите животных</a:t>
            </a:r>
            <a:endParaRPr lang="ru-RU" sz="54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слон1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7158" y="1500174"/>
            <a:ext cx="2071702" cy="1643074"/>
          </a:xfrm>
        </p:spPr>
      </p:pic>
      <p:pic>
        <p:nvPicPr>
          <p:cNvPr id="5" name="Рисунок 4" descr="собака 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1571612"/>
            <a:ext cx="1857378" cy="1571636"/>
          </a:xfrm>
          <a:prstGeom prst="rect">
            <a:avLst/>
          </a:prstGeom>
        </p:spPr>
      </p:pic>
      <p:pic>
        <p:nvPicPr>
          <p:cNvPr id="7" name="Рисунок 6" descr="тигр3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8" y="1500174"/>
            <a:ext cx="2000264" cy="1643074"/>
          </a:xfrm>
          <a:prstGeom prst="rect">
            <a:avLst/>
          </a:prstGeom>
        </p:spPr>
      </p:pic>
      <p:pic>
        <p:nvPicPr>
          <p:cNvPr id="9" name="Рисунок 8" descr="лев1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596" y="4357694"/>
            <a:ext cx="2071702" cy="1928826"/>
          </a:xfrm>
          <a:prstGeom prst="rect">
            <a:avLst/>
          </a:prstGeom>
        </p:spPr>
      </p:pic>
      <p:pic>
        <p:nvPicPr>
          <p:cNvPr id="10" name="Рисунок 9" descr="обезьяна1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0430" y="4357694"/>
            <a:ext cx="1928816" cy="1857388"/>
          </a:xfrm>
          <a:prstGeom prst="rect">
            <a:avLst/>
          </a:prstGeom>
        </p:spPr>
      </p:pic>
      <p:pic>
        <p:nvPicPr>
          <p:cNvPr id="11" name="Рисунок 10" descr="свинья1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7950" y="4357694"/>
            <a:ext cx="1857364" cy="18573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красный шарик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14422"/>
            <a:ext cx="1648616" cy="164558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Назови цвета</a:t>
            </a:r>
            <a:endParaRPr lang="ru-RU" dirty="0"/>
          </a:p>
        </p:txBody>
      </p:sp>
      <p:pic>
        <p:nvPicPr>
          <p:cNvPr id="5" name="Рисунок 4" descr="зеленый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16" y="1357298"/>
            <a:ext cx="2143140" cy="1428760"/>
          </a:xfrm>
          <a:prstGeom prst="rect">
            <a:avLst/>
          </a:prstGeom>
        </p:spPr>
      </p:pic>
      <p:pic>
        <p:nvPicPr>
          <p:cNvPr id="7" name="Рисунок 6" descr="желтый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8" y="1285860"/>
            <a:ext cx="1357320" cy="2214578"/>
          </a:xfrm>
          <a:prstGeom prst="rect">
            <a:avLst/>
          </a:prstGeom>
        </p:spPr>
      </p:pic>
      <p:pic>
        <p:nvPicPr>
          <p:cNvPr id="8" name="Рисунок 7" descr="синий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72" y="3857628"/>
            <a:ext cx="2000264" cy="1785950"/>
          </a:xfrm>
          <a:prstGeom prst="rect">
            <a:avLst/>
          </a:prstGeom>
        </p:spPr>
      </p:pic>
      <p:pic>
        <p:nvPicPr>
          <p:cNvPr id="9" name="Рисунок 8" descr="черный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8846" y="3857628"/>
            <a:ext cx="2120410" cy="1500198"/>
          </a:xfrm>
          <a:prstGeom prst="rect">
            <a:avLst/>
          </a:prstGeom>
        </p:spPr>
      </p:pic>
      <p:pic>
        <p:nvPicPr>
          <p:cNvPr id="10" name="Рисунок 9" descr="белый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72264" y="3500438"/>
            <a:ext cx="1500198" cy="1857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Вставьте букву и получится слово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14422"/>
            <a:ext cx="8686800" cy="51435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571472" y="1357298"/>
            <a:ext cx="1857388" cy="121444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m__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3857620" y="1500174"/>
            <a:ext cx="1643074" cy="135732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z__bra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6858016" y="1357298"/>
            <a:ext cx="1785950" cy="150019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c__t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571472" y="3286124"/>
            <a:ext cx="1857388" cy="121444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d__g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3286116" y="3929066"/>
            <a:ext cx="1714512" cy="121444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t__n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6429388" y="4143380"/>
            <a:ext cx="2071702" cy="118415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r__d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642910" y="5000636"/>
            <a:ext cx="1785950" cy="125559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f__x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18-018-Blagodarim-za-vniman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4400" dirty="0" smtClean="0">
                <a:solidFill>
                  <a:srgbClr val="002060"/>
                </a:solidFill>
              </a:rPr>
              <a:t>Цель и задачи:</a:t>
            </a:r>
            <a:r>
              <a:rPr lang="ru-RU" sz="4400" dirty="0" smtClean="0">
                <a:solidFill>
                  <a:srgbClr val="002060"/>
                </a:solidFill>
              </a:rPr>
              <a:t/>
            </a:r>
            <a:br>
              <a:rPr lang="ru-RU" sz="4400" dirty="0" smtClean="0">
                <a:solidFill>
                  <a:srgbClr val="002060"/>
                </a:solidFill>
              </a:rPr>
            </a:b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Цель:</a:t>
            </a:r>
          </a:p>
          <a:p>
            <a:pPr lvl="0">
              <a:buNone/>
            </a:pPr>
            <a:r>
              <a:rPr lang="ru-RU" sz="2000" dirty="0" smtClean="0"/>
              <a:t>формирование </a:t>
            </a:r>
            <a:r>
              <a:rPr lang="ru-RU" sz="2000" dirty="0" smtClean="0"/>
              <a:t>интереса к изучению английского языка, развитию положительной мотивации, приобщение к миру информационных технологий.</a:t>
            </a: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Задачи:</a:t>
            </a:r>
          </a:p>
          <a:p>
            <a:pPr lvl="0"/>
            <a:r>
              <a:rPr lang="ru-RU" sz="2000" dirty="0" smtClean="0"/>
              <a:t>обобщение </a:t>
            </a:r>
            <a:r>
              <a:rPr lang="ru-RU" sz="2000" dirty="0" smtClean="0"/>
              <a:t>и систематизация полученных знаний в новой коммуникативной ситуации. </a:t>
            </a:r>
          </a:p>
          <a:p>
            <a:pPr lvl="0"/>
            <a:r>
              <a:rPr lang="ru-RU" sz="2000" dirty="0" smtClean="0"/>
              <a:t>развитие навыков общения на английском языке. </a:t>
            </a:r>
          </a:p>
          <a:p>
            <a:pPr lvl="0"/>
            <a:r>
              <a:rPr lang="ru-RU" sz="2000" dirty="0" smtClean="0"/>
              <a:t>создание благоприятного психологического климата, способствующего формированию личности учащихся.</a:t>
            </a:r>
          </a:p>
          <a:p>
            <a:pPr lvl="0"/>
            <a:r>
              <a:rPr lang="ru-RU" sz="2000" dirty="0" smtClean="0"/>
              <a:t>Закрепление знания алфавита и соответствующей лексики.</a:t>
            </a:r>
          </a:p>
          <a:p>
            <a:pPr lvl="0"/>
            <a:r>
              <a:rPr lang="ru-RU" sz="2000" dirty="0" smtClean="0"/>
              <a:t>Тренировка навыков чтения.</a:t>
            </a:r>
          </a:p>
          <a:p>
            <a:pPr lvl="0"/>
            <a:r>
              <a:rPr lang="ru-RU" sz="2000" dirty="0" smtClean="0"/>
              <a:t>Развитие навыков монологического высказывания.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Приветствие</a:t>
            </a:r>
          </a:p>
          <a:p>
            <a:pPr>
              <a:buNone/>
            </a:pPr>
            <a:r>
              <a:rPr lang="en-US" sz="2400" dirty="0" smtClean="0"/>
              <a:t>Good morning, dear guests and children! </a:t>
            </a:r>
            <a:r>
              <a:rPr lang="ru-RU" sz="2400" dirty="0" smtClean="0"/>
              <a:t>Здравствуйте дорогие гости и дети.</a:t>
            </a:r>
          </a:p>
          <a:p>
            <a:pPr>
              <a:buNone/>
            </a:pPr>
            <a:r>
              <a:rPr lang="en-US" sz="2400" dirty="0" smtClean="0"/>
              <a:t>We </a:t>
            </a:r>
            <a:r>
              <a:rPr lang="en-US" sz="2400" dirty="0" smtClean="0"/>
              <a:t>have a holiday today, the ABC party. 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 We shall sing, we shall dance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 We shall speak and read at once!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 You know all letters well</a:t>
            </a:r>
            <a:endParaRPr lang="ru-RU" sz="2400" dirty="0" smtClean="0"/>
          </a:p>
          <a:p>
            <a:pPr>
              <a:buNone/>
            </a:pPr>
            <a:r>
              <a:rPr lang="en-US" sz="2400" dirty="0" smtClean="0"/>
              <a:t> You can read them and spell</a:t>
            </a:r>
            <a:r>
              <a:rPr lang="en-US" sz="2400" dirty="0" smtClean="0"/>
              <a:t>!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Ход урока:</a:t>
            </a:r>
            <a:endParaRPr lang="ru-RU" dirty="0"/>
          </a:p>
        </p:txBody>
      </p:sp>
      <p:pic>
        <p:nvPicPr>
          <p:cNvPr id="4" name="Рисунок 3" descr="exclamation-mark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4209714"/>
            <a:ext cx="1857388" cy="17910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Фонетическая зарядка</a:t>
            </a:r>
            <a:r>
              <a:rPr lang="en-US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214422"/>
            <a:ext cx="8705880" cy="4865703"/>
          </a:xfrm>
        </p:spPr>
        <p:txBody>
          <a:bodyPr/>
          <a:lstStyle/>
          <a:p>
            <a:r>
              <a:rPr lang="en-US" dirty="0" smtClean="0"/>
              <a:t>Children I have got a mother. I have got a father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 smtClean="0"/>
              <a:t>Have you got a mother? Have you got a father? Have you got a sister? Have you got a brother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 smtClean="0"/>
              <a:t>I can jump. I can run</a:t>
            </a:r>
            <a:r>
              <a:rPr lang="en-US" dirty="0" smtClean="0"/>
              <a:t>. </a:t>
            </a:r>
            <a:r>
              <a:rPr lang="en-US" dirty="0" smtClean="0"/>
              <a:t>Can you swim? Can you dance? Can you read? Can you</a:t>
            </a:r>
            <a:r>
              <a:rPr lang="ru-RU" dirty="0" smtClean="0"/>
              <a:t> </a:t>
            </a:r>
            <a:r>
              <a:rPr lang="ru-RU" dirty="0" err="1" smtClean="0"/>
              <a:t>speak</a:t>
            </a:r>
            <a:r>
              <a:rPr lang="ru-RU" dirty="0" smtClean="0"/>
              <a:t>?</a:t>
            </a:r>
          </a:p>
          <a:p>
            <a:endParaRPr lang="ru-RU" dirty="0"/>
          </a:p>
        </p:txBody>
      </p:sp>
      <p:pic>
        <p:nvPicPr>
          <p:cNvPr id="4" name="Рисунок 3" descr="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4929198"/>
            <a:ext cx="1857388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</a:rPr>
              <a:t>3. </a:t>
            </a:r>
            <a:r>
              <a:rPr lang="en-US" sz="2000" b="1" dirty="0" smtClean="0">
                <a:solidFill>
                  <a:srgbClr val="7030A0"/>
                </a:solidFill>
              </a:rPr>
              <a:t>Развитие навыков </a:t>
            </a:r>
            <a:r>
              <a:rPr lang="en-US" sz="2000" b="1" dirty="0" smtClean="0">
                <a:solidFill>
                  <a:srgbClr val="7030A0"/>
                </a:solidFill>
              </a:rPr>
              <a:t>монологическо</a:t>
            </a:r>
            <a:r>
              <a:rPr lang="ru-RU" sz="2000" b="1" dirty="0" smtClean="0">
                <a:solidFill>
                  <a:srgbClr val="7030A0"/>
                </a:solidFill>
              </a:rPr>
              <a:t>го высказывания</a:t>
            </a:r>
            <a:r>
              <a:rPr lang="en-US" sz="2000" b="1" dirty="0" smtClean="0">
                <a:solidFill>
                  <a:srgbClr val="7030A0"/>
                </a:solidFill>
              </a:rPr>
              <a:t>.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Дети а еще у меня есть два знакомых малыша Петя и Катя. И им надо отправить 2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/>
              <a:t>звуковых </a:t>
            </a:r>
            <a:r>
              <a:rPr lang="ru-RU" dirty="0" smtClean="0"/>
              <a:t>письма о себе друзьям в Англию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/>
              <a:t> </a:t>
            </a:r>
            <a:r>
              <a:rPr lang="ru-RU" dirty="0" smtClean="0"/>
              <a:t>Но они не знают английского.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Помогите </a:t>
            </a:r>
            <a:r>
              <a:rPr lang="ru-RU" dirty="0" smtClean="0"/>
              <a:t>им составить письма.</a:t>
            </a:r>
          </a:p>
          <a:p>
            <a:r>
              <a:rPr lang="ru-RU" dirty="0" smtClean="0"/>
              <a:t>Девочки говорят про Катю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/>
              <a:t>а мальчики про Петю.</a:t>
            </a:r>
          </a:p>
          <a:p>
            <a:endParaRPr lang="ru-RU" dirty="0"/>
          </a:p>
        </p:txBody>
      </p:sp>
      <p:pic>
        <p:nvPicPr>
          <p:cNvPr id="4" name="Рисунок 3" descr="Малыши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504" y="3357562"/>
            <a:ext cx="2738024" cy="25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8143932" cy="1500174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4. Повторение алфавита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А. Потерянные буквы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/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/>
              <a:t>Впишите недостающие буквы алфавита</a:t>
            </a:r>
            <a:endParaRPr lang="ru-RU" sz="2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" name="Содержимое 9" descr="25747205_1211722968_136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57224" y="4872226"/>
            <a:ext cx="1847848" cy="1723118"/>
          </a:xfrm>
        </p:spPr>
      </p:pic>
      <p:sp>
        <p:nvSpPr>
          <p:cNvPr id="4" name="Овал 3"/>
          <p:cNvSpPr/>
          <p:nvPr/>
        </p:nvSpPr>
        <p:spPr>
          <a:xfrm>
            <a:off x="1428728" y="1714488"/>
            <a:ext cx="1643074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928802"/>
            <a:ext cx="1785950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500826" y="1857364"/>
            <a:ext cx="1643074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142976" y="3286124"/>
            <a:ext cx="1700218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714744" y="4786322"/>
            <a:ext cx="177165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286512" y="3571876"/>
            <a:ext cx="1843094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Wave4">
              <a:avLst/>
            </a:prstTxWarp>
            <a:normAutofit/>
          </a:bodyPr>
          <a:lstStyle/>
          <a:p>
            <a:r>
              <a:rPr lang="ru-RU" sz="2400" dirty="0" smtClean="0"/>
              <a:t>Впишите недостающие буквы алфавита </a:t>
            </a:r>
            <a:endParaRPr lang="ru-RU" sz="2400" dirty="0"/>
          </a:p>
        </p:txBody>
      </p:sp>
      <p:pic>
        <p:nvPicPr>
          <p:cNvPr id="9" name="Содержимое 8" descr="7893410_6eaa129a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868" y="4286256"/>
            <a:ext cx="2286016" cy="2571744"/>
          </a:xfrm>
        </p:spPr>
      </p:pic>
      <p:sp>
        <p:nvSpPr>
          <p:cNvPr id="4" name="6-конечная звезда 3"/>
          <p:cNvSpPr/>
          <p:nvPr/>
        </p:nvSpPr>
        <p:spPr>
          <a:xfrm>
            <a:off x="714348" y="1928802"/>
            <a:ext cx="1343028" cy="1500198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7-конечная звезда 4"/>
          <p:cNvSpPr/>
          <p:nvPr/>
        </p:nvSpPr>
        <p:spPr>
          <a:xfrm>
            <a:off x="3571868" y="1785926"/>
            <a:ext cx="1714512" cy="178595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7-конечная звезда 5"/>
          <p:cNvSpPr/>
          <p:nvPr/>
        </p:nvSpPr>
        <p:spPr>
          <a:xfrm>
            <a:off x="6572264" y="2071678"/>
            <a:ext cx="1643074" cy="170021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7-конечная звезда 6"/>
          <p:cNvSpPr/>
          <p:nvPr/>
        </p:nvSpPr>
        <p:spPr>
          <a:xfrm>
            <a:off x="642910" y="4500570"/>
            <a:ext cx="1643074" cy="162878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-конечная звезда 7"/>
          <p:cNvSpPr/>
          <p:nvPr/>
        </p:nvSpPr>
        <p:spPr>
          <a:xfrm>
            <a:off x="6643702" y="4500570"/>
            <a:ext cx="1571636" cy="148590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Подбери к букве звук</a:t>
            </a:r>
            <a:endParaRPr lang="ru-RU" dirty="0"/>
          </a:p>
        </p:txBody>
      </p:sp>
      <p:pic>
        <p:nvPicPr>
          <p:cNvPr id="10" name="Содержимое 9" descr="liv17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4429132"/>
            <a:ext cx="1928826" cy="2095931"/>
          </a:xfrm>
        </p:spPr>
      </p:pic>
      <p:sp>
        <p:nvSpPr>
          <p:cNvPr id="4" name="Овальная выноска 3"/>
          <p:cNvSpPr/>
          <p:nvPr/>
        </p:nvSpPr>
        <p:spPr>
          <a:xfrm>
            <a:off x="642910" y="1500174"/>
            <a:ext cx="1714512" cy="135732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US" sz="36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ru-RU" sz="36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ьная выноска 4"/>
          <p:cNvSpPr/>
          <p:nvPr/>
        </p:nvSpPr>
        <p:spPr>
          <a:xfrm>
            <a:off x="3643306" y="1643050"/>
            <a:ext cx="1643074" cy="157163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6072198" y="1643050"/>
            <a:ext cx="1557342" cy="157163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1071538" y="2928934"/>
            <a:ext cx="1714512" cy="150019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w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3857620" y="3714752"/>
            <a:ext cx="1557342" cy="142876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kw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5857884" y="3857628"/>
            <a:ext cx="1557342" cy="157163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z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Подбери к букве звук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Содержимое 9" descr="65200360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4414" y="4214818"/>
            <a:ext cx="1285884" cy="1904999"/>
          </a:xfrm>
        </p:spPr>
      </p:pic>
      <p:sp>
        <p:nvSpPr>
          <p:cNvPr id="4" name="Овальная выноска 3"/>
          <p:cNvSpPr/>
          <p:nvPr/>
        </p:nvSpPr>
        <p:spPr>
          <a:xfrm>
            <a:off x="500034" y="1357298"/>
            <a:ext cx="1485904" cy="121444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ьная выноска 4"/>
          <p:cNvSpPr/>
          <p:nvPr/>
        </p:nvSpPr>
        <p:spPr>
          <a:xfrm>
            <a:off x="3214678" y="1285860"/>
            <a:ext cx="1571636" cy="135732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6572264" y="1357298"/>
            <a:ext cx="1414466" cy="139846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642910" y="2857496"/>
            <a:ext cx="1485904" cy="125559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3500430" y="2928934"/>
            <a:ext cx="1414466" cy="118415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6786578" y="3071810"/>
            <a:ext cx="1571636" cy="111271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Официальн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295</TotalTime>
  <Words>324</Words>
  <Application>Microsoft Office PowerPoint</Application>
  <PresentationFormat>Экран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Справедливость</vt:lpstr>
      <vt:lpstr>Трек</vt:lpstr>
      <vt:lpstr>Изящная</vt:lpstr>
      <vt:lpstr>Официальная</vt:lpstr>
      <vt:lpstr>1_Официальная</vt:lpstr>
      <vt:lpstr>Открытая</vt:lpstr>
      <vt:lpstr>Праздник алфавита</vt:lpstr>
      <vt:lpstr> Цель и задачи: </vt:lpstr>
      <vt:lpstr>Ход урока:</vt:lpstr>
      <vt:lpstr>Фонетическая зарядка: </vt:lpstr>
      <vt:lpstr>3. Развитие навыков монологического высказывания. </vt:lpstr>
      <vt:lpstr>4. Повторение алфавита. А. Потерянные буквы.  Впишите недостающие буквы алфавита</vt:lpstr>
      <vt:lpstr>Впишите недостающие буквы алфавита </vt:lpstr>
      <vt:lpstr>Подбери к букве звук</vt:lpstr>
      <vt:lpstr>Подбери к букве звук</vt:lpstr>
      <vt:lpstr>Назовите по–английски предметы</vt:lpstr>
      <vt:lpstr>Назовите животных</vt:lpstr>
      <vt:lpstr>Назови цвета</vt:lpstr>
      <vt:lpstr>Вставьте букву и получится слово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Потерянные буквы. Впишите недостающие буквы алфавита </dc:title>
  <dc:creator>Customer</dc:creator>
  <cp:lastModifiedBy>Customer</cp:lastModifiedBy>
  <cp:revision>36</cp:revision>
  <dcterms:created xsi:type="dcterms:W3CDTF">2011-12-06T05:51:02Z</dcterms:created>
  <dcterms:modified xsi:type="dcterms:W3CDTF">2011-12-22T04:12:08Z</dcterms:modified>
</cp:coreProperties>
</file>