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92" d="100"/>
          <a:sy n="92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B828C57-905F-4659-8DBA-7A9881D2D0AD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BCCEC53-453B-4480-A094-DA04EE0536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8315356" cy="2000263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Химия элементов - неметаллов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Сера</a:t>
            </a:r>
            <a:endParaRPr lang="ru-RU" sz="5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1928802"/>
            <a:ext cx="5429288" cy="1499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Цуркан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Лилия Фёдоровна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 МОУ « ТСШ № 17»</a:t>
            </a:r>
          </a:p>
          <a:p>
            <a:pPr algn="r"/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г. Тирасполь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ка 10 из 123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4071934" cy="2786058"/>
          </a:xfrm>
          <a:prstGeom prst="rect">
            <a:avLst/>
          </a:prstGeom>
          <a:noFill/>
        </p:spPr>
      </p:pic>
      <p:pic>
        <p:nvPicPr>
          <p:cNvPr id="15364" name="Picture 4" descr="Картинка 96 из 123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286256"/>
            <a:ext cx="5143504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Физические свойства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495800" cy="5429264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Твёрдое кристаллическое вещество желтого цвета, без запаха.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и все неметаллы плохо проводит теплоту и не проводит электрический ток.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Порошок серы всплывает в воде.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Сера в природе практически не растворяется.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Температура плавления 120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а 85 из 123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714876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10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серы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348800"/>
            <a:ext cx="9144000" cy="550920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Серу применяют для производства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Серной кислоты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Вулканизации каучука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Фунгицида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сельском хозяйстве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Сера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коллоидная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лекарственный препарат.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сера в составе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серобитумных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композиций применяется для получения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сероасфальта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а в качестве заместителя портландцемента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серобетона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Производство серной кислоты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стадия производства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обжиг: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+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+297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кДж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4FeS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+ 11O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+ 2Fe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+ 3400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кДж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стадия производства-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окисление сернистого газа: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2SO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+ 197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кДж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lll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стадия производства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растворение оксида серы 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в воде: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=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+Q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435769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Любые процессы переработки природного сырья сопровождаются потерями вещества. Кроме того, не все реакции протекают до конца. Поэтому сырье используется не полностью. Эффективность его использования определяется выходом продукта- отношением массы полученного вещества к теоретически достижимой массе.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ртинка 17 из 362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Рассмотрим пример - задачу.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28736"/>
            <a:ext cx="2857488" cy="5429264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Сырье – пирит содержит 80% полезного вещества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При обжиге 1 т пирита было получено 800 кг сернистого газа. Определить выход продукта.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Картинка 27 из 19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62865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Стихотворение «Сера»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solidFill>
            <a:srgbClr val="FFC00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>
              <a:buNone/>
            </a:pPr>
            <a:r>
              <a:rPr lang="en-US" dirty="0" smtClean="0"/>
              <a:t>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Сера, сера, сера,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Тридцать два - атомный вес.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Сера в воздухе сгорит,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получим ангидрид.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Ангидрид её с водой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Станет серной кислотой.</a:t>
            </a:r>
          </a:p>
          <a:p>
            <a:pPr>
              <a:buNone/>
            </a:pPr>
            <a:endParaRPr lang="ru-RU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Запишите уравнения химических реакций, о которых идет речь в стихотворении.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Напишите уравнения химических реакций, с помощью которых можно осуществить указанные превращения.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7"/>
            <a:ext cx="9144000" cy="5429263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</a:t>
            </a:r>
            <a:r>
              <a:rPr lang="ru-RU" sz="4000" dirty="0" smtClean="0"/>
              <a:t>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S       H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      SO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SO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H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643042" y="30718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571868" y="30718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0694" y="307181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322497" y="253523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071538" y="442913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71538" y="4429132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786050" y="4357694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6248" y="4429132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29322" y="442913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Задача:  Каков объём (н.у.)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 сернистого газа получится при обжиге на воздухе 120г пирита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FeS2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б) сероводорода получится при обработке 0,88 г сульфида железа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соляной кислотой.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endParaRPr lang="ru-RU" sz="5400" dirty="0" smtClean="0"/>
          </a:p>
          <a:p>
            <a:pPr algn="ctr"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&amp; 19.1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задача № 15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9 из 99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latin typeface="Arial Black" pitchFamily="34" charset="0"/>
              </a:rPr>
              <a:t>за внимание!</a:t>
            </a:r>
            <a:endParaRPr lang="ru-RU" sz="7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Arial Black" pitchFamily="34" charset="0"/>
              </a:rPr>
              <a:t>Спасибо</a:t>
            </a:r>
            <a:endParaRPr lang="ru-RU" sz="7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Решаем загадки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Неметалы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643570" cy="535782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 в кристаллах и парах, на детей наводит страх.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воздуха боится, покраснел чтоб сохраниться.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Хоть многие вещества превращает в яд, в химии она достойна всяческих наград.</a:t>
            </a:r>
          </a:p>
          <a:p>
            <a:endParaRPr lang="ru-RU" dirty="0"/>
          </a:p>
        </p:txBody>
      </p:sp>
      <p:pic>
        <p:nvPicPr>
          <p:cNvPr id="15362" name="Picture 2" descr="Картинка 17 из 46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428736"/>
            <a:ext cx="3500430" cy="2357454"/>
          </a:xfrm>
          <a:prstGeom prst="rect">
            <a:avLst/>
          </a:prstGeom>
          <a:noFill/>
        </p:spPr>
      </p:pic>
      <p:pic>
        <p:nvPicPr>
          <p:cNvPr id="15366" name="Picture 6" descr="Картинка 14 из 104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643314"/>
            <a:ext cx="2071702" cy="3214686"/>
          </a:xfrm>
          <a:prstGeom prst="rect">
            <a:avLst/>
          </a:prstGeom>
          <a:noFill/>
        </p:spPr>
      </p:pic>
      <p:pic>
        <p:nvPicPr>
          <p:cNvPr id="15368" name="Picture 8" descr="http://im5-tub-ru.yandex.net/i?id=431064388-18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643314"/>
            <a:ext cx="1857356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Решаем загадки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Неметалы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5929322" cy="535782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Гость из космоса пришёл, в воздухе приют себе нашёл.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газ утверждает, что он - это не он?</a:t>
            </a:r>
          </a:p>
          <a:p>
            <a:pPr lvl="0">
              <a:buClrTx/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неметалл является лесом?</a:t>
            </a:r>
          </a:p>
          <a:p>
            <a:endParaRPr lang="ru-RU" dirty="0"/>
          </a:p>
        </p:txBody>
      </p:sp>
      <p:pic>
        <p:nvPicPr>
          <p:cNvPr id="15364" name="Picture 4" descr="Картинка 3 из 3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7" y="4143380"/>
            <a:ext cx="2357423" cy="2714620"/>
          </a:xfrm>
          <a:prstGeom prst="rect">
            <a:avLst/>
          </a:prstGeom>
          <a:noFill/>
        </p:spPr>
      </p:pic>
      <p:pic>
        <p:nvPicPr>
          <p:cNvPr id="29698" name="Picture 2" descr="Картинка 2 из 482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428736"/>
            <a:ext cx="3214678" cy="2738435"/>
          </a:xfrm>
          <a:prstGeom prst="rect">
            <a:avLst/>
          </a:prstGeom>
          <a:noFill/>
        </p:spPr>
      </p:pic>
      <p:pic>
        <p:nvPicPr>
          <p:cNvPr id="29702" name="Picture 6" descr="Картинка 24 из 2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143380"/>
            <a:ext cx="2595538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 - химический элемент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3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Каков химический знак?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какой группе периодической системы находится?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каком периоде находится?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атомный номер?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относительная атомная масса?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Сколько электронов в атоме? Как располагаются электроны на АО?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Какая электронная формула серы?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низшая (в соединениях с водородом и металлами) и высшая (в соединении с кислородом) валентности серы?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Сера в природе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а 17 из 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00306"/>
            <a:ext cx="28575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00364" y="3357561"/>
            <a:ext cx="61436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Сера является шестнадцатым по химической распространённости элементом 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земной коре.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Встречается в свободном (самородном) состоянии и связанном виде.</a:t>
            </a:r>
          </a:p>
        </p:txBody>
      </p:sp>
      <p:pic>
        <p:nvPicPr>
          <p:cNvPr id="16390" name="Picture 6" descr="Картинка 70 из 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0"/>
            <a:ext cx="3286116" cy="3286124"/>
          </a:xfrm>
          <a:prstGeom prst="rect">
            <a:avLst/>
          </a:prstGeom>
          <a:noFill/>
        </p:spPr>
      </p:pic>
      <p:pic>
        <p:nvPicPr>
          <p:cNvPr id="16392" name="Picture 8" descr="Картинка 90 из 4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0"/>
            <a:ext cx="3143272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Сера также встречается в виде сульфатов солей серной кислоты - мирабилит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а 4 из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Пирит - огненный камень (соединение серы в природе)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а 10 из 37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500562" cy="5429264"/>
          </a:xfrm>
          <a:prstGeom prst="rect">
            <a:avLst/>
          </a:prstGeom>
          <a:noFill/>
        </p:spPr>
      </p:pic>
      <p:pic>
        <p:nvPicPr>
          <p:cNvPr id="18436" name="Picture 4" descr="Картинка 64 из 37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464343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Сера - жизненно важный  химический элемент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2857488" cy="54292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Сера входит в состав белков. Особенно много серы в белках волос, рогов, шерсти. Кроме этого сера является составной частью биологически активных веществ: витаминов и гормонов. При недостатке серы в организме наблюдается хрупкость и ломкость костей, выпадение волос.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а 4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0"/>
            <a:ext cx="3214678" cy="3429000"/>
          </a:xfrm>
          <a:prstGeom prst="rect">
            <a:avLst/>
          </a:prstGeom>
          <a:noFill/>
        </p:spPr>
      </p:pic>
      <p:pic>
        <p:nvPicPr>
          <p:cNvPr id="19462" name="Picture 6" descr="Картинка 17 из 1244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29000"/>
            <a:ext cx="6286512" cy="3429000"/>
          </a:xfrm>
          <a:prstGeom prst="rect">
            <a:avLst/>
          </a:prstGeom>
          <a:noFill/>
        </p:spPr>
      </p:pic>
      <p:pic>
        <p:nvPicPr>
          <p:cNvPr id="19464" name="Picture 8" descr="Картинка 9 из 136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307183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Серой богаты бобовые растения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(горох, чечевица), овсяные хлопья, яйца.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Картинка 4 из 448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pic>
        <p:nvPicPr>
          <p:cNvPr id="20486" name="Picture 6" descr="Картинка 18 из 136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3810000" cy="3786214"/>
          </a:xfrm>
          <a:prstGeom prst="rect">
            <a:avLst/>
          </a:prstGeom>
          <a:noFill/>
        </p:spPr>
      </p:pic>
      <p:pic>
        <p:nvPicPr>
          <p:cNvPr id="20488" name="Picture 8" descr="Картинка 94 из 1227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500438"/>
            <a:ext cx="3071802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706</TotalTime>
  <Words>522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Химия элементов - неметаллов  Сера</vt:lpstr>
      <vt:lpstr> Решаем загадки «Неметалы»</vt:lpstr>
      <vt:lpstr> Решаем загадки «Неметалы»</vt:lpstr>
      <vt:lpstr>Сера - химический элемент</vt:lpstr>
      <vt:lpstr>Сера в природе</vt:lpstr>
      <vt:lpstr>Сера также встречается в виде сульфатов солей серной кислоты - мирабилит</vt:lpstr>
      <vt:lpstr>Пирит - огненный камень (соединение серы в природе)</vt:lpstr>
      <vt:lpstr>Сера - жизненно важный  химический элемент</vt:lpstr>
      <vt:lpstr>Серой богаты бобовые растения  (горох, чечевица), овсяные хлопья, яйца.</vt:lpstr>
      <vt:lpstr>Физические свойства</vt:lpstr>
      <vt:lpstr>Применение серы</vt:lpstr>
      <vt:lpstr>Производство серной кислоты</vt:lpstr>
      <vt:lpstr>Слайд 13</vt:lpstr>
      <vt:lpstr>Рассмотрим пример - задачу.</vt:lpstr>
      <vt:lpstr>Стихотворение «Сера»</vt:lpstr>
      <vt:lpstr>Напишите уравнения химических реакций, с помощью которых можно осуществить указанные превращения. </vt:lpstr>
      <vt:lpstr>Задача:  Каков объём (н.у.)</vt:lpstr>
      <vt:lpstr>Домашнее задание </vt:lpstr>
      <vt:lpstr>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Химия элементов - неметаллов</dc:title>
  <dc:creator>Пользователь</dc:creator>
  <cp:lastModifiedBy>revaz</cp:lastModifiedBy>
  <cp:revision>72</cp:revision>
  <dcterms:created xsi:type="dcterms:W3CDTF">2011-11-15T16:12:55Z</dcterms:created>
  <dcterms:modified xsi:type="dcterms:W3CDTF">2012-05-04T12:44:02Z</dcterms:modified>
</cp:coreProperties>
</file>