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3F28-7A93-4776-AC64-605061035F5E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70CEC2-80B4-471F-9A49-86B0C6A9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3F28-7A93-4776-AC64-605061035F5E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EC2-80B4-471F-9A49-86B0C6A9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3F28-7A93-4776-AC64-605061035F5E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EC2-80B4-471F-9A49-86B0C6A9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3F28-7A93-4776-AC64-605061035F5E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EC2-80B4-471F-9A49-86B0C6A9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3F28-7A93-4776-AC64-605061035F5E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70CEC2-80B4-471F-9A49-86B0C6A9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3F28-7A93-4776-AC64-605061035F5E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EC2-80B4-471F-9A49-86B0C6A9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3F28-7A93-4776-AC64-605061035F5E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EC2-80B4-471F-9A49-86B0C6A9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3F28-7A93-4776-AC64-605061035F5E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EC2-80B4-471F-9A49-86B0C6A9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3F28-7A93-4776-AC64-605061035F5E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EC2-80B4-471F-9A49-86B0C6A9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3F28-7A93-4776-AC64-605061035F5E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CEC2-80B4-471F-9A49-86B0C6A9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3F28-7A93-4776-AC64-605061035F5E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70CEC2-80B4-471F-9A49-86B0C6A9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9D3F28-7A93-4776-AC64-605061035F5E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270CEC2-80B4-471F-9A49-86B0C6A9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Проблемный вопрос: Каковы особенности Литовско-русского государства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Русь и Литва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500042"/>
            <a:ext cx="5929354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Новые  имена и названия: жмудь, </a:t>
            </a:r>
            <a:r>
              <a:rPr lang="ru-RU" sz="2400" b="1" dirty="0" err="1" smtClean="0">
                <a:solidFill>
                  <a:schemeClr val="bg1"/>
                </a:solidFill>
              </a:rPr>
              <a:t>жемайты</a:t>
            </a:r>
            <a:r>
              <a:rPr lang="ru-RU" sz="2400" b="1" dirty="0" smtClean="0">
                <a:solidFill>
                  <a:schemeClr val="bg1"/>
                </a:solidFill>
              </a:rPr>
              <a:t>, Великое княжество Литовское, Гедиминовичи, </a:t>
            </a:r>
            <a:r>
              <a:rPr lang="ru-RU" sz="2400" b="1" dirty="0" err="1" smtClean="0">
                <a:solidFill>
                  <a:schemeClr val="bg1"/>
                </a:solidFill>
              </a:rPr>
              <a:t>Ольгердовичи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28662" y="1785926"/>
            <a:ext cx="7215238" cy="42148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57422" y="2643182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План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71604" y="3071810"/>
          <a:ext cx="6048396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396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1. Предпосылки формирования государства.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71604" y="3643314"/>
          <a:ext cx="6072230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230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2. Имена, вошедшие в историю.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71604" y="4143380"/>
          <a:ext cx="6048396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396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r>
                        <a:rPr lang="ru-RU" baseline="0" dirty="0" smtClean="0"/>
                        <a:t> Особенности государства.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71604" y="4714884"/>
          <a:ext cx="6048396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396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4. Значение.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5934"/>
            <a:ext cx="5627510" cy="675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1" descr="Тевтонцы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785926"/>
            <a:ext cx="936625" cy="1060450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3428992" y="1785926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7715272" y="3000372"/>
            <a:ext cx="85725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7500958" y="4357694"/>
            <a:ext cx="107157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5" descr="ололо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2"/>
          <a:stretch>
            <a:fillRect/>
          </a:stretch>
        </p:blipFill>
        <p:spPr bwMode="auto">
          <a:xfrm rot="21540000">
            <a:off x="7507140" y="3584109"/>
            <a:ext cx="14081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428604"/>
            <a:ext cx="2857520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no Pro SmText" pitchFamily="18" charset="0"/>
              </a:rPr>
              <a:t>Каковы предпосылки формирования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no Pro SmText" pitchFamily="18" charset="0"/>
              </a:rPr>
              <a:t>Великого княжества Литовского?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85794"/>
          </a:xfrm>
        </p:spPr>
        <p:txBody>
          <a:bodyPr>
            <a:normAutofit/>
          </a:bodyPr>
          <a:lstStyle/>
          <a:p>
            <a:pPr algn="r"/>
            <a:r>
              <a:rPr lang="ru-RU" b="1" dirty="0" err="1" smtClean="0"/>
              <a:t>Миндовг</a:t>
            </a:r>
            <a:r>
              <a:rPr lang="ru-RU" b="1" dirty="0" smtClean="0"/>
              <a:t> 1230-1264</a:t>
            </a:r>
            <a:endParaRPr lang="ru-RU" b="1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143372" y="785794"/>
            <a:ext cx="5000628" cy="31432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Согласно легендарной родословной, содержащейся в Воскресенской летописи, </a:t>
            </a:r>
            <a:r>
              <a:rPr lang="ru-RU" sz="2000" i="1" dirty="0" err="1" smtClean="0"/>
              <a:t>Миндовг</a:t>
            </a:r>
            <a:r>
              <a:rPr lang="ru-RU" sz="2000" i="1" dirty="0" smtClean="0"/>
              <a:t> происходит из династии полоцких князей, а его отцом был </a:t>
            </a:r>
            <a:r>
              <a:rPr lang="ru-RU" sz="2000" i="1" dirty="0" err="1" smtClean="0"/>
              <a:t>Мовкольд</a:t>
            </a:r>
            <a:r>
              <a:rPr lang="ru-RU" sz="2000" i="1" dirty="0" smtClean="0"/>
              <a:t>. «Великая хроника»  называет </a:t>
            </a:r>
            <a:r>
              <a:rPr lang="ru-RU" sz="2000" i="1" dirty="0" err="1" smtClean="0"/>
              <a:t>Миндовга</a:t>
            </a:r>
            <a:r>
              <a:rPr lang="ru-RU" sz="2000" i="1" dirty="0" smtClean="0"/>
              <a:t> королём пруссов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8419" cy="385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71670" y="4286256"/>
            <a:ext cx="492922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Начинаем заполнять таблицу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85787" y="4786322"/>
          <a:ext cx="728667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700"/>
                <a:gridCol w="1865075"/>
                <a:gridCol w="3571901"/>
              </a:tblGrid>
              <a:tr h="92869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Литовские князья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Даты княжения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Основные </a:t>
                      </a:r>
                    </a:p>
                    <a:p>
                      <a:pPr algn="l"/>
                      <a:r>
                        <a:rPr lang="ru-RU" sz="1800" dirty="0" smtClean="0"/>
                        <a:t>события </a:t>
                      </a:r>
                    </a:p>
                    <a:p>
                      <a:pPr algn="l"/>
                      <a:r>
                        <a:rPr lang="ru-RU" sz="1800" dirty="0" smtClean="0"/>
                        <a:t>княжения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85785" y="6000768"/>
          <a:ext cx="7286676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9"/>
                <a:gridCol w="1857388"/>
                <a:gridCol w="3571899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err="1" smtClean="0"/>
              <a:t>Гедимин</a:t>
            </a:r>
            <a:r>
              <a:rPr lang="ru-RU" sz="2000" b="1" dirty="0" smtClean="0"/>
              <a:t> – - основатель династии Гедиминовичей. </a:t>
            </a:r>
            <a:br>
              <a:rPr lang="ru-RU" sz="2000" b="1" dirty="0" smtClean="0"/>
            </a:br>
            <a:r>
              <a:rPr lang="ru-RU" sz="2000" b="1" dirty="0" smtClean="0"/>
              <a:t>Соправитель Литвы (или князь </a:t>
            </a:r>
            <a:r>
              <a:rPr lang="ru-RU" sz="2000" b="1" dirty="0" err="1" smtClean="0"/>
              <a:t>жемайтский</a:t>
            </a:r>
            <a:r>
              <a:rPr lang="ru-RU" sz="2000" b="1" dirty="0" smtClean="0"/>
              <a:t>) </a:t>
            </a:r>
            <a:br>
              <a:rPr lang="ru-RU" sz="2000" b="1" dirty="0" smtClean="0"/>
            </a:br>
            <a:r>
              <a:rPr lang="ru-RU" sz="2000" b="1" dirty="0" smtClean="0"/>
              <a:t>в период  с 1295 по 1316 год. </a:t>
            </a:r>
            <a:br>
              <a:rPr lang="ru-RU" sz="2000" b="1" dirty="0" smtClean="0"/>
            </a:br>
            <a:r>
              <a:rPr lang="ru-RU" sz="2000" b="1" dirty="0" smtClean="0"/>
              <a:t>Великий князь литовский с 1316 по 1341 год.</a:t>
            </a:r>
            <a:endParaRPr lang="ru-RU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11254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2276475"/>
            <a:ext cx="37528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ертикальный свиток 6"/>
          <p:cNvSpPr/>
          <p:nvPr/>
        </p:nvSpPr>
        <p:spPr>
          <a:xfrm>
            <a:off x="2071670" y="1643050"/>
            <a:ext cx="3857652" cy="35719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 князе </a:t>
            </a:r>
            <a:r>
              <a:rPr lang="ru-RU" dirty="0" err="1" smtClean="0"/>
              <a:t>Гедимине</a:t>
            </a:r>
            <a:r>
              <a:rPr lang="ru-RU" dirty="0" smtClean="0"/>
              <a:t> Литовско-Русское государство достигло расцвета. Расширил границы государства. Вёл ожесточённую борьбу с немецкими рыцарями, нанёс им ряд поражений.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572140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Какие земли были присоединены </a:t>
            </a:r>
            <a:r>
              <a:rPr lang="ru-RU" b="1" i="1" dirty="0" err="1" smtClean="0"/>
              <a:t>Гедимином</a:t>
            </a:r>
            <a:r>
              <a:rPr lang="ru-RU" b="1" i="1" dirty="0" smtClean="0"/>
              <a:t>?                                        </a:t>
            </a:r>
          </a:p>
          <a:p>
            <a:r>
              <a:rPr lang="ru-RU" b="1" i="1" dirty="0" smtClean="0"/>
              <a:t> стр.121-122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Вильно – стольный град </a:t>
            </a:r>
            <a:r>
              <a:rPr lang="ru-RU" b="1" dirty="0" err="1" smtClean="0"/>
              <a:t>Гедимина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928670"/>
            <a:ext cx="7729566" cy="5143536"/>
          </a:xfrm>
        </p:spPr>
        <p:txBody>
          <a:bodyPr/>
          <a:lstStyle/>
          <a:p>
            <a:r>
              <a:rPr lang="ru-RU" i="1" dirty="0" smtClean="0"/>
              <a:t>а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928934"/>
            <a:ext cx="51146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ертикальный свиток 4"/>
          <p:cNvSpPr/>
          <p:nvPr/>
        </p:nvSpPr>
        <p:spPr>
          <a:xfrm>
            <a:off x="214282" y="1142984"/>
            <a:ext cx="3500462" cy="364333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русским летописям, существовал уже в XII в. Исторически известен с 1323 как столица вел. кн. литовского и русского </a:t>
            </a:r>
            <a:r>
              <a:rPr lang="ru-RU" dirty="0" err="1" smtClean="0"/>
              <a:t>Гедимина</a:t>
            </a:r>
            <a:r>
              <a:rPr lang="ru-RU" dirty="0" smtClean="0"/>
              <a:t>, при котором в городе жили литовцы, русские и поляки; каждая народность сохраняла свою веру и обычаи.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14351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Какова была система управления государством при </a:t>
            </a:r>
            <a:r>
              <a:rPr lang="ru-RU" b="1" i="1" dirty="0" err="1" smtClean="0"/>
              <a:t>Гедимине</a:t>
            </a:r>
            <a:r>
              <a:rPr lang="ru-RU" b="1" i="1" dirty="0" smtClean="0"/>
              <a:t>?</a:t>
            </a:r>
          </a:p>
          <a:p>
            <a:r>
              <a:rPr lang="ru-RU" b="1" i="1" dirty="0" err="1" smtClean="0"/>
              <a:t>Стр</a:t>
            </a:r>
            <a:r>
              <a:rPr lang="ru-RU" b="1" i="1" dirty="0" smtClean="0"/>
              <a:t> 123-124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1442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Ольгерд</a:t>
            </a:r>
            <a:r>
              <a:rPr lang="ru-RU" b="1" dirty="0" smtClean="0"/>
              <a:t>  1345-1377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8231" y="3000372"/>
            <a:ext cx="4585769" cy="376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ертикальный свиток 4"/>
          <p:cNvSpPr/>
          <p:nvPr/>
        </p:nvSpPr>
        <p:spPr>
          <a:xfrm>
            <a:off x="0" y="1142984"/>
            <a:ext cx="3428992" cy="328614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  <a:r>
              <a:rPr lang="ru-RU" sz="2000" b="1" dirty="0" smtClean="0"/>
              <a:t>тарший сын </a:t>
            </a:r>
            <a:r>
              <a:rPr lang="ru-RU" sz="2000" b="1" dirty="0" err="1" smtClean="0"/>
              <a:t>Гедимина</a:t>
            </a:r>
            <a:r>
              <a:rPr lang="ru-RU" sz="2000" b="1" dirty="0" smtClean="0"/>
              <a:t> и русской княжны Ольги  продолжил политику отца по расширению границ государства.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514351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Какие земли были присоединены при </a:t>
            </a:r>
            <a:r>
              <a:rPr lang="ru-RU" b="1" i="1" dirty="0" err="1" smtClean="0"/>
              <a:t>Ольгерде</a:t>
            </a:r>
            <a:r>
              <a:rPr lang="ru-RU" b="1" i="1" dirty="0" smtClean="0"/>
              <a:t> Гедиминовиче?</a:t>
            </a:r>
          </a:p>
          <a:p>
            <a:r>
              <a:rPr lang="ru-RU" b="1" i="1" dirty="0" smtClean="0"/>
              <a:t>Стр.125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Какое значение имело присоединение русских земель к Литве?</a:t>
            </a:r>
            <a:endParaRPr lang="ru-RU" sz="3200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789771" cy="46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ертикальный свиток 4"/>
          <p:cNvSpPr/>
          <p:nvPr/>
        </p:nvSpPr>
        <p:spPr>
          <a:xfrm>
            <a:off x="0" y="1571612"/>
            <a:ext cx="4000496" cy="44291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2071678"/>
            <a:ext cx="428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2</a:t>
            </a:r>
          </a:p>
          <a:p>
            <a:r>
              <a:rPr lang="ru-RU" sz="2800" dirty="0" smtClean="0"/>
              <a:t>3</a:t>
            </a:r>
          </a:p>
          <a:p>
            <a:r>
              <a:rPr lang="ru-RU" sz="2800" dirty="0" smtClean="0"/>
              <a:t>4</a:t>
            </a:r>
          </a:p>
          <a:p>
            <a:r>
              <a:rPr lang="ru-RU" sz="2800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Какое значение имело присоединение русских земель к Литве?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369331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ертикальный свиток 4"/>
          <p:cNvSpPr/>
          <p:nvPr/>
        </p:nvSpPr>
        <p:spPr>
          <a:xfrm>
            <a:off x="0" y="1643050"/>
            <a:ext cx="4357686" cy="44291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285992"/>
            <a:ext cx="2643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Защита от ордынских набегов.</a:t>
            </a:r>
          </a:p>
          <a:p>
            <a:r>
              <a:rPr lang="ru-RU" dirty="0" smtClean="0"/>
              <a:t>2 Противостояние угрозе с запада.</a:t>
            </a:r>
          </a:p>
          <a:p>
            <a:r>
              <a:rPr lang="ru-RU" dirty="0" smtClean="0"/>
              <a:t>3 Благотворное влияние высокой культуры русских земель.</a:t>
            </a:r>
          </a:p>
          <a:p>
            <a:r>
              <a:rPr lang="ru-RU" dirty="0" smtClean="0"/>
              <a:t>4 Русский язык – государственный язык.</a:t>
            </a:r>
          </a:p>
          <a:p>
            <a:r>
              <a:rPr lang="ru-RU" dirty="0" smtClean="0"/>
              <a:t>5 Усиление влияния православной церкви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304</TotalTime>
  <Words>282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Справедливость</vt:lpstr>
      <vt:lpstr>Русь и Литва</vt:lpstr>
      <vt:lpstr>Slide 2</vt:lpstr>
      <vt:lpstr>Slide 3</vt:lpstr>
      <vt:lpstr>Миндовг 1230-1264</vt:lpstr>
      <vt:lpstr>Гедимин – - основатель династии Гедиминовичей.  Соправитель Литвы (или князь жемайтский)  в период  с 1295 по 1316 год.  Великий князь литовский с 1316 по 1341 год.</vt:lpstr>
      <vt:lpstr>Вильно – стольный град Гедимина</vt:lpstr>
      <vt:lpstr>Ольгерд  1345-1377</vt:lpstr>
      <vt:lpstr>Какое значение имело присоединение русских земель к Литве?</vt:lpstr>
      <vt:lpstr>Какое значение имело присоединение русских земель к Литве?</vt:lpstr>
    </vt:vector>
  </TitlesOfParts>
  <Company>school106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Русь и Литва</dc:title>
  <dc:creator>teacher</dc:creator>
  <cp:lastModifiedBy>Virtual PC</cp:lastModifiedBy>
  <cp:revision>32</cp:revision>
  <dcterms:created xsi:type="dcterms:W3CDTF">2011-04-19T14:15:17Z</dcterms:created>
  <dcterms:modified xsi:type="dcterms:W3CDTF">2012-03-25T15:40:00Z</dcterms:modified>
</cp:coreProperties>
</file>