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7" r:id="rId2"/>
    <p:sldId id="273" r:id="rId3"/>
    <p:sldId id="274" r:id="rId4"/>
    <p:sldId id="278" r:id="rId5"/>
    <p:sldId id="275" r:id="rId6"/>
    <p:sldId id="260" r:id="rId7"/>
    <p:sldId id="279" r:id="rId8"/>
    <p:sldId id="280" r:id="rId9"/>
    <p:sldId id="276" r:id="rId10"/>
    <p:sldId id="261" r:id="rId11"/>
    <p:sldId id="277" r:id="rId12"/>
    <p:sldId id="262" r:id="rId13"/>
    <p:sldId id="264" r:id="rId14"/>
    <p:sldId id="266" r:id="rId15"/>
    <p:sldId id="267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60"/>
  </p:normalViewPr>
  <p:slideViewPr>
    <p:cSldViewPr>
      <p:cViewPr varScale="1">
        <p:scale>
          <a:sx n="51" d="100"/>
          <a:sy n="51" d="100"/>
        </p:scale>
        <p:origin x="-12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9317E-A9C4-4A95-A14A-0112CF0A2FF7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862CF-C3D5-45F5-B9E0-10C254012C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610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862CF-C3D5-45F5-B9E0-10C254012CA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5795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862CF-C3D5-45F5-B9E0-10C254012CA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6475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6951-5DA8-476D-BA9B-E5615FEA95DB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959A-FBE8-4048-840B-A627457A10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6951-5DA8-476D-BA9B-E5615FEA95DB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959A-FBE8-4048-840B-A627457A1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6951-5DA8-476D-BA9B-E5615FEA95DB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959A-FBE8-4048-840B-A627457A1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6951-5DA8-476D-BA9B-E5615FEA95DB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959A-FBE8-4048-840B-A627457A1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6951-5DA8-476D-BA9B-E5615FEA95DB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D1C959A-FBE8-4048-840B-A627457A1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6951-5DA8-476D-BA9B-E5615FEA95DB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959A-FBE8-4048-840B-A627457A1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6951-5DA8-476D-BA9B-E5615FEA95DB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959A-FBE8-4048-840B-A627457A1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6951-5DA8-476D-BA9B-E5615FEA95DB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959A-FBE8-4048-840B-A627457A1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6951-5DA8-476D-BA9B-E5615FEA95DB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959A-FBE8-4048-840B-A627457A1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6951-5DA8-476D-BA9B-E5615FEA95DB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959A-FBE8-4048-840B-A627457A1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6951-5DA8-476D-BA9B-E5615FEA95DB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959A-FBE8-4048-840B-A627457A1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6686951-5DA8-476D-BA9B-E5615FEA95DB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D1C959A-FBE8-4048-840B-A627457A1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9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gif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gi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10.gif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10.gif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10.gif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4.gif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1" y="1164645"/>
            <a:ext cx="7848875" cy="1015663"/>
          </a:xfrm>
          <a:prstGeom prst="rect">
            <a:avLst/>
          </a:prstGeom>
          <a:noFill/>
          <a:ln w="63500" cmpd="thickThin">
            <a:solidFill>
              <a:srgbClr val="FFC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cap="none" spc="0" dirty="0" smtClean="0">
                <a:ln/>
                <a:solidFill>
                  <a:srgbClr val="FFC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УТРО В ЛЕСУ</a:t>
            </a:r>
            <a:endParaRPr lang="ru-RU" sz="6000" b="1" cap="none" spc="0" dirty="0">
              <a:ln/>
              <a:solidFill>
                <a:srgbClr val="FFC000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624" y="3735846"/>
            <a:ext cx="3650485" cy="2723823"/>
          </a:xfrm>
          <a:prstGeom prst="rect">
            <a:avLst/>
          </a:prstGeom>
          <a:noFill/>
          <a:ln w="63500" cmpd="thickThin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211960" y="3735846"/>
            <a:ext cx="3816427" cy="2677656"/>
          </a:xfrm>
          <a:prstGeom prst="rect">
            <a:avLst/>
          </a:prstGeom>
          <a:noFill/>
          <a:ln w="63500" cmpd="thickThin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dirty="0" smtClean="0">
                <a:solidFill>
                  <a:srgbClr val="FFFF00"/>
                </a:solidFill>
                <a:latin typeface="+mj-lt"/>
              </a:rPr>
              <a:t>Авторы:</a:t>
            </a:r>
          </a:p>
          <a:p>
            <a:pPr algn="just">
              <a:lnSpc>
                <a:spcPct val="150000"/>
              </a:lnSpc>
            </a:pPr>
            <a:r>
              <a:rPr lang="ru-RU" sz="1400" b="1" dirty="0" smtClean="0">
                <a:solidFill>
                  <a:srgbClr val="FFFF00"/>
                </a:solidFill>
                <a:latin typeface="+mj-lt"/>
              </a:rPr>
              <a:t>Никитенко Екатерина Александровна- </a:t>
            </a:r>
            <a:r>
              <a:rPr lang="ru-RU" sz="1400" b="1" dirty="0" smtClean="0">
                <a:latin typeface="+mj-lt"/>
              </a:rPr>
              <a:t>педагог дополнительного образования детей МБОУ ДОД ЦДОД № 5 </a:t>
            </a:r>
          </a:p>
          <a:p>
            <a:pPr algn="just">
              <a:lnSpc>
                <a:spcPct val="150000"/>
              </a:lnSpc>
            </a:pPr>
            <a:r>
              <a:rPr lang="ru-RU" sz="1400" b="1" dirty="0" smtClean="0">
                <a:latin typeface="+mj-lt"/>
              </a:rPr>
              <a:t>г. Красноярск,</a:t>
            </a:r>
          </a:p>
          <a:p>
            <a:pPr algn="just">
              <a:lnSpc>
                <a:spcPct val="150000"/>
              </a:lnSpc>
            </a:pPr>
            <a:r>
              <a:rPr lang="ru-RU" sz="1400" b="1" dirty="0" smtClean="0">
                <a:solidFill>
                  <a:srgbClr val="FFFF00"/>
                </a:solidFill>
                <a:latin typeface="+mj-lt"/>
              </a:rPr>
              <a:t>Блинникова Наталья Григорьевна- </a:t>
            </a:r>
            <a:r>
              <a:rPr lang="ru-RU" sz="1400" b="1" dirty="0" smtClean="0">
                <a:latin typeface="+mj-lt"/>
              </a:rPr>
              <a:t>методист МБОУ ДОД ЦДОД № 5 г. Красноярск</a:t>
            </a:r>
            <a:endParaRPr lang="ru-RU" sz="14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642473"/>
            <a:ext cx="8533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+mj-lt"/>
              </a:rPr>
              <a:t>(коллективная работа по бисероплетению способом параллельного низания)</a:t>
            </a:r>
            <a:endParaRPr lang="ru-RU" sz="24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55535" y="197889"/>
            <a:ext cx="6326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FF00"/>
                </a:solidFill>
                <a:latin typeface="+mj-lt"/>
              </a:rPr>
              <a:t>Мой университет – www.moi-mummi.ru</a:t>
            </a:r>
            <a:endParaRPr lang="ru-RU" sz="24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3074" name="Picture 2" descr="http://babochkiz.narod.ru/111/blesk/1015_babochkiz.narod.ru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2457" y="414932"/>
            <a:ext cx="2376263" cy="217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abochkiz.narod.ru/111/blesk/1081_babochkiz.narod.ru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080315"/>
            <a:ext cx="762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3880" y="0"/>
            <a:ext cx="9177880" cy="6858000"/>
          </a:xfrm>
          <a:prstGeom prst="rect">
            <a:avLst/>
          </a:prstGeom>
          <a:noFill/>
          <a:ln w="114300" cmpd="thickThin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лучшие Анимации Бабочки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8720"/>
            <a:ext cx="1213587" cy="96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821" y="2126800"/>
            <a:ext cx="1986916" cy="1888233"/>
          </a:xfrm>
          <a:prstGeom prst="rect">
            <a:avLst/>
          </a:prstGeom>
          <a:noFill/>
          <a:ln w="28575" cmpd="thickThin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1" y="1536814"/>
            <a:ext cx="5249504" cy="4982903"/>
          </a:xfrm>
          <a:prstGeom prst="rect">
            <a:avLst/>
          </a:prstGeom>
          <a:noFill/>
          <a:ln w="28575" cmpd="thickThin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-33880" y="0"/>
            <a:ext cx="9177880" cy="6858000"/>
          </a:xfrm>
          <a:prstGeom prst="rect">
            <a:avLst/>
          </a:prstGeom>
          <a:noFill/>
          <a:ln w="114300" cmpd="thickThin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429124" y="142852"/>
            <a:ext cx="4235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Мой университет – </a:t>
            </a:r>
            <a:r>
              <a:rPr lang="ru-RU" b="1" i="1" dirty="0" err="1" smtClean="0">
                <a:solidFill>
                  <a:srgbClr val="FFFF00"/>
                </a:solidFill>
              </a:rPr>
              <a:t>www.moi-mummi.ru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9" name="Picture 4" descr="http://babochkiz.narod.ru/111/blesk/1081_babochkiz.narod.ru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6231" y="4081401"/>
            <a:ext cx="762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fantasyflash.ru/anime/flowers/image/flowers12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137" y="4829445"/>
            <a:ext cx="826610" cy="155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fantasyflash.ru/anime/flowers/image/flowers26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469831" y="524866"/>
            <a:ext cx="1412800" cy="148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fantasyflash.ru/anime/flowers/image/f102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597" y="200760"/>
            <a:ext cx="8763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370597" y="433394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>
                <a:solidFill>
                  <a:srgbClr val="FFFF00"/>
                </a:solidFill>
              </a:rPr>
              <a:t>Ромашка.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142852"/>
            <a:ext cx="7431611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Колокольчик.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4" descr="http://babochkiz.narod.ru/111/blesk/1081_babochkiz.narod.ru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352116"/>
            <a:ext cx="676320" cy="226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7460" y="1214422"/>
            <a:ext cx="5404660" cy="5509200"/>
          </a:xfrm>
          <a:prstGeom prst="rect">
            <a:avLst/>
          </a:prstGeom>
          <a:noFill/>
          <a:ln w="31750" cmpd="thickThin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FFFF00"/>
                </a:solidFill>
                <a:latin typeface="+mj-lt"/>
              </a:rPr>
              <a:t>    </a:t>
            </a:r>
            <a:r>
              <a:rPr lang="ru-RU" sz="2200" b="1" u="sng" dirty="0" smtClean="0">
                <a:solidFill>
                  <a:srgbClr val="FFFF00"/>
                </a:solidFill>
                <a:latin typeface="+mj-lt"/>
              </a:rPr>
              <a:t>Материалы:</a:t>
            </a:r>
            <a:r>
              <a:rPr lang="ru-RU" sz="22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ru-RU" sz="2200" b="1" dirty="0" smtClean="0">
                <a:latin typeface="+mj-lt"/>
              </a:rPr>
              <a:t>бисер синий (голубой), желтый и холодной зелени с голубизной. </a:t>
            </a:r>
          </a:p>
          <a:p>
            <a:pPr algn="just"/>
            <a:r>
              <a:rPr lang="ru-RU" sz="2200" b="1" dirty="0" smtClean="0">
                <a:latin typeface="+mj-lt"/>
              </a:rPr>
              <a:t>    Изготовьте пять лепестков по схеме. Тычинки и пестик – желтые. Для пестика наберите три бисерины и скрутите проволочку; наденьте на проволочку еще несколько бисерин – это длина пестика.</a:t>
            </a:r>
          </a:p>
          <a:p>
            <a:pPr algn="just"/>
            <a:r>
              <a:rPr lang="ru-RU" sz="2200" b="1" dirty="0">
                <a:latin typeface="+mj-lt"/>
              </a:rPr>
              <a:t> </a:t>
            </a:r>
            <a:r>
              <a:rPr lang="ru-RU" sz="2200" b="1" dirty="0" smtClean="0">
                <a:latin typeface="+mj-lt"/>
              </a:rPr>
              <a:t>    Все лепестки колокольчика скрепите под пестиком и тычинками, скрутив проволочки. После сборки лепестки колокольчика сшейте по нижней части проволочкой. </a:t>
            </a:r>
          </a:p>
          <a:p>
            <a:pPr algn="just"/>
            <a:r>
              <a:rPr lang="ru-RU" sz="2200" b="1" dirty="0" smtClean="0">
                <a:latin typeface="+mj-lt"/>
              </a:rPr>
              <a:t>     Лист у колокольчика узкий и длинный. </a:t>
            </a:r>
            <a:endParaRPr lang="ru-RU" sz="2000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214422"/>
            <a:ext cx="3168352" cy="3014641"/>
          </a:xfrm>
          <a:prstGeom prst="rect">
            <a:avLst/>
          </a:prstGeom>
          <a:noFill/>
          <a:ln w="31750" cmpd="thickThin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-33880" y="0"/>
            <a:ext cx="9177880" cy="6858000"/>
          </a:xfrm>
          <a:prstGeom prst="rect">
            <a:avLst/>
          </a:prstGeom>
          <a:noFill/>
          <a:ln w="114300" cmpd="thickThin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9124" y="142852"/>
            <a:ext cx="4235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Мой университет – </a:t>
            </a:r>
            <a:r>
              <a:rPr lang="ru-RU" b="1" i="1" dirty="0" err="1" smtClean="0">
                <a:solidFill>
                  <a:srgbClr val="FFFF00"/>
                </a:solidFill>
              </a:rPr>
              <a:t>www.moi-mummi.ru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" name="Picture 2" descr="лучшие Анимации Бабочки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064" y="142852"/>
            <a:ext cx="1140470" cy="90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fantasyflash.ru/anime/flowers/image/flowers10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60412"/>
            <a:ext cx="147637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994704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9512" y="764703"/>
            <a:ext cx="2129208" cy="3016377"/>
          </a:xfrm>
          <a:prstGeom prst="rect">
            <a:avLst/>
          </a:prstGeom>
          <a:noFill/>
          <a:ln w="28575" cmpd="thickThin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998" y="1454731"/>
            <a:ext cx="6763060" cy="5168678"/>
          </a:xfrm>
          <a:prstGeom prst="rect">
            <a:avLst/>
          </a:prstGeom>
          <a:noFill/>
          <a:ln w="28575" cmpd="thickThin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-33880" y="0"/>
            <a:ext cx="9177880" cy="6858000"/>
          </a:xfrm>
          <a:prstGeom prst="rect">
            <a:avLst/>
          </a:prstGeom>
          <a:noFill/>
          <a:ln w="114300" cmpd="thickThin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142852"/>
            <a:ext cx="4235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Мой университет – </a:t>
            </a:r>
            <a:r>
              <a:rPr lang="ru-RU" b="1" i="1" dirty="0" err="1" smtClean="0">
                <a:solidFill>
                  <a:srgbClr val="FFFF00"/>
                </a:solidFill>
              </a:rPr>
              <a:t>www.moi-mummi.ru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Picture 4" descr="http://babochkiz.narod.ru/111/blesk/1081_babochkiz.narod.ru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6720" y="4065088"/>
            <a:ext cx="762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-396553" y="352383"/>
            <a:ext cx="7431611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FFFF00"/>
                </a:solidFill>
              </a:rPr>
              <a:t>Колокольчик.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" name="Picture 4" descr="http://babochkiz.narod.ru/111/blesk/1081_babochkiz.narod.ru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6504" y="4339889"/>
            <a:ext cx="676320" cy="226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лучшие Анимации Бабочки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064" y="142852"/>
            <a:ext cx="1140470" cy="90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лучшие Анимации Бабочки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56" y="89489"/>
            <a:ext cx="6747179" cy="70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3880" y="0"/>
            <a:ext cx="9177880" cy="6858000"/>
          </a:xfrm>
          <a:prstGeom prst="rect">
            <a:avLst/>
          </a:prstGeom>
          <a:noFill/>
          <a:ln w="114300" cmpd="thickThin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142852"/>
            <a:ext cx="4235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Мой университет – </a:t>
            </a:r>
            <a:r>
              <a:rPr lang="ru-RU" b="1" i="1" dirty="0" err="1" smtClean="0">
                <a:solidFill>
                  <a:srgbClr val="FFFF00"/>
                </a:solidFill>
              </a:rPr>
              <a:t>www.moi-mummi.ru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Picture 4" descr="http://babochkiz.narod.ru/111/blesk/1081_babochkiz.narod.ru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6720" y="4065088"/>
            <a:ext cx="762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95536" y="352383"/>
            <a:ext cx="7431611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FFFF00"/>
                </a:solidFill>
              </a:rPr>
              <a:t>Физкультминутка для глаз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" name="Picture 20" descr="http://babochkiz.narod.ru/111/blesk/1015_babochkiz.narod.ru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0432" y="923883"/>
            <a:ext cx="1552575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http://babochkiz.narod.ru/111/blesk/1015_babochkiz.narod.ru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19288" y="2879975"/>
            <a:ext cx="1609984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806800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krasota-gif.com/s/butterfly/7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4337"/>
            <a:ext cx="9144000" cy="66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3880" y="0"/>
            <a:ext cx="9177880" cy="6858000"/>
          </a:xfrm>
          <a:prstGeom prst="rect">
            <a:avLst/>
          </a:prstGeom>
          <a:noFill/>
          <a:ln w="114300" cmpd="thickThin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142852"/>
            <a:ext cx="4235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Мой университет – </a:t>
            </a:r>
            <a:r>
              <a:rPr lang="ru-RU" b="1" i="1" dirty="0" err="1" smtClean="0">
                <a:solidFill>
                  <a:srgbClr val="FFFF00"/>
                </a:solidFill>
              </a:rPr>
              <a:t>www.moi-mummi.ru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Picture 4" descr="http://babochkiz.narod.ru/111/blesk/1081_babochkiz.narod.ru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6720" y="4065088"/>
            <a:ext cx="762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babochkiz.narod.ru/111/blesk/1081_babochkiz.narod.ru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6720" y="4065088"/>
            <a:ext cx="762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95536" y="352383"/>
            <a:ext cx="7431611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FFFF00"/>
                </a:solidFill>
              </a:rPr>
              <a:t>Физкультминутка для глаз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9" name="Picture 20" descr="http://babochkiz.narod.ru/111/blesk/1015_babochkiz.narod.ru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0432" y="923883"/>
            <a:ext cx="1552575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ttp://babochkiz.narod.ru/111/blesk/1015_babochkiz.narod.ru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5721" y="2879975"/>
            <a:ext cx="1609984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60249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krasota-gif.com/s/butterfly/7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2"/>
            <a:ext cx="9144001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71723" y="142852"/>
            <a:ext cx="4235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Мой университет – </a:t>
            </a:r>
            <a:r>
              <a:rPr lang="ru-RU" b="1" i="1" dirty="0" err="1" smtClean="0">
                <a:solidFill>
                  <a:srgbClr val="FFFF00"/>
                </a:solidFill>
              </a:rPr>
              <a:t>www.moi-mummi.ru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Picture 4" descr="http://babochkiz.narod.ru/111/blesk/1081_babochkiz.narod.ru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6720" y="4065088"/>
            <a:ext cx="762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95536" y="352383"/>
            <a:ext cx="7431611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FFFF00"/>
                </a:solidFill>
              </a:rPr>
              <a:t>Физкультминутка для глаз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" name="Picture 20" descr="http://babochkiz.narod.ru/111/blesk/1015_babochkiz.narod.ru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0432" y="923883"/>
            <a:ext cx="1552575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http://babochkiz.narod.ru/111/blesk/1015_babochkiz.narod.ru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19288" y="2879975"/>
            <a:ext cx="1609984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145895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abochkiz.narod.ru/111/blesk/1060_babochkiz.narod.ru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28" y="-40516"/>
            <a:ext cx="9129272" cy="680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babochkiz.narod.ru/111/blesk/1081_babochkiz.narod.ru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037856"/>
            <a:ext cx="762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3880" y="0"/>
            <a:ext cx="9177880" cy="6858000"/>
          </a:xfrm>
          <a:prstGeom prst="rect">
            <a:avLst/>
          </a:prstGeom>
          <a:noFill/>
          <a:ln w="114300" cmpd="thickThin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142852"/>
            <a:ext cx="4235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Мой университет – </a:t>
            </a:r>
            <a:r>
              <a:rPr lang="ru-RU" b="1" i="1" dirty="0" err="1" smtClean="0">
                <a:solidFill>
                  <a:srgbClr val="FFFF00"/>
                </a:solidFill>
              </a:rPr>
              <a:t>www.moi-mummi.ru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Picture 4" descr="http://babochkiz.narod.ru/111/blesk/1081_babochkiz.narod.ru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6720" y="4065088"/>
            <a:ext cx="762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babochkiz.narod.ru/111/blesk/1081_babochkiz.narod.ru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6720" y="4065088"/>
            <a:ext cx="762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95536" y="352383"/>
            <a:ext cx="7431611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FFFF00"/>
                </a:solidFill>
              </a:rPr>
              <a:t>Физкультминутка для глаз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9" name="Picture 20" descr="http://babochkiz.narod.ru/111/blesk/1015_babochkiz.narod.ru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0432" y="923883"/>
            <a:ext cx="1552575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ttp://babochkiz.narod.ru/111/blesk/1015_babochkiz.narod.ru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7736" y="2879975"/>
            <a:ext cx="1609984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260" y="627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Параллельное низание-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4" descr="http://babochkiz.narod.ru/111/blesk/1081_babochkiz.narod.ru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305300"/>
            <a:ext cx="762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428736"/>
            <a:ext cx="5225804" cy="4893647"/>
          </a:xfrm>
          <a:prstGeom prst="rect">
            <a:avLst/>
          </a:prstGeom>
          <a:noFill/>
          <a:ln w="31750" cmpd="thickThin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+mj-lt"/>
              </a:rPr>
              <a:t>Это самая распространенная техника бисероплетения, которую чаще всего используют для выполнения цветов, листьев, браслетов, сувениров в виде фигурок различных животных. Метод состоит в том, что на один конец нити (проволоки) нанизывают бусинки для очередного ряда. Затем через них пропускают второй конец нити навстречу первому. </a:t>
            </a:r>
            <a:endParaRPr lang="ru-RU" sz="2400" b="1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428736"/>
            <a:ext cx="2190127" cy="4893647"/>
          </a:xfrm>
          <a:prstGeom prst="rect">
            <a:avLst/>
          </a:prstGeom>
          <a:noFill/>
          <a:ln w="31750" cmpd="thickThin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-33880" y="0"/>
            <a:ext cx="9177880" cy="6858000"/>
          </a:xfrm>
          <a:prstGeom prst="rect">
            <a:avLst/>
          </a:prstGeom>
          <a:noFill/>
          <a:ln w="114300" cmpd="thickThin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лучшие Анимации Бабочки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8720"/>
            <a:ext cx="1213587" cy="96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5595538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Бабочка.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4" descr="http://babochkiz.narod.ru/111/blesk/1081_babochkiz.narod.ru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1143" y="4305300"/>
            <a:ext cx="762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104965"/>
            <a:ext cx="7776864" cy="5262979"/>
          </a:xfrm>
          <a:prstGeom prst="rect">
            <a:avLst/>
          </a:prstGeom>
          <a:noFill/>
          <a:ln w="31750" cmpd="thickThin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+mj-lt"/>
              </a:rPr>
              <a:t>Верхние и нижние крылышки бабочки плетутся отдельно.</a:t>
            </a:r>
          </a:p>
          <a:p>
            <a:pPr algn="just"/>
            <a:r>
              <a:rPr lang="ru-RU" sz="2400" b="1" u="sng" dirty="0" smtClean="0">
                <a:solidFill>
                  <a:srgbClr val="FFFF00"/>
                </a:solidFill>
                <a:latin typeface="+mj-lt"/>
              </a:rPr>
              <a:t>1. Плетение из бисера нижнего крылышка бабочки</a:t>
            </a:r>
          </a:p>
          <a:p>
            <a:pPr algn="just"/>
            <a:r>
              <a:rPr lang="ru-RU" sz="2400" b="1" dirty="0" smtClean="0">
                <a:latin typeface="+mj-lt"/>
              </a:rPr>
              <a:t>Для изготовления нижнего крылышка нам понадобится 60 см. проволоки (для более крупного бисера понадобится более длинная проволока). Нанизываем на проволоку одну бисеринку и располагаем ее по центру проволоки – это 1-й ряд плетения бабочки. Далее нанизываем на один из концов проволоки еще две бисеринки, затем через них пропускаем второй конец проволоки навстречу первому и затягиваем – 2-й ряд.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33880" y="0"/>
            <a:ext cx="9177880" cy="6858000"/>
          </a:xfrm>
          <a:prstGeom prst="rect">
            <a:avLst/>
          </a:prstGeom>
          <a:noFill/>
          <a:ln w="114300" cmpd="thickThin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лучшие Анимации Бабочки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8720"/>
            <a:ext cx="1213587" cy="96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994704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799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Бабочка.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4" descr="http://babochkiz.narod.ru/111/blesk/1081_babochkiz.narod.ru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6073" y="4196144"/>
            <a:ext cx="762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102655"/>
            <a:ext cx="7560840" cy="5632311"/>
          </a:xfrm>
          <a:prstGeom prst="rect">
            <a:avLst/>
          </a:prstGeom>
          <a:noFill/>
          <a:ln w="31750" cmpd="thickThin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FF00"/>
                </a:solidFill>
                <a:latin typeface="+mj-lt"/>
              </a:rPr>
              <a:t>2. Плетение из бисера верхнего крылышка </a:t>
            </a:r>
          </a:p>
          <a:p>
            <a:pPr algn="just"/>
            <a:r>
              <a:rPr lang="ru-RU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+mj-lt"/>
              </a:rPr>
              <a:t>   бабочки.</a:t>
            </a:r>
            <a:endParaRPr lang="ru-RU" sz="2400" dirty="0" smtClean="0">
              <a:solidFill>
                <a:srgbClr val="FFFF00"/>
              </a:solidFill>
              <a:latin typeface="+mj-lt"/>
            </a:endParaRPr>
          </a:p>
          <a:p>
            <a:pPr algn="just"/>
            <a:r>
              <a:rPr lang="ru-RU" sz="2400" dirty="0" smtClean="0">
                <a:latin typeface="+mj-lt"/>
              </a:rPr>
              <a:t>    Для плетения верхнего крылышка бабочки понадобится около 80 см проволоки. Плетем верхние крылышки точно также как и нижние, в соответствии со схемой. </a:t>
            </a:r>
          </a:p>
          <a:p>
            <a:pPr algn="just"/>
            <a:r>
              <a:rPr lang="ru-RU" sz="2400" b="1" dirty="0" smtClean="0">
                <a:solidFill>
                  <a:srgbClr val="FFFF00"/>
                </a:solidFill>
                <a:latin typeface="+mj-lt"/>
              </a:rPr>
              <a:t>3. Плетение из бисера тельца бабочки.</a:t>
            </a:r>
            <a:endParaRPr lang="ru-RU" sz="2400" dirty="0" smtClean="0">
              <a:solidFill>
                <a:srgbClr val="FFFF00"/>
              </a:solidFill>
              <a:latin typeface="+mj-lt"/>
            </a:endParaRPr>
          </a:p>
          <a:p>
            <a:pPr algn="just"/>
            <a:r>
              <a:rPr lang="ru-RU" sz="2400" dirty="0" smtClean="0">
                <a:latin typeface="+mj-lt"/>
              </a:rPr>
              <a:t>    Тельце бабочки плетем по следующей схеме: 1-2-2-1-2-2-1-2-1, концы проволоки при этом не обрезаем. Закрепляем по одной бисеринке на концах проволоки на расстоянии 2,5-3 см от последней бисеринки и продеваем концы проволоки через последнюю бисеринку тельца бабочки. Получившиеся «усики» скручиваем жгутиком. Затем обрезаем лишнюю проволоку.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33880" y="0"/>
            <a:ext cx="9177880" cy="6858000"/>
          </a:xfrm>
          <a:prstGeom prst="rect">
            <a:avLst/>
          </a:prstGeom>
          <a:noFill/>
          <a:ln w="114300" cmpd="thickThin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лучшие Анимации Бабочки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8720"/>
            <a:ext cx="1213587" cy="96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867008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babochkiz.narod.ru/111/blesk/1081_babochkiz.narod.ru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4719" y="4065088"/>
            <a:ext cx="762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2464" y="337540"/>
            <a:ext cx="7591904" cy="6032421"/>
          </a:xfrm>
          <a:prstGeom prst="rect">
            <a:avLst/>
          </a:prstGeom>
          <a:noFill/>
          <a:ln w="31750" cmpd="thickThin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ru-RU" sz="2400" b="1" dirty="0" smtClean="0">
              <a:solidFill>
                <a:srgbClr val="FFFF00"/>
              </a:solidFill>
              <a:latin typeface="+mj-lt"/>
            </a:endParaRPr>
          </a:p>
          <a:p>
            <a:pPr algn="just"/>
            <a:endParaRPr lang="ru-RU" sz="2400" b="1" dirty="0" smtClean="0">
              <a:solidFill>
                <a:srgbClr val="FFFF00"/>
              </a:solidFill>
              <a:latin typeface="+mj-lt"/>
            </a:endParaRPr>
          </a:p>
          <a:p>
            <a:pPr algn="just"/>
            <a:endParaRPr lang="ru-RU" sz="2400" b="1" dirty="0">
              <a:solidFill>
                <a:srgbClr val="FFFF00"/>
              </a:solidFill>
              <a:latin typeface="+mj-lt"/>
            </a:endParaRPr>
          </a:p>
          <a:p>
            <a:pPr algn="just"/>
            <a:endParaRPr lang="ru-RU" sz="2400" b="1" dirty="0" smtClean="0">
              <a:solidFill>
                <a:srgbClr val="FFFF00"/>
              </a:solidFill>
              <a:latin typeface="+mj-lt"/>
            </a:endParaRPr>
          </a:p>
          <a:p>
            <a:pPr algn="just"/>
            <a:endParaRPr lang="ru-RU" sz="2400" b="1" dirty="0">
              <a:solidFill>
                <a:srgbClr val="FFFF00"/>
              </a:solidFill>
              <a:latin typeface="+mj-lt"/>
            </a:endParaRPr>
          </a:p>
          <a:p>
            <a:pPr algn="just"/>
            <a:endParaRPr lang="ru-RU" sz="2400" b="1" dirty="0" smtClean="0">
              <a:solidFill>
                <a:srgbClr val="FFFF00"/>
              </a:solidFill>
              <a:latin typeface="+mj-lt"/>
            </a:endParaRPr>
          </a:p>
          <a:p>
            <a:pPr algn="just"/>
            <a:r>
              <a:rPr lang="ru-RU" sz="2400" b="1" dirty="0" smtClean="0">
                <a:solidFill>
                  <a:srgbClr val="FFFF00"/>
                </a:solidFill>
                <a:latin typeface="+mj-lt"/>
              </a:rPr>
              <a:t>4. Сборка бабочки.</a:t>
            </a:r>
          </a:p>
          <a:p>
            <a:pPr algn="just"/>
            <a:r>
              <a:rPr lang="ru-RU" sz="2000" b="1" dirty="0" smtClean="0">
                <a:latin typeface="+mj-lt"/>
              </a:rPr>
              <a:t>    </a:t>
            </a:r>
          </a:p>
          <a:p>
            <a:pPr algn="just"/>
            <a:r>
              <a:rPr lang="ru-RU" sz="2200" b="1" dirty="0" smtClean="0">
                <a:latin typeface="+mj-lt"/>
              </a:rPr>
              <a:t>     Пропускаем через 2 бисерины 5-го ряда тельца бабочки верхние концы проволоки нижних крыльев, а через бисерину 4-го ряда - нижние. Через бисерину 7-го ряда продеваем верхние концы проволоки верхних крылышек, а через 2 бисерины 6-го ряда – нижние. Концы проволоки закрепляем. Используя свободные концы проволоки, можно нижние и верхние крылышки бабочки соединить между собой на 2-3 ряда.</a:t>
            </a:r>
            <a:endParaRPr lang="ru-RU" sz="2200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7471" y="266855"/>
            <a:ext cx="4107735" cy="2946119"/>
          </a:xfrm>
          <a:prstGeom prst="rect">
            <a:avLst/>
          </a:prstGeom>
          <a:noFill/>
          <a:ln w="31750" cmpd="thickThin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-33880" y="0"/>
            <a:ext cx="9177880" cy="6858000"/>
          </a:xfrm>
          <a:prstGeom prst="rect">
            <a:avLst/>
          </a:prstGeom>
          <a:noFill/>
          <a:ln w="114300" cmpd="thickThin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лучшие Анимации Бабочки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071" y="531872"/>
            <a:ext cx="1924970" cy="152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лучшие Анимации Бабочки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3337" y="2090585"/>
            <a:ext cx="844820" cy="67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лучшие Анимации Бабочки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62784"/>
            <a:ext cx="1145695" cy="91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babochkiz.narod.ru/111/blesk/1015_babochkiz.narod.ru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5556" y="835809"/>
            <a:ext cx="1978108" cy="180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994704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064" y="1201357"/>
            <a:ext cx="3528816" cy="2643206"/>
          </a:xfrm>
          <a:prstGeom prst="rect">
            <a:avLst/>
          </a:prstGeom>
          <a:noFill/>
          <a:ln w="28575" cmpd="thickThin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6529" y="3069294"/>
            <a:ext cx="4549791" cy="3501207"/>
          </a:xfrm>
          <a:prstGeom prst="rect">
            <a:avLst/>
          </a:prstGeom>
          <a:noFill/>
          <a:ln w="28575" cmpd="thickThin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336044" y="525491"/>
            <a:ext cx="767144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Схема плетения </a:t>
            </a:r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бабочки п</a:t>
            </a:r>
            <a:r>
              <a:rPr lang="ru-RU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авлиний </a:t>
            </a:r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глаз</a:t>
            </a:r>
            <a:endParaRPr lang="ru-RU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142852"/>
            <a:ext cx="4235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Мой университет – </a:t>
            </a:r>
            <a:r>
              <a:rPr lang="ru-RU" b="1" i="1" dirty="0" err="1" smtClean="0">
                <a:solidFill>
                  <a:srgbClr val="FFFF00"/>
                </a:solidFill>
              </a:rPr>
              <a:t>www.moi-mummi.ru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3880" y="0"/>
            <a:ext cx="9177880" cy="6858000"/>
          </a:xfrm>
          <a:prstGeom prst="rect">
            <a:avLst/>
          </a:prstGeom>
          <a:noFill/>
          <a:ln w="114300" cmpd="thickThin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http://babochkiz.narod.ru/111/blesk/1081_babochkiz.narod.ru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3707" y="4305300"/>
            <a:ext cx="762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fantasyflash.ru/anime/flowers/image/flowers11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44563"/>
            <a:ext cx="2130431" cy="267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лучшие Анимации Бабочки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064" y="142852"/>
            <a:ext cx="1140470" cy="90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babochkiz.narod.ru/111/blesk/1015_babochkiz.narod.ru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0058" y="1048711"/>
            <a:ext cx="2090072" cy="191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411" y="1337076"/>
            <a:ext cx="4841310" cy="3244385"/>
          </a:xfrm>
          <a:prstGeom prst="rect">
            <a:avLst/>
          </a:prstGeom>
          <a:noFill/>
          <a:ln w="28575" cmpd="thickThin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2362" y="3793901"/>
            <a:ext cx="3571900" cy="2678925"/>
          </a:xfrm>
          <a:prstGeom prst="rect">
            <a:avLst/>
          </a:prstGeom>
          <a:noFill/>
          <a:ln w="28575" cmpd="thickThin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-33880" y="0"/>
            <a:ext cx="9177880" cy="6858000"/>
          </a:xfrm>
          <a:prstGeom prst="rect">
            <a:avLst/>
          </a:prstGeom>
          <a:noFill/>
          <a:ln w="114300" cmpd="thickThin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9124" y="142852"/>
            <a:ext cx="4235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Мой университет – </a:t>
            </a:r>
            <a:r>
              <a:rPr lang="ru-RU" b="1" i="1" dirty="0" err="1" smtClean="0">
                <a:solidFill>
                  <a:srgbClr val="FFFF00"/>
                </a:solidFill>
              </a:rPr>
              <a:t>www.moi-mummi.ru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1" name="Picture 4" descr="http://babochkiz.narod.ru/111/blesk/1081_babochkiz.narod.ru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6720" y="4065088"/>
            <a:ext cx="762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336044" y="525491"/>
            <a:ext cx="767144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Схема плетения </a:t>
            </a:r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бабочки махаон</a:t>
            </a:r>
            <a:endParaRPr lang="ru-RU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</p:txBody>
      </p:sp>
      <p:pic>
        <p:nvPicPr>
          <p:cNvPr id="14" name="Picture 4" descr="http://fantasyflash.ru/anime/flowers/image/flowers11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18" y="3763396"/>
            <a:ext cx="2130431" cy="267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babochkiz.narod.ru/111/blesk/1015_babochkiz.narod.ru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0058" y="1048711"/>
            <a:ext cx="2090072" cy="191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лучшие Анимации Бабочки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064" y="142852"/>
            <a:ext cx="1140470" cy="90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860111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868" y="1024111"/>
            <a:ext cx="4066153" cy="2912500"/>
          </a:xfrm>
          <a:prstGeom prst="rect">
            <a:avLst/>
          </a:prstGeom>
          <a:noFill/>
          <a:ln w="28575" cmpd="thickThin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701035"/>
            <a:ext cx="4810864" cy="3869536"/>
          </a:xfrm>
          <a:prstGeom prst="rect">
            <a:avLst/>
          </a:prstGeom>
          <a:noFill/>
          <a:ln w="28575" cmpd="thickThin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-33880" y="0"/>
            <a:ext cx="9177880" cy="6858000"/>
          </a:xfrm>
          <a:prstGeom prst="rect">
            <a:avLst/>
          </a:prstGeom>
          <a:noFill/>
          <a:ln w="114300" cmpd="thickThin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429124" y="142852"/>
            <a:ext cx="4235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Мой университет – </a:t>
            </a:r>
            <a:r>
              <a:rPr lang="ru-RU" b="1" i="1" dirty="0" err="1" smtClean="0">
                <a:solidFill>
                  <a:srgbClr val="FFFF00"/>
                </a:solidFill>
              </a:rPr>
              <a:t>www.moi-mummi.ru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9" name="Picture 4" descr="http://babochkiz.narod.ru/111/blesk/1081_babochkiz.narod.ru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5491" y="4065088"/>
            <a:ext cx="762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336044" y="525491"/>
            <a:ext cx="767144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Схема плетения </a:t>
            </a:r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бабочки монарх</a:t>
            </a:r>
            <a:endParaRPr lang="ru-RU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</p:txBody>
      </p:sp>
      <p:pic>
        <p:nvPicPr>
          <p:cNvPr id="14" name="Picture 4" descr="http://fantasyflash.ru/anime/flowers/image/flowers11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868" y="3897557"/>
            <a:ext cx="2130431" cy="267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лучшие Анимации Бабочки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064" y="142852"/>
            <a:ext cx="1140470" cy="90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babochkiz.narod.ru/111/blesk/1015_babochkiz.narod.ru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48711"/>
            <a:ext cx="1714520" cy="156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173525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333" y="14285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Ромашка.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4" descr="http://babochkiz.narod.ru/111/blesk/1081_babochkiz.narod.ru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7376" y="4221087"/>
            <a:ext cx="725643" cy="243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3410" y="1102745"/>
            <a:ext cx="7358114" cy="2677656"/>
          </a:xfrm>
          <a:prstGeom prst="rect">
            <a:avLst/>
          </a:prstGeom>
          <a:noFill/>
          <a:ln w="31750" cmpd="thickThin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+mj-lt"/>
              </a:rPr>
              <a:t>    Материалы: белый, желтый и зеленый бисер. Последняя бисерина в лепестке желтая. Она как бы увеличивает середину цветка. Все лепестки ромашки (а их будет 10–12 штук) выполняем по схеме, собираем по выполненной сердцевине на одном уровне и скручиваем проволочки от лепестков вместе. </a:t>
            </a:r>
            <a:endParaRPr lang="ru-RU" dirty="0"/>
          </a:p>
        </p:txBody>
      </p:sp>
      <p:pic>
        <p:nvPicPr>
          <p:cNvPr id="11" name="Рисунок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280" y="4077957"/>
            <a:ext cx="1998571" cy="2543336"/>
          </a:xfrm>
          <a:prstGeom prst="rect">
            <a:avLst/>
          </a:prstGeom>
          <a:noFill/>
          <a:ln w="31750" cmpd="thickThin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4713" y="4077072"/>
            <a:ext cx="3507334" cy="2543336"/>
          </a:xfrm>
          <a:prstGeom prst="rect">
            <a:avLst/>
          </a:prstGeom>
          <a:noFill/>
          <a:ln w="31750" cmpd="thickThin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3" name="Picture 6" descr="http://fantasyflash.ru/anime/flowers/image/flowers12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8168" y="4798112"/>
            <a:ext cx="826610" cy="155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33880" y="0"/>
            <a:ext cx="9177880" cy="6858000"/>
          </a:xfrm>
          <a:prstGeom prst="rect">
            <a:avLst/>
          </a:prstGeom>
          <a:noFill/>
          <a:ln w="114300" cmpd="thickThin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://fantasyflash.ru/anime/flowers/image/flowers26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49095" flipH="1">
            <a:off x="7522610" y="333381"/>
            <a:ext cx="1412800" cy="148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fantasyflash.ru/anime/flowers/image/f102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708" y="188640"/>
            <a:ext cx="8763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429124" y="142852"/>
            <a:ext cx="4235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Мой университет – </a:t>
            </a:r>
            <a:r>
              <a:rPr lang="ru-RU" b="1" i="1" dirty="0" err="1" smtClean="0">
                <a:solidFill>
                  <a:srgbClr val="FFFF00"/>
                </a:solidFill>
              </a:rPr>
              <a:t>www.moi-mummi.ru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94704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579</TotalTime>
  <Words>563</Words>
  <Application>Microsoft Office PowerPoint</Application>
  <PresentationFormat>Экран (4:3)</PresentationFormat>
  <Paragraphs>57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Слайд 1</vt:lpstr>
      <vt:lpstr>Параллельное низание-</vt:lpstr>
      <vt:lpstr>Бабочка.</vt:lpstr>
      <vt:lpstr>Бабочка.</vt:lpstr>
      <vt:lpstr>Слайд 5</vt:lpstr>
      <vt:lpstr>Слайд 6</vt:lpstr>
      <vt:lpstr>Слайд 7</vt:lpstr>
      <vt:lpstr>Слайд 8</vt:lpstr>
      <vt:lpstr>Ромашка.</vt:lpstr>
      <vt:lpstr>Слайд 10</vt:lpstr>
      <vt:lpstr>Колокольчик.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revaz</cp:lastModifiedBy>
  <cp:revision>48</cp:revision>
  <dcterms:created xsi:type="dcterms:W3CDTF">2011-12-01T11:53:38Z</dcterms:created>
  <dcterms:modified xsi:type="dcterms:W3CDTF">2012-05-04T13:45:21Z</dcterms:modified>
</cp:coreProperties>
</file>