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A2894-7A53-4A72-8EA2-1A290CA3592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C6F9B-A9FA-470F-B80B-01D879CBC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29C-36CF-489A-BB6E-B01F781CEA5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Microsoft_Office_Excel1.xlsx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Microsoft_Office_Excel2.xlsx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Microsoft_Office_Excel3.xlsx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Documents and Settings\home\Мои документы\Загрузки\TS1019087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429784" cy="1785926"/>
          </a:xfrm>
        </p:spPr>
        <p:txBody>
          <a:bodyPr>
            <a:noAutofit/>
          </a:bodyPr>
          <a:lstStyle/>
          <a:p>
            <a:pPr algn="ctr" eaLnBrk="1" hangingPunct="1"/>
            <a:endParaRPr lang="ru-RU" sz="48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643313" y="56435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8087" y="476672"/>
            <a:ext cx="926208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«Умножение дробей. Нахождение дроби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 числа»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8" name="Picture 6" descr="http://ultranet.collegestreetnormal.school.nz/DataStore/Pages/PAGE_1026/Docs/Documents/math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200">
            <a:off x="6472377" y="2824101"/>
            <a:ext cx="2368483" cy="185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fr.maths.free.fr/images/j023396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86236">
            <a:off x="245285" y="2852592"/>
            <a:ext cx="2225183" cy="181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429000"/>
            <a:ext cx="8280920" cy="3024336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sz="8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Урок в 6 классе.</a:t>
            </a:r>
          </a:p>
          <a:p>
            <a:pPr eaLnBrk="1" hangingPunct="1">
              <a:lnSpc>
                <a:spcPct val="120000"/>
              </a:lnSpc>
            </a:pPr>
            <a:r>
              <a:rPr lang="ru-RU" sz="8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Учитель математики АНО «Павловская гимназия»</a:t>
            </a:r>
          </a:p>
          <a:p>
            <a:pPr eaLnBrk="1" hangingPunct="1">
              <a:lnSpc>
                <a:spcPct val="120000"/>
              </a:lnSpc>
            </a:pPr>
            <a:r>
              <a:rPr lang="ru-RU" sz="8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Тупикова</a:t>
            </a:r>
            <a:r>
              <a:rPr lang="ru-RU" sz="8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Ольга Николаевна</a:t>
            </a:r>
          </a:p>
          <a:p>
            <a:pPr eaLnBrk="1" hangingPunct="1">
              <a:lnSpc>
                <a:spcPct val="120000"/>
              </a:lnSpc>
            </a:pPr>
            <a:r>
              <a:rPr lang="ru-RU" sz="8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Московская область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03262"/>
          </a:xfrm>
        </p:spPr>
        <p:txBody>
          <a:bodyPr>
            <a:noAutofit/>
          </a:bodyPr>
          <a:lstStyle/>
          <a:p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Решите задачу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 flipV="1"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10287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1142984"/>
            <a:ext cx="7643866" cy="155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58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1538" y="1285860"/>
            <a:ext cx="8072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 день студент этого учебного заведения получал алтын кормовых денег.      полученных за год денег он тратил на перья и бумагу, треть – на еду (квас и хлеб). Смог ли он на оставшиеся деньги купить сапоги, которые стоили 3 рубля. (1 алтын = 3 копейки). Год считать равным 365 дням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42976" y="3643314"/>
            <a:ext cx="4515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3 · 365 = 1095 (коп.) – за 1 год.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643050"/>
            <a:ext cx="133350" cy="581025"/>
          </a:xfrm>
          <a:prstGeom prst="rect">
            <a:avLst/>
          </a:prstGeom>
          <a:noFill/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071942"/>
            <a:ext cx="3390900" cy="742950"/>
          </a:xfrm>
          <a:prstGeom prst="rect">
            <a:avLst/>
          </a:prstGeom>
          <a:noFill/>
        </p:spPr>
      </p:pic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786322"/>
            <a:ext cx="3467100" cy="742950"/>
          </a:xfrm>
          <a:prstGeom prst="rect">
            <a:avLst/>
          </a:prstGeom>
          <a:noFill/>
        </p:spPr>
      </p:pic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42976" y="5500702"/>
            <a:ext cx="4497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1095 – (438 + 365) = 292 (коп.)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42976" y="6143644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292 &lt;  300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39" name="Picture 23" descr="http://900igr.net/datai/ekonomika/Monety/0024-037-Alty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98167">
            <a:off x="5754876" y="3901089"/>
            <a:ext cx="2737073" cy="176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03262"/>
          </a:xfrm>
        </p:spPr>
        <p:txBody>
          <a:bodyPr>
            <a:noAutofit/>
          </a:bodyPr>
          <a:lstStyle/>
          <a:p>
            <a:r>
              <a:rPr lang="ru-RU" sz="4800" dirty="0" smtClean="0"/>
              <a:t> 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 flipV="1"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10287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1142984"/>
            <a:ext cx="7643866" cy="155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58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1538" y="1285860"/>
            <a:ext cx="8072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43438" y="785794"/>
            <a:ext cx="4214810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сентябре 1736 г. вместе с Д.И. Виноградовым (будущим изобретателем русского фарфора) и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Г.У.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Райзером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направляют для обучения химии и горному делу в Германию.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500174"/>
            <a:ext cx="314327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Прямоугольник 45"/>
          <p:cNvSpPr/>
          <p:nvPr/>
        </p:nvSpPr>
        <p:spPr>
          <a:xfrm>
            <a:off x="1142976" y="5643578"/>
            <a:ext cx="435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Дом, в котором Ломоносов жил в Марбурге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28926" y="142852"/>
            <a:ext cx="2934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Германии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Юные химики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 flipV="1"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10287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1142984"/>
            <a:ext cx="7643866" cy="155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0166" y="1357298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ω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285860"/>
            <a:ext cx="4981575" cy="86677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7215206" y="142873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·100%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5" name="Picture 13" descr="http://www.sciencespot.net/Media/ato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4100" y="3929066"/>
            <a:ext cx="2999899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1214414" y="2643182"/>
            <a:ext cx="4532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60% -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сахарный раствор;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3286124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5% -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спиртовой раствор йода;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85852" y="3929066"/>
            <a:ext cx="539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9%  -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раствор столового уксуса.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7" name="Picture 15" descr="http://montgomerytsd.schoolwires.com/cms/lib5/NJ01000127/Centricity/Domain/134/j007613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500570"/>
            <a:ext cx="2857500" cy="2076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3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Решите задачу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 flipV="1"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10287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2276872"/>
            <a:ext cx="778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90 + 10 = 100 (г) – масса всего раствора.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0166" y="1357298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28662" y="1268760"/>
            <a:ext cx="821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 90 г воды растворили 10 г поваренной соли. Какова концентрация этого раствора?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71600" y="2780928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0,1 · 100% = 10%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1600" y="5013176"/>
            <a:ext cx="5934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170 + 30 = 200 (г) – масса всего раствора.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99592" y="5517232"/>
            <a:ext cx="3066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2) 0,15 · 100% = 15%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9" name="Picture 9" descr="http://www.celldanismanlik.com.tr/images/arge_c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267325"/>
            <a:ext cx="1885950" cy="1590675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1000100" y="3861048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стакан, где было 170 г воды, добавили 30 г уксусной кислоты. Какова концентрация уксусного раствора?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3" grpId="0"/>
      <p:bldP spid="3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Rectangle 16"/>
          <p:cNvSpPr>
            <a:spLocks noChangeArrowheads="1"/>
          </p:cNvSpPr>
          <p:nvPr/>
        </p:nvSpPr>
        <p:spPr bwMode="auto">
          <a:xfrm flipV="1"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10287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0166" y="1357298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28662" y="1214422"/>
            <a:ext cx="8215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0100" y="24288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00100" y="2857496"/>
            <a:ext cx="81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00100" y="357187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00100" y="400050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00100" y="4500570"/>
            <a:ext cx="81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5357826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28662" y="585789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img11.nnm.ru/d/3/7/b/4/061f168955076fb91b919ad40d4_pre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928670"/>
            <a:ext cx="535785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928662" y="492919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Михаил Васильевич в своей химической лаборатории проводил много опытов, разрабатывал состав стекла, фарфора, которые использовал для своих мозаик.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http://upload.wikimedia.org/wikipedia/commons/thumb/f/fb/Ekaterina_II_and_Lomonosov.jpg/250px-Ekaterina_II_and_Lomonos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071546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-142900"/>
            <a:ext cx="878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Химическая лаборатория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М.В Ломоносова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91755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Мозаика М.В. Ломоносова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 flipV="1"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10287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200024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00166" y="1357298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28662" y="1214422"/>
            <a:ext cx="8215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0100" y="24288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00100" y="2857496"/>
            <a:ext cx="81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00100" y="357187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00100" y="400050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00100" y="4500570"/>
            <a:ext cx="81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28662" y="585789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www.blog-mosaic.ru/wp-content/uploads/2007/09/pet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857232"/>
            <a:ext cx="3362325" cy="454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http://img.narodna.pravda.com.ua/images/doc/6/f/6f80b-q1d4q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928670"/>
            <a:ext cx="374332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 flipV="1">
            <a:off x="3357554" y="-1"/>
            <a:ext cx="8929686" cy="138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43438" y="5286388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«Полтавская баталия»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фрагмент мозаики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М. В.Ломоносова.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5786" y="5357826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Мозаичный портрет Петра I работы мастерской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М.В. Ломоносова.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3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03262"/>
          </a:xfrm>
        </p:spPr>
        <p:txBody>
          <a:bodyPr>
            <a:noAutofit/>
          </a:bodyPr>
          <a:lstStyle/>
          <a:p>
            <a:r>
              <a:rPr lang="ru-RU" sz="4800" dirty="0" smtClean="0"/>
              <a:t> 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 flipV="1"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10287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1142984"/>
            <a:ext cx="7643866" cy="155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58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1538" y="1285860"/>
            <a:ext cx="8072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2199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9" name="Picture 5" descr="http://d1.dvinainform.ru/data/files/49/06/00000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714356"/>
            <a:ext cx="4191000" cy="328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Прямоугольник 40"/>
          <p:cNvSpPr/>
          <p:nvPr/>
        </p:nvSpPr>
        <p:spPr>
          <a:xfrm>
            <a:off x="1071538" y="642918"/>
            <a:ext cx="5357818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вы, которых ожидает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Отечество от недр своих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видеть таковых желает,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Каких зовёт от стран чужих,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О, ваши дни благословенны!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Дерзайте ныне </a:t>
            </a:r>
            <a:r>
              <a:rPr lang="ru-RU" sz="24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ободренны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Раченьем вашим показать,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может собственных Платонов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быстрых разумом Невтонов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Российская земля рождать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Кроссворд</a:t>
            </a:r>
          </a:p>
        </p:txBody>
      </p:sp>
      <p:pic>
        <p:nvPicPr>
          <p:cNvPr id="1033" name="Picture 9" descr="http://kras-sp.ru/upload/resize_cache/asp/53f/150_150_1/phpyjpt1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298" y="500042"/>
            <a:ext cx="2071702" cy="2071702"/>
          </a:xfrm>
          <a:prstGeom prst="rect">
            <a:avLst/>
          </a:prstGeom>
          <a:noFill/>
        </p:spPr>
      </p:pic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000100" y="1857364"/>
          <a:ext cx="6291263" cy="4402137"/>
        </p:xfrm>
        <a:graphic>
          <a:graphicData uri="http://schemas.openxmlformats.org/presentationml/2006/ole">
            <p:oleObj spid="_x0000_s1027" name="Лист" r:id="rId6" imgW="4676657" imgH="3267143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Кроссворд</a:t>
            </a:r>
          </a:p>
        </p:txBody>
      </p:sp>
      <p:pic>
        <p:nvPicPr>
          <p:cNvPr id="6" name="Picture 9" descr="http://kras-sp.ru/upload/resize_cache/asp/53f/150_150_1/phpyjpt1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298" y="500042"/>
            <a:ext cx="2071702" cy="2071702"/>
          </a:xfrm>
          <a:prstGeom prst="rect">
            <a:avLst/>
          </a:prstGeom>
          <a:noFill/>
        </p:spPr>
      </p:pic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000100" y="1857364"/>
          <a:ext cx="6291263" cy="4402137"/>
        </p:xfrm>
        <a:graphic>
          <a:graphicData uri="http://schemas.openxmlformats.org/presentationml/2006/ole">
            <p:oleObj spid="_x0000_s18434" name="Лист" r:id="rId6" imgW="4676657" imgH="3267143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Кроссворд</a:t>
            </a:r>
          </a:p>
        </p:txBody>
      </p:sp>
      <p:pic>
        <p:nvPicPr>
          <p:cNvPr id="6" name="Picture 9" descr="http://kras-sp.ru/upload/resize_cache/asp/53f/150_150_1/phpyjpt1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298" y="476672"/>
            <a:ext cx="2071702" cy="2071702"/>
          </a:xfrm>
          <a:prstGeom prst="rect">
            <a:avLst/>
          </a:prstGeom>
          <a:noFill/>
        </p:spPr>
      </p:pic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043608" y="1916832"/>
          <a:ext cx="6291263" cy="4402137"/>
        </p:xfrm>
        <a:graphic>
          <a:graphicData uri="http://schemas.openxmlformats.org/presentationml/2006/ole">
            <p:oleObj spid="_x0000_s19458" name="Лист" r:id="rId6" imgW="4676657" imgH="3267143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14300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Михаил Васильевич Ломоносов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14488"/>
            <a:ext cx="3267075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14414" y="600076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1711 - 1765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857752" y="1714488"/>
            <a:ext cx="40719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«Всё, что до этого было в науках: гидравлика, аэрометрия, оптика и других темно, сомнительно и недостоверно, математика же сделала всё ясным, верным и очевидным».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(М. В. Ломоносов)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77813"/>
            <a:ext cx="7829576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«Арифметика»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214942" y="1429865"/>
            <a:ext cx="392905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«Арифметика" Леонтия Магницкого и "Грамматика"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Милентия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Смотрицкого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были для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М.В.Ломоносова "вратами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учености", как в дальнейшем он сам их называл.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4414" y="1285860"/>
            <a:ext cx="3810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Расшифруйте пословицы и поговорки</a:t>
            </a:r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" cy="285750"/>
          </a:xfrm>
          <a:prstGeom prst="rect">
            <a:avLst/>
          </a:prstGeom>
          <a:noFill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66675" cy="285750"/>
          </a:xfrm>
          <a:prstGeom prst="rect">
            <a:avLst/>
          </a:prstGeom>
          <a:noFill/>
        </p:spPr>
      </p:pic>
      <p:sp>
        <p:nvSpPr>
          <p:cNvPr id="26640" name="Rectangle 16"/>
          <p:cNvSpPr>
            <a:spLocks noChangeArrowheads="1"/>
          </p:cNvSpPr>
          <p:nvPr/>
        </p:nvSpPr>
        <p:spPr bwMode="auto">
          <a:xfrm flipV="1">
            <a:off x="1115616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10287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1142984"/>
            <a:ext cx="7643866" cy="155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177281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Мал золотник, да дорог.  1 рубль содержал 4 золотника серебра, вычислите массу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старинного рубля.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7584" y="263691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Существовал ли когда-нибудь человек «семи пядей во лбу»?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3717032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Определите рост человека, о котором говорят «от горшка два вершка, а уже указчик» (высоту горшка считать 25 см).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99592" y="5085184"/>
            <a:ext cx="7570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Куда это «За семь верст киселя хлебать»?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336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Задачи</a:t>
            </a:r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" cy="285750"/>
          </a:xfrm>
          <a:prstGeom prst="rect">
            <a:avLst/>
          </a:prstGeom>
          <a:noFill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66675" cy="285750"/>
          </a:xfrm>
          <a:prstGeom prst="rect">
            <a:avLst/>
          </a:prstGeom>
          <a:noFill/>
        </p:spPr>
      </p:pic>
      <p:sp>
        <p:nvSpPr>
          <p:cNvPr id="26640" name="Rectangle 16"/>
          <p:cNvSpPr>
            <a:spLocks noChangeArrowheads="1"/>
          </p:cNvSpPr>
          <p:nvPr/>
        </p:nvSpPr>
        <p:spPr bwMode="auto">
          <a:xfrm flipV="1"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10287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1142984"/>
            <a:ext cx="7643866" cy="459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AutoNum type="arabicPeriod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Купивши комод за 36 рублей вынужден был продать его за   цены. Сколько рублей я потерял?</a:t>
            </a:r>
          </a:p>
          <a:p>
            <a:pPr marL="342900" indent="-342900" algn="just">
              <a:spcAft>
                <a:spcPts val="100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2. Некий купец должен проехать 150 верст. Он проехал    пути и еще 3 версты. Сколько верст ему осталось проехать?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500306"/>
            <a:ext cx="3667125" cy="8001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143512"/>
            <a:ext cx="4686300" cy="74295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571612"/>
            <a:ext cx="257175" cy="571500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071942"/>
            <a:ext cx="133350" cy="571500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Documents and Settings\home\Мои документы\Загрузки\Итоги работы школы за 2009\Итоги работы школы за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Autofit/>
          </a:bodyPr>
          <a:lstStyle/>
          <a:p>
            <a:pPr algn="ctr" eaLnBrk="1" hangingPunct="1"/>
            <a:endParaRPr lang="ru-RU" sz="60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" cy="285750"/>
          </a:xfrm>
          <a:prstGeom prst="rect">
            <a:avLst/>
          </a:prstGeom>
          <a:noFill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66675" cy="285750"/>
          </a:xfrm>
          <a:prstGeom prst="rect">
            <a:avLst/>
          </a:prstGeom>
          <a:noFill/>
        </p:spPr>
      </p:pic>
      <p:sp>
        <p:nvSpPr>
          <p:cNvPr id="26640" name="Rectangle 16"/>
          <p:cNvSpPr>
            <a:spLocks noChangeArrowheads="1"/>
          </p:cNvSpPr>
          <p:nvPr/>
        </p:nvSpPr>
        <p:spPr bwMode="auto">
          <a:xfrm flipV="1">
            <a:off x="0" y="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10287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1142984"/>
            <a:ext cx="7643866" cy="1146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http://festival.1september.ru/articles/585162/img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42852"/>
            <a:ext cx="307183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8" descr="map_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928662" y="714356"/>
            <a:ext cx="350046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4071934" y="4000504"/>
            <a:ext cx="4929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Стремление к знаниям заставили молодого Ломоносова принять решение отправиться в Москву, чтобы «поступить там в ученье». В декабре 1730 г. 19-летний Ломоносов отправился с рыбным обозом в столицу.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515</Words>
  <Application>Microsoft Office PowerPoint</Application>
  <PresentationFormat>Экран (4:3)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Лист</vt:lpstr>
      <vt:lpstr>Слайд 1</vt:lpstr>
      <vt:lpstr>Кроссворд</vt:lpstr>
      <vt:lpstr>Кроссворд</vt:lpstr>
      <vt:lpstr>Кроссворд</vt:lpstr>
      <vt:lpstr>Михаил Васильевич Ломоносов</vt:lpstr>
      <vt:lpstr>«Арифметика»</vt:lpstr>
      <vt:lpstr>Расшифруйте пословицы и поговорки</vt:lpstr>
      <vt:lpstr>Задачи</vt:lpstr>
      <vt:lpstr>Слайд 9</vt:lpstr>
      <vt:lpstr> Решите задачу</vt:lpstr>
      <vt:lpstr> </vt:lpstr>
      <vt:lpstr>Юные химики</vt:lpstr>
      <vt:lpstr>Решите задачу</vt:lpstr>
      <vt:lpstr>Химическая лаборатория  М.В Ломоносова</vt:lpstr>
      <vt:lpstr>Мозаика М.В. Ломоносова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«Нахождение дроби от числа»</dc:title>
  <dc:creator>Ольга</dc:creator>
  <cp:lastModifiedBy>revaz</cp:lastModifiedBy>
  <cp:revision>38</cp:revision>
  <dcterms:created xsi:type="dcterms:W3CDTF">2011-11-19T18:22:27Z</dcterms:created>
  <dcterms:modified xsi:type="dcterms:W3CDTF">2012-05-04T13:30:32Z</dcterms:modified>
</cp:coreProperties>
</file>