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6" r:id="rId3"/>
    <p:sldId id="258" r:id="rId4"/>
    <p:sldId id="257" r:id="rId5"/>
    <p:sldId id="261" r:id="rId6"/>
    <p:sldId id="260" r:id="rId7"/>
    <p:sldId id="262" r:id="rId8"/>
    <p:sldId id="264" r:id="rId9"/>
    <p:sldId id="267" r:id="rId10"/>
    <p:sldId id="279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CD382-5271-415B-8BCA-D68093A2816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064955-E2CE-4283-96C5-B52A893D53FD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бабушка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FECEBB07-4276-4C30-B737-C7CC6F55831C}" type="parTrans" cxnId="{9F332999-601C-41F4-8FFA-C8CCCDDFD59C}">
      <dgm:prSet/>
      <dgm:spPr/>
      <dgm:t>
        <a:bodyPr/>
        <a:lstStyle/>
        <a:p>
          <a:endParaRPr lang="ru-RU"/>
        </a:p>
      </dgm:t>
    </dgm:pt>
    <dgm:pt modelId="{E5728776-AFFE-4720-A4B7-75046489240E}" type="sibTrans" cxnId="{9F332999-601C-41F4-8FFA-C8CCCDDFD59C}">
      <dgm:prSet/>
      <dgm:spPr/>
      <dgm:t>
        <a:bodyPr/>
        <a:lstStyle/>
        <a:p>
          <a:endParaRPr lang="ru-RU"/>
        </a:p>
      </dgm:t>
    </dgm:pt>
    <dgm:pt modelId="{E99CD8D3-EF9D-4C2A-AE9C-83F213E21C95}">
      <dgm:prSet phldrT="[Текст]" custT="1"/>
      <dgm:spPr/>
      <dgm:t>
        <a:bodyPr/>
        <a:lstStyle/>
        <a:p>
          <a:r>
            <a:rPr lang="ru-RU" sz="4800" b="1" dirty="0" smtClean="0"/>
            <a:t>курица</a:t>
          </a:r>
          <a:endParaRPr lang="ru-RU" sz="4800" b="1" dirty="0"/>
        </a:p>
      </dgm:t>
    </dgm:pt>
    <dgm:pt modelId="{4A325E03-AA70-450B-8015-998D76A0E9CB}" type="parTrans" cxnId="{7CABD152-FFA8-4788-AFAE-14558013BFDF}">
      <dgm:prSet/>
      <dgm:spPr/>
      <dgm:t>
        <a:bodyPr/>
        <a:lstStyle/>
        <a:p>
          <a:endParaRPr lang="ru-RU"/>
        </a:p>
      </dgm:t>
    </dgm:pt>
    <dgm:pt modelId="{94266A61-AF7B-43F8-9155-052CC7147B58}" type="sibTrans" cxnId="{7CABD152-FFA8-4788-AFAE-14558013BFDF}">
      <dgm:prSet/>
      <dgm:spPr/>
      <dgm:t>
        <a:bodyPr/>
        <a:lstStyle/>
        <a:p>
          <a:endParaRPr lang="ru-RU"/>
        </a:p>
      </dgm:t>
    </dgm:pt>
    <dgm:pt modelId="{F5831C62-BF3F-4383-A452-8BD473D98F39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муха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C7B84FD3-12C6-44C6-B7FD-A412AE73363D}" type="parTrans" cxnId="{D5A89475-206E-4750-833A-B9CC54879B83}">
      <dgm:prSet/>
      <dgm:spPr/>
      <dgm:t>
        <a:bodyPr/>
        <a:lstStyle/>
        <a:p>
          <a:endParaRPr lang="ru-RU"/>
        </a:p>
      </dgm:t>
    </dgm:pt>
    <dgm:pt modelId="{FBD0B081-149E-42F7-8D90-3C6B8052DE84}" type="sibTrans" cxnId="{D5A89475-206E-4750-833A-B9CC54879B83}">
      <dgm:prSet/>
      <dgm:spPr/>
      <dgm:t>
        <a:bodyPr/>
        <a:lstStyle/>
        <a:p>
          <a:endParaRPr lang="ru-RU"/>
        </a:p>
      </dgm:t>
    </dgm:pt>
    <dgm:pt modelId="{39016ADB-ACC6-46C5-ACB0-1C159B0826DA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щука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364BC1C1-8163-49E1-A138-3344C7AC5960}" type="parTrans" cxnId="{A4AC8666-1AF3-45BD-A89C-2E82B01BDF8B}">
      <dgm:prSet/>
      <dgm:spPr/>
      <dgm:t>
        <a:bodyPr/>
        <a:lstStyle/>
        <a:p>
          <a:endParaRPr lang="ru-RU"/>
        </a:p>
      </dgm:t>
    </dgm:pt>
    <dgm:pt modelId="{1AEFA2A5-446A-4506-B9DB-8FFB923D9CBB}" type="sibTrans" cxnId="{A4AC8666-1AF3-45BD-A89C-2E82B01BDF8B}">
      <dgm:prSet/>
      <dgm:spPr/>
      <dgm:t>
        <a:bodyPr/>
        <a:lstStyle/>
        <a:p>
          <a:endParaRPr lang="ru-RU"/>
        </a:p>
      </dgm:t>
    </dgm:pt>
    <dgm:pt modelId="{74057364-81FA-4BB9-ABC0-E2281F47BC67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капуста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ECECB958-60D7-4F32-92C5-00C8A9C95090}" type="sibTrans" cxnId="{8C057BB3-2FDD-4ACB-8F66-13926C80C47B}">
      <dgm:prSet/>
      <dgm:spPr/>
      <dgm:t>
        <a:bodyPr/>
        <a:lstStyle/>
        <a:p>
          <a:endParaRPr lang="ru-RU"/>
        </a:p>
      </dgm:t>
    </dgm:pt>
    <dgm:pt modelId="{A1D49A7B-E02F-4082-ADA7-96C4FC3DEC56}" type="parTrans" cxnId="{8C057BB3-2FDD-4ACB-8F66-13926C80C47B}">
      <dgm:prSet/>
      <dgm:spPr/>
      <dgm:t>
        <a:bodyPr/>
        <a:lstStyle/>
        <a:p>
          <a:endParaRPr lang="ru-RU"/>
        </a:p>
      </dgm:t>
    </dgm:pt>
    <dgm:pt modelId="{60520C61-8206-4A02-876E-72AC9AECEDDD}" type="pres">
      <dgm:prSet presAssocID="{7C5CD382-5271-415B-8BCA-D68093A281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62DBD-00CE-42E2-98CC-D06C134A0CA2}" type="pres">
      <dgm:prSet presAssocID="{57064955-E2CE-4283-96C5-B52A893D53FD}" presName="node" presStyleLbl="node1" presStyleIdx="0" presStyleCnt="5" custScaleX="152207" custRadScaleRad="100548" custRadScaleInc="-25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DA793-B0BA-471F-B321-26D5AA5DC3BB}" type="pres">
      <dgm:prSet presAssocID="{57064955-E2CE-4283-96C5-B52A893D53FD}" presName="spNode" presStyleCnt="0"/>
      <dgm:spPr/>
    </dgm:pt>
    <dgm:pt modelId="{9604CFE4-727F-48E9-95AD-BB670CCBFCD8}" type="pres">
      <dgm:prSet presAssocID="{E5728776-AFFE-4720-A4B7-7504648924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C0B732E-9246-4C9C-81CC-16CE7D703E6A}" type="pres">
      <dgm:prSet presAssocID="{E99CD8D3-EF9D-4C2A-AE9C-83F213E21C95}" presName="node" presStyleLbl="node1" presStyleIdx="1" presStyleCnt="5" custScaleX="154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AF02D-535E-4727-AA1C-42B5D18507B4}" type="pres">
      <dgm:prSet presAssocID="{E99CD8D3-EF9D-4C2A-AE9C-83F213E21C95}" presName="spNode" presStyleCnt="0"/>
      <dgm:spPr/>
    </dgm:pt>
    <dgm:pt modelId="{84334724-8EB5-431D-A336-1F0A0078D0CC}" type="pres">
      <dgm:prSet presAssocID="{94266A61-AF7B-43F8-9155-052CC7147B5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44C266C-AAD4-427C-A504-3634AA3F3623}" type="pres">
      <dgm:prSet presAssocID="{F5831C62-BF3F-4383-A452-8BD473D98F39}" presName="node" presStyleLbl="node1" presStyleIdx="2" presStyleCnt="5" custScaleX="104939" custScaleY="114701" custRadScaleRad="105271" custRadScaleInc="6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3DAB-AA77-4FCE-B0B1-5002111F452C}" type="pres">
      <dgm:prSet presAssocID="{F5831C62-BF3F-4383-A452-8BD473D98F39}" presName="spNode" presStyleCnt="0"/>
      <dgm:spPr/>
    </dgm:pt>
    <dgm:pt modelId="{B0C6C4EC-AF5A-4157-AD06-B2AB60F26C16}" type="pres">
      <dgm:prSet presAssocID="{FBD0B081-149E-42F7-8D90-3C6B8052DE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5DF679A-B53C-4D69-82BA-7FF675325D4B}" type="pres">
      <dgm:prSet presAssocID="{74057364-81FA-4BB9-ABC0-E2281F47BC67}" presName="node" presStyleLbl="node1" presStyleIdx="3" presStyleCnt="5" custScaleX="16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17B40-21B2-4D7D-8ACB-ABEACD327380}" type="pres">
      <dgm:prSet presAssocID="{74057364-81FA-4BB9-ABC0-E2281F47BC67}" presName="spNode" presStyleCnt="0"/>
      <dgm:spPr/>
    </dgm:pt>
    <dgm:pt modelId="{003BCE78-6215-4BDC-A4A2-2F25B2D464B9}" type="pres">
      <dgm:prSet presAssocID="{ECECB958-60D7-4F32-92C5-00C8A9C9509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5201A3-B46B-4DB8-A370-8B19C7783012}" type="pres">
      <dgm:prSet presAssocID="{39016ADB-ACC6-46C5-ACB0-1C159B0826DA}" presName="node" presStyleLbl="node1" presStyleIdx="4" presStyleCnt="5" custScaleX="151348" custScaleY="104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54265-A797-40C2-A8E0-B5E6D586DD68}" type="pres">
      <dgm:prSet presAssocID="{39016ADB-ACC6-46C5-ACB0-1C159B0826DA}" presName="spNode" presStyleCnt="0"/>
      <dgm:spPr/>
    </dgm:pt>
    <dgm:pt modelId="{E689615C-7E52-4619-AE21-0FC0AC621926}" type="pres">
      <dgm:prSet presAssocID="{1AEFA2A5-446A-4506-B9DB-8FFB923D9CB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DC4F6AE-C2B4-4C56-8084-D48C51E4E3D4}" type="presOf" srcId="{E5728776-AFFE-4720-A4B7-75046489240E}" destId="{9604CFE4-727F-48E9-95AD-BB670CCBFCD8}" srcOrd="0" destOrd="0" presId="urn:microsoft.com/office/officeart/2005/8/layout/cycle6"/>
    <dgm:cxn modelId="{2DA7851F-87F6-4872-BC97-1C8310C4DB2D}" type="presOf" srcId="{F5831C62-BF3F-4383-A452-8BD473D98F39}" destId="{C44C266C-AAD4-427C-A504-3634AA3F3623}" srcOrd="0" destOrd="0" presId="urn:microsoft.com/office/officeart/2005/8/layout/cycle6"/>
    <dgm:cxn modelId="{4BB66CBC-263E-483A-9643-2EA72274D84A}" type="presOf" srcId="{39016ADB-ACC6-46C5-ACB0-1C159B0826DA}" destId="{495201A3-B46B-4DB8-A370-8B19C7783012}" srcOrd="0" destOrd="0" presId="urn:microsoft.com/office/officeart/2005/8/layout/cycle6"/>
    <dgm:cxn modelId="{9F332999-601C-41F4-8FFA-C8CCCDDFD59C}" srcId="{7C5CD382-5271-415B-8BCA-D68093A2816D}" destId="{57064955-E2CE-4283-96C5-B52A893D53FD}" srcOrd="0" destOrd="0" parTransId="{FECEBB07-4276-4C30-B737-C7CC6F55831C}" sibTransId="{E5728776-AFFE-4720-A4B7-75046489240E}"/>
    <dgm:cxn modelId="{8C057BB3-2FDD-4ACB-8F66-13926C80C47B}" srcId="{7C5CD382-5271-415B-8BCA-D68093A2816D}" destId="{74057364-81FA-4BB9-ABC0-E2281F47BC67}" srcOrd="3" destOrd="0" parTransId="{A1D49A7B-E02F-4082-ADA7-96C4FC3DEC56}" sibTransId="{ECECB958-60D7-4F32-92C5-00C8A9C95090}"/>
    <dgm:cxn modelId="{74BDA94A-01E7-4703-955C-CE47BABE00A7}" type="presOf" srcId="{1AEFA2A5-446A-4506-B9DB-8FFB923D9CBB}" destId="{E689615C-7E52-4619-AE21-0FC0AC621926}" srcOrd="0" destOrd="0" presId="urn:microsoft.com/office/officeart/2005/8/layout/cycle6"/>
    <dgm:cxn modelId="{38A38C47-747E-43C1-BF2D-2632AF49836E}" type="presOf" srcId="{7C5CD382-5271-415B-8BCA-D68093A2816D}" destId="{60520C61-8206-4A02-876E-72AC9AECEDDD}" srcOrd="0" destOrd="0" presId="urn:microsoft.com/office/officeart/2005/8/layout/cycle6"/>
    <dgm:cxn modelId="{74B2E1CE-83B7-4005-AD1B-5C11BA080074}" type="presOf" srcId="{94266A61-AF7B-43F8-9155-052CC7147B58}" destId="{84334724-8EB5-431D-A336-1F0A0078D0CC}" srcOrd="0" destOrd="0" presId="urn:microsoft.com/office/officeart/2005/8/layout/cycle6"/>
    <dgm:cxn modelId="{CC3E7D54-E262-4151-9176-784244E40247}" type="presOf" srcId="{57064955-E2CE-4283-96C5-B52A893D53FD}" destId="{34562DBD-00CE-42E2-98CC-D06C134A0CA2}" srcOrd="0" destOrd="0" presId="urn:microsoft.com/office/officeart/2005/8/layout/cycle6"/>
    <dgm:cxn modelId="{A7359637-013E-4FB5-92D8-E1761DA01A8F}" type="presOf" srcId="{E99CD8D3-EF9D-4C2A-AE9C-83F213E21C95}" destId="{7C0B732E-9246-4C9C-81CC-16CE7D703E6A}" srcOrd="0" destOrd="0" presId="urn:microsoft.com/office/officeart/2005/8/layout/cycle6"/>
    <dgm:cxn modelId="{7CABD152-FFA8-4788-AFAE-14558013BFDF}" srcId="{7C5CD382-5271-415B-8BCA-D68093A2816D}" destId="{E99CD8D3-EF9D-4C2A-AE9C-83F213E21C95}" srcOrd="1" destOrd="0" parTransId="{4A325E03-AA70-450B-8015-998D76A0E9CB}" sibTransId="{94266A61-AF7B-43F8-9155-052CC7147B58}"/>
    <dgm:cxn modelId="{FBA6E26D-5195-4B92-8475-EE8F7951CBF6}" type="presOf" srcId="{FBD0B081-149E-42F7-8D90-3C6B8052DE84}" destId="{B0C6C4EC-AF5A-4157-AD06-B2AB60F26C16}" srcOrd="0" destOrd="0" presId="urn:microsoft.com/office/officeart/2005/8/layout/cycle6"/>
    <dgm:cxn modelId="{611049CC-6F3A-492C-BFDE-0EE07900D328}" type="presOf" srcId="{ECECB958-60D7-4F32-92C5-00C8A9C95090}" destId="{003BCE78-6215-4BDC-A4A2-2F25B2D464B9}" srcOrd="0" destOrd="0" presId="urn:microsoft.com/office/officeart/2005/8/layout/cycle6"/>
    <dgm:cxn modelId="{A4AC8666-1AF3-45BD-A89C-2E82B01BDF8B}" srcId="{7C5CD382-5271-415B-8BCA-D68093A2816D}" destId="{39016ADB-ACC6-46C5-ACB0-1C159B0826DA}" srcOrd="4" destOrd="0" parTransId="{364BC1C1-8163-49E1-A138-3344C7AC5960}" sibTransId="{1AEFA2A5-446A-4506-B9DB-8FFB923D9CBB}"/>
    <dgm:cxn modelId="{D5A89475-206E-4750-833A-B9CC54879B83}" srcId="{7C5CD382-5271-415B-8BCA-D68093A2816D}" destId="{F5831C62-BF3F-4383-A452-8BD473D98F39}" srcOrd="2" destOrd="0" parTransId="{C7B84FD3-12C6-44C6-B7FD-A412AE73363D}" sibTransId="{FBD0B081-149E-42F7-8D90-3C6B8052DE84}"/>
    <dgm:cxn modelId="{8372C850-9879-41ED-A0C0-E8FDD678DD57}" type="presOf" srcId="{74057364-81FA-4BB9-ABC0-E2281F47BC67}" destId="{B5DF679A-B53C-4D69-82BA-7FF675325D4B}" srcOrd="0" destOrd="0" presId="urn:microsoft.com/office/officeart/2005/8/layout/cycle6"/>
    <dgm:cxn modelId="{87D978CA-2E62-43BE-B674-B43DFF7AC3B7}" type="presParOf" srcId="{60520C61-8206-4A02-876E-72AC9AECEDDD}" destId="{34562DBD-00CE-42E2-98CC-D06C134A0CA2}" srcOrd="0" destOrd="0" presId="urn:microsoft.com/office/officeart/2005/8/layout/cycle6"/>
    <dgm:cxn modelId="{C9E088C4-C0C9-4304-A865-20DCE3A47ED3}" type="presParOf" srcId="{60520C61-8206-4A02-876E-72AC9AECEDDD}" destId="{AD4DA793-B0BA-471F-B321-26D5AA5DC3BB}" srcOrd="1" destOrd="0" presId="urn:microsoft.com/office/officeart/2005/8/layout/cycle6"/>
    <dgm:cxn modelId="{B3423C92-75C7-4A7E-AB19-2DCFAF7C255D}" type="presParOf" srcId="{60520C61-8206-4A02-876E-72AC9AECEDDD}" destId="{9604CFE4-727F-48E9-95AD-BB670CCBFCD8}" srcOrd="2" destOrd="0" presId="urn:microsoft.com/office/officeart/2005/8/layout/cycle6"/>
    <dgm:cxn modelId="{FA1A81C6-9341-4DAC-AEC1-FE69FF55FAA6}" type="presParOf" srcId="{60520C61-8206-4A02-876E-72AC9AECEDDD}" destId="{7C0B732E-9246-4C9C-81CC-16CE7D703E6A}" srcOrd="3" destOrd="0" presId="urn:microsoft.com/office/officeart/2005/8/layout/cycle6"/>
    <dgm:cxn modelId="{561F4A3B-B04A-41AC-80DD-4562135AD399}" type="presParOf" srcId="{60520C61-8206-4A02-876E-72AC9AECEDDD}" destId="{1F7AF02D-535E-4727-AA1C-42B5D18507B4}" srcOrd="4" destOrd="0" presId="urn:microsoft.com/office/officeart/2005/8/layout/cycle6"/>
    <dgm:cxn modelId="{263552F9-124F-468C-9AFA-EEA840541AC0}" type="presParOf" srcId="{60520C61-8206-4A02-876E-72AC9AECEDDD}" destId="{84334724-8EB5-431D-A336-1F0A0078D0CC}" srcOrd="5" destOrd="0" presId="urn:microsoft.com/office/officeart/2005/8/layout/cycle6"/>
    <dgm:cxn modelId="{C7B31F94-0B50-4498-BE2D-2EC987A979C5}" type="presParOf" srcId="{60520C61-8206-4A02-876E-72AC9AECEDDD}" destId="{C44C266C-AAD4-427C-A504-3634AA3F3623}" srcOrd="6" destOrd="0" presId="urn:microsoft.com/office/officeart/2005/8/layout/cycle6"/>
    <dgm:cxn modelId="{81B6DF44-A879-42F1-A5EA-D3D5085D31E1}" type="presParOf" srcId="{60520C61-8206-4A02-876E-72AC9AECEDDD}" destId="{B0893DAB-AA77-4FCE-B0B1-5002111F452C}" srcOrd="7" destOrd="0" presId="urn:microsoft.com/office/officeart/2005/8/layout/cycle6"/>
    <dgm:cxn modelId="{8910EB77-43EE-41CF-AD02-A7D634416FCC}" type="presParOf" srcId="{60520C61-8206-4A02-876E-72AC9AECEDDD}" destId="{B0C6C4EC-AF5A-4157-AD06-B2AB60F26C16}" srcOrd="8" destOrd="0" presId="urn:microsoft.com/office/officeart/2005/8/layout/cycle6"/>
    <dgm:cxn modelId="{05F6A356-423E-49BD-A2BD-7203E213DFD0}" type="presParOf" srcId="{60520C61-8206-4A02-876E-72AC9AECEDDD}" destId="{B5DF679A-B53C-4D69-82BA-7FF675325D4B}" srcOrd="9" destOrd="0" presId="urn:microsoft.com/office/officeart/2005/8/layout/cycle6"/>
    <dgm:cxn modelId="{E7C89C0A-FD73-49FE-981E-68465F740D1C}" type="presParOf" srcId="{60520C61-8206-4A02-876E-72AC9AECEDDD}" destId="{AE717B40-21B2-4D7D-8ACB-ABEACD327380}" srcOrd="10" destOrd="0" presId="urn:microsoft.com/office/officeart/2005/8/layout/cycle6"/>
    <dgm:cxn modelId="{447A6F6A-6716-4D2D-885B-FDC6F2E15F14}" type="presParOf" srcId="{60520C61-8206-4A02-876E-72AC9AECEDDD}" destId="{003BCE78-6215-4BDC-A4A2-2F25B2D464B9}" srcOrd="11" destOrd="0" presId="urn:microsoft.com/office/officeart/2005/8/layout/cycle6"/>
    <dgm:cxn modelId="{0C87465D-340C-4FF8-81AD-F0650FAEDBEF}" type="presParOf" srcId="{60520C61-8206-4A02-876E-72AC9AECEDDD}" destId="{495201A3-B46B-4DB8-A370-8B19C7783012}" srcOrd="12" destOrd="0" presId="urn:microsoft.com/office/officeart/2005/8/layout/cycle6"/>
    <dgm:cxn modelId="{536AC524-2D26-412A-B5AE-9E65EF52F5DC}" type="presParOf" srcId="{60520C61-8206-4A02-876E-72AC9AECEDDD}" destId="{4BD54265-A797-40C2-A8E0-B5E6D586DD68}" srcOrd="13" destOrd="0" presId="urn:microsoft.com/office/officeart/2005/8/layout/cycle6"/>
    <dgm:cxn modelId="{3B1201C7-D722-43C7-B686-38CDC3EF3B97}" type="presParOf" srcId="{60520C61-8206-4A02-876E-72AC9AECEDDD}" destId="{E689615C-7E52-4619-AE21-0FC0AC62192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44B5-AE2C-429F-A1E3-B017769D29A7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89BD-491C-45C3-8F43-D808A852C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92EA-3436-4DD4-BE28-906D89E6A89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58;&#1082;&#1072;&#1095;&#1077;&#1074;&#1072;,%20&#1091;&#1088;&#1086;&#1082;&#1080;%20&#1085;&#1072;%20&#1082;&#1086;&#1085;&#1082;&#1091;&#1088;&#1089;\027%20&#1055;&#1077;&#1089;&#1085;&#1103;%20&#1050;&#1088;&#1072;&#1089;&#1085;&#1086;&#1081;%20&#1064;&#1072;&#1087;&#1086;&#1095;&#1082;&#1080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36"/>
            <a:ext cx="7929618" cy="17859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русского языка </a:t>
            </a:r>
            <a:r>
              <a:rPr lang="ru-RU" sz="36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Ударение»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(Система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1класс)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214313"/>
            <a:ext cx="7643812" cy="8572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«Средняя общеобразовательная школа  № 7»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143375" y="4572000"/>
            <a:ext cx="4786313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Ткачева Елена Григорьевна,</a:t>
            </a:r>
            <a:endParaRPr lang="ru-RU" sz="2400" b="1" dirty="0"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cs typeface="Times New Roman" pitchFamily="18" charset="0"/>
              </a:rPr>
              <a:t>учитель начальных классов</a:t>
            </a:r>
          </a:p>
          <a:p>
            <a:pPr algn="ctr" eaLnBrk="0" hangingPunct="0"/>
            <a:r>
              <a:rPr lang="ru-RU" sz="2400" b="1" dirty="0">
                <a:cs typeface="Times New Roman" pitchFamily="18" charset="0"/>
              </a:rPr>
              <a:t>МОУ «СОШ № 7»</a:t>
            </a:r>
          </a:p>
          <a:p>
            <a:pPr algn="ctr" eaLnBrk="0" hangingPunct="0"/>
            <a:r>
              <a:rPr lang="ru-RU" sz="2400" b="1" dirty="0">
                <a:cs typeface="Times New Roman" pitchFamily="18" charset="0"/>
              </a:rPr>
              <a:t>г. Тынды Амурской области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643314"/>
            <a:ext cx="1930939" cy="3034678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256"/>
            <a:ext cx="1225658" cy="1447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Ударение не ставят в словах с буквой ё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49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Груша, вишня, слива, берёза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000504"/>
            <a:ext cx="578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Дача, кот, домик, крыша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5729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Ударение не ставят в словах с 1 слогом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4214842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Итоги урока: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000240"/>
            <a:ext cx="671517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 Изменяет …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04" y="3000372"/>
            <a:ext cx="78516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Может падать на  ________ слог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071942"/>
            <a:ext cx="729528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Не ставят в словах  с …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5286388"/>
            <a:ext cx="564360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- Всегда ударная …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Рабочий стол\МАМА\анимация\4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857232"/>
            <a:ext cx="285752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628" y="1857364"/>
            <a:ext cx="400052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Ты просто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молодец!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14338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До новых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         встреч!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4285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Доброе утро!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Урок</a:t>
            </a:r>
          </a:p>
          <a:p>
            <a:pPr algn="ctr"/>
            <a:r>
              <a:rPr lang="ru-RU" sz="4400" b="1" dirty="0" smtClean="0"/>
              <a:t> русского языка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Рабочий стол\МАМА\анимация\CL-2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Это деревушка Ударная.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Её жители ударные труженики.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 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14620"/>
            <a:ext cx="2088323" cy="2916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14620"/>
            <a:ext cx="2088323" cy="291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572140"/>
            <a:ext cx="79296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</a:rPr>
              <a:t>Почему они бьют молоточками?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215082"/>
            <a:ext cx="7929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каким буквам они бьют молоточками?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1552575" cy="1657350"/>
          </a:xfrm>
          <a:prstGeom prst="rect">
            <a:avLst/>
          </a:prstGeom>
          <a:noFill/>
        </p:spPr>
      </p:pic>
      <p:pic>
        <p:nvPicPr>
          <p:cNvPr id="12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15525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227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4285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ударение\0_2ab19_77f1c791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47520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Кирилл\Рабочий стол\Рабочий стол\МАМА\ударение\9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1809225" cy="1656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сир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071810"/>
            <a:ext cx="2087298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71472" y="100010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Купив жене кольцо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в подарок,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Сэр Генри возвращался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в замок.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1071546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Ворота он открыть не смог: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1571612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Дворецкий поменял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замок.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7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-432000"/>
            <a:ext cx="809382" cy="864000"/>
          </a:xfrm>
          <a:prstGeom prst="rect">
            <a:avLst/>
          </a:prstGeom>
          <a:noFill/>
        </p:spPr>
      </p:pic>
      <p:pic>
        <p:nvPicPr>
          <p:cNvPr id="2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-432000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276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Кружки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214290"/>
            <a:ext cx="276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Кружки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Кирилл\Рабочий стол\Рабочий стол\МАМА\ударение\0_2c67e_9bf868fe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214554"/>
            <a:ext cx="338526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Рабочий стол\МАМА\ударение\0_2d38e_8f5f560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626000"/>
            <a:ext cx="2976000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Рабочий стол\МАМА\ударение\0_13c8e_892a027d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643182"/>
            <a:ext cx="313200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1142984"/>
            <a:ext cx="445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 теста сделали кружки.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643050"/>
            <a:ext cx="433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 них слепили пирожки,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1142984"/>
            <a:ext cx="420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Компот налили в кружки: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1643050"/>
            <a:ext cx="403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 Отведайте, подружки!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4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-142900"/>
            <a:ext cx="809382" cy="864000"/>
          </a:xfrm>
          <a:prstGeom prst="rect">
            <a:avLst/>
          </a:prstGeom>
          <a:noFill/>
        </p:spPr>
      </p:pic>
      <p:pic>
        <p:nvPicPr>
          <p:cNvPr id="25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-214338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220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Белки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42852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Белки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143370" y="785794"/>
            <a:ext cx="794" cy="77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Кирилл\Рабочий стол\Рабочий стол\МАМА\природа, фото\0_32cb6_f1cf18a8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4492851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14348" y="121442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 ветку дуба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Сели белки,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2143116"/>
            <a:ext cx="2674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Устроив в роще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посиделки.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ударение\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071546"/>
            <a:ext cx="895717" cy="1980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Рабочий стол\МАМА\ударение\0_1f659_bf2fe2fb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286124"/>
            <a:ext cx="3766513" cy="34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анимация\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643182"/>
            <a:ext cx="1548000" cy="1548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9124" y="1285860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Шеф-повар просит нас: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«Сынки!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3309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Для торта сбили бы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белки!»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29198"/>
            <a:ext cx="1019175" cy="1371600"/>
          </a:xfrm>
          <a:prstGeom prst="rect">
            <a:avLst/>
          </a:prstGeom>
          <a:noFill/>
        </p:spPr>
      </p:pic>
      <p:pic>
        <p:nvPicPr>
          <p:cNvPr id="26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5000636"/>
            <a:ext cx="1019175" cy="1371600"/>
          </a:xfrm>
          <a:prstGeom prst="rect">
            <a:avLst/>
          </a:prstGeom>
          <a:noFill/>
        </p:spPr>
      </p:pic>
      <p:pic>
        <p:nvPicPr>
          <p:cNvPr id="27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57620" y="5000636"/>
            <a:ext cx="928694" cy="1371600"/>
          </a:xfrm>
          <a:prstGeom prst="rect">
            <a:avLst/>
          </a:prstGeom>
          <a:noFill/>
        </p:spPr>
      </p:pic>
      <p:pic>
        <p:nvPicPr>
          <p:cNvPr id="37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0"/>
            <a:ext cx="809382" cy="864000"/>
          </a:xfrm>
          <a:prstGeom prst="rect">
            <a:avLst/>
          </a:prstGeom>
          <a:noFill/>
        </p:spPr>
      </p:pic>
      <p:pic>
        <p:nvPicPr>
          <p:cNvPr id="38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0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000372"/>
            <a:ext cx="2716757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5452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Ударный слог, ударный слог,-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Он назван так недаром…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Эй, невидимка – молоток,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Отметь его ударом!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молоток стучит, стучит,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чётко речь моя звучит.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429000"/>
            <a:ext cx="500066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</a:rPr>
              <a:t>Иногда от перестановки ударения  меняется смысл слова.</a:t>
            </a:r>
            <a:endParaRPr lang="ru-RU" sz="4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" name="027 Песня Красной Шап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2958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429000"/>
            <a:ext cx="3145385" cy="3248992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256"/>
            <a:ext cx="1143008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785818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Ударение может падать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на любой слог.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928934"/>
            <a:ext cx="5429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Вкусная(___), </a:t>
            </a:r>
          </a:p>
          <a:p>
            <a:r>
              <a:rPr lang="ru-RU" sz="5400" b="1" dirty="0" smtClean="0"/>
              <a:t>холодная(___), </a:t>
            </a:r>
          </a:p>
          <a:p>
            <a:r>
              <a:rPr lang="ru-RU" sz="5400" b="1" dirty="0" smtClean="0"/>
              <a:t>ароматный (___)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292893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1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8570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464344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4714884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5572141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285728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Кирилл\Рабочий стол\Рабочий стол\МАМА\анимация\48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178595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</TotalTime>
  <Words>275</Words>
  <Application>Microsoft Office PowerPoint</Application>
  <PresentationFormat>Экран (4:3)</PresentationFormat>
  <Paragraphs>82</Paragraphs>
  <Slides>13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русского языка «Ударение»  (Система Занкова, 1класс)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revaz</cp:lastModifiedBy>
  <cp:revision>44</cp:revision>
  <dcterms:created xsi:type="dcterms:W3CDTF">2010-03-13T08:32:59Z</dcterms:created>
  <dcterms:modified xsi:type="dcterms:W3CDTF">2012-03-31T16:29:12Z</dcterms:modified>
</cp:coreProperties>
</file>