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Сайгушева" userId="781feffa58cf3c42" providerId="LiveId" clId="{CB1A8C3D-234C-4D1C-8AA4-E7A404DDEDB8}"/>
    <pc:docChg chg="modSld">
      <pc:chgData name="Татьяна Сайгушева" userId="781feffa58cf3c42" providerId="LiveId" clId="{CB1A8C3D-234C-4D1C-8AA4-E7A404DDEDB8}" dt="2025-06-11T08:38:48.472" v="0" actId="20577"/>
      <pc:docMkLst>
        <pc:docMk/>
      </pc:docMkLst>
      <pc:sldChg chg="modSp modAnim">
        <pc:chgData name="Татьяна Сайгушева" userId="781feffa58cf3c42" providerId="LiveId" clId="{CB1A8C3D-234C-4D1C-8AA4-E7A404DDEDB8}" dt="2025-06-11T08:38:48.472" v="0" actId="20577"/>
        <pc:sldMkLst>
          <pc:docMk/>
          <pc:sldMk cId="3837290274" sldId="256"/>
        </pc:sldMkLst>
        <pc:spChg chg="mod">
          <ac:chgData name="Татьяна Сайгушева" userId="781feffa58cf3c42" providerId="LiveId" clId="{CB1A8C3D-234C-4D1C-8AA4-E7A404DDEDB8}" dt="2025-06-11T08:38:48.472" v="0" actId="20577"/>
          <ac:spMkLst>
            <pc:docMk/>
            <pc:sldMk cId="3837290274" sldId="256"/>
            <ac:spMk id="3" creationId="{C8843E6D-E3EA-7239-975B-3ED2508253A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735DD-2DE0-4FCD-9E68-AE4A73218B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D310CD-0692-4542-988D-97335A42BDCF}">
      <dgm:prSet phldrT="[Текст]"/>
      <dgm:spPr/>
      <dgm:t>
        <a:bodyPr/>
        <a:lstStyle/>
        <a:p>
          <a:r>
            <a:rPr lang="ru-RU" dirty="0"/>
            <a:t>Поисковая система</a:t>
          </a:r>
        </a:p>
      </dgm:t>
    </dgm:pt>
    <dgm:pt modelId="{3365C553-5C6C-4F23-AB80-FC242D65B074}" type="parTrans" cxnId="{2E5899C1-436B-4E38-9C81-FBF558C5D259}">
      <dgm:prSet/>
      <dgm:spPr/>
      <dgm:t>
        <a:bodyPr/>
        <a:lstStyle/>
        <a:p>
          <a:endParaRPr lang="ru-RU"/>
        </a:p>
      </dgm:t>
    </dgm:pt>
    <dgm:pt modelId="{03D7CAA6-23FD-47FE-95AB-02E472287AD6}" type="sibTrans" cxnId="{2E5899C1-436B-4E38-9C81-FBF558C5D259}">
      <dgm:prSet/>
      <dgm:spPr/>
      <dgm:t>
        <a:bodyPr/>
        <a:lstStyle/>
        <a:p>
          <a:endParaRPr lang="ru-RU"/>
        </a:p>
      </dgm:t>
    </dgm:pt>
    <dgm:pt modelId="{B426C80C-C13B-4E06-9BFA-C861EA5AAF47}" type="asst">
      <dgm:prSet phldrT="[Текст]"/>
      <dgm:spPr/>
      <dgm:t>
        <a:bodyPr/>
        <a:lstStyle/>
        <a:p>
          <a:r>
            <a:rPr lang="ru-RU" dirty="0"/>
            <a:t>Яндекс</a:t>
          </a:r>
        </a:p>
      </dgm:t>
    </dgm:pt>
    <dgm:pt modelId="{ADA9E935-EE0A-4E6C-9587-895E051DCEF2}" type="parTrans" cxnId="{C2B5FEEB-862E-4CB6-9F1D-E21EAE991813}">
      <dgm:prSet/>
      <dgm:spPr/>
      <dgm:t>
        <a:bodyPr/>
        <a:lstStyle/>
        <a:p>
          <a:endParaRPr lang="ru-RU"/>
        </a:p>
      </dgm:t>
    </dgm:pt>
    <dgm:pt modelId="{AB84A22C-D09C-493D-874D-C1FC93C7690F}" type="sibTrans" cxnId="{C2B5FEEB-862E-4CB6-9F1D-E21EAE991813}">
      <dgm:prSet/>
      <dgm:spPr/>
      <dgm:t>
        <a:bodyPr/>
        <a:lstStyle/>
        <a:p>
          <a:endParaRPr lang="ru-RU"/>
        </a:p>
      </dgm:t>
    </dgm:pt>
    <dgm:pt modelId="{685BA46B-6ABF-4382-891D-0DD0D9936B47}">
      <dgm:prSet phldrT="[Текст]"/>
      <dgm:spPr/>
      <dgm:t>
        <a:bodyPr/>
        <a:lstStyle/>
        <a:p>
          <a:r>
            <a:rPr lang="en-US" dirty="0"/>
            <a:t>Mail</a:t>
          </a:r>
          <a:r>
            <a:rPr lang="ru-RU" dirty="0"/>
            <a:t>.</a:t>
          </a:r>
          <a:r>
            <a:rPr lang="en-US" dirty="0" err="1"/>
            <a:t>ru</a:t>
          </a:r>
          <a:endParaRPr lang="ru-RU" dirty="0"/>
        </a:p>
      </dgm:t>
    </dgm:pt>
    <dgm:pt modelId="{8FA07B01-21BD-41FD-B6AA-1271B39303BF}" type="parTrans" cxnId="{AD80279C-BC2E-4FD0-BC2C-6C2897DDC3A8}">
      <dgm:prSet/>
      <dgm:spPr/>
      <dgm:t>
        <a:bodyPr/>
        <a:lstStyle/>
        <a:p>
          <a:endParaRPr lang="ru-RU"/>
        </a:p>
      </dgm:t>
    </dgm:pt>
    <dgm:pt modelId="{43539036-15B1-4E54-B404-00556423E409}" type="sibTrans" cxnId="{AD80279C-BC2E-4FD0-BC2C-6C2897DDC3A8}">
      <dgm:prSet/>
      <dgm:spPr/>
      <dgm:t>
        <a:bodyPr/>
        <a:lstStyle/>
        <a:p>
          <a:endParaRPr lang="ru-RU"/>
        </a:p>
      </dgm:t>
    </dgm:pt>
    <dgm:pt modelId="{2DF35774-6E2D-4A0E-98F5-08C7F0EEA0CC}">
      <dgm:prSet phldrT="[Текст]"/>
      <dgm:spPr/>
      <dgm:t>
        <a:bodyPr/>
        <a:lstStyle/>
        <a:p>
          <a:r>
            <a:rPr lang="ru-RU" dirty="0"/>
            <a:t>Рамблер</a:t>
          </a:r>
        </a:p>
      </dgm:t>
    </dgm:pt>
    <dgm:pt modelId="{3DBB85EA-42DE-48BF-8783-843FFD0B1381}" type="parTrans" cxnId="{54A2988E-6C7F-4EA7-98A5-2235DBED1A5C}">
      <dgm:prSet/>
      <dgm:spPr/>
      <dgm:t>
        <a:bodyPr/>
        <a:lstStyle/>
        <a:p>
          <a:endParaRPr lang="ru-RU"/>
        </a:p>
      </dgm:t>
    </dgm:pt>
    <dgm:pt modelId="{FE64CF3A-E7C6-4D69-BF33-5F0BB53063FA}" type="sibTrans" cxnId="{54A2988E-6C7F-4EA7-98A5-2235DBED1A5C}">
      <dgm:prSet/>
      <dgm:spPr/>
      <dgm:t>
        <a:bodyPr/>
        <a:lstStyle/>
        <a:p>
          <a:endParaRPr lang="ru-RU"/>
        </a:p>
      </dgm:t>
    </dgm:pt>
    <dgm:pt modelId="{059EE00F-A439-4AC2-BDA6-BB5E94F76364}">
      <dgm:prSet phldrT="[Текст]"/>
      <dgm:spPr/>
      <dgm:t>
        <a:bodyPr/>
        <a:lstStyle/>
        <a:p>
          <a:r>
            <a:rPr lang="ru-RU" dirty="0"/>
            <a:t>Спутник</a:t>
          </a:r>
        </a:p>
      </dgm:t>
    </dgm:pt>
    <dgm:pt modelId="{61D8CC2C-F320-4E8B-B273-1CCED3AAE3FA}" type="parTrans" cxnId="{43D1C589-6ED7-4EC1-8AD3-FB2131F773CE}">
      <dgm:prSet/>
      <dgm:spPr/>
      <dgm:t>
        <a:bodyPr/>
        <a:lstStyle/>
        <a:p>
          <a:endParaRPr lang="ru-RU"/>
        </a:p>
      </dgm:t>
    </dgm:pt>
    <dgm:pt modelId="{3A478842-04A3-4901-8C34-4DA6031E2516}" type="sibTrans" cxnId="{43D1C589-6ED7-4EC1-8AD3-FB2131F773CE}">
      <dgm:prSet/>
      <dgm:spPr/>
      <dgm:t>
        <a:bodyPr/>
        <a:lstStyle/>
        <a:p>
          <a:endParaRPr lang="ru-RU"/>
        </a:p>
      </dgm:t>
    </dgm:pt>
    <dgm:pt modelId="{598DA8A5-CE12-4649-9B8D-5292DE536E80}">
      <dgm:prSet phldrT="[Текст]"/>
      <dgm:spPr/>
      <dgm:t>
        <a:bodyPr/>
        <a:lstStyle/>
        <a:p>
          <a:r>
            <a:rPr lang="ru-RU" dirty="0" err="1"/>
            <a:t>Нигма</a:t>
          </a:r>
          <a:endParaRPr lang="ru-RU" dirty="0"/>
        </a:p>
      </dgm:t>
    </dgm:pt>
    <dgm:pt modelId="{005B0E98-1761-45FC-AB05-A12FDF63C261}" type="parTrans" cxnId="{74E51AB0-B0EA-4574-B431-420FA87C6E42}">
      <dgm:prSet/>
      <dgm:spPr/>
      <dgm:t>
        <a:bodyPr/>
        <a:lstStyle/>
        <a:p>
          <a:endParaRPr lang="ru-RU"/>
        </a:p>
      </dgm:t>
    </dgm:pt>
    <dgm:pt modelId="{39026A7B-C344-4588-8687-662BC56A23A4}" type="sibTrans" cxnId="{74E51AB0-B0EA-4574-B431-420FA87C6E42}">
      <dgm:prSet/>
      <dgm:spPr/>
      <dgm:t>
        <a:bodyPr/>
        <a:lstStyle/>
        <a:p>
          <a:endParaRPr lang="ru-RU"/>
        </a:p>
      </dgm:t>
    </dgm:pt>
    <dgm:pt modelId="{A40F3DA7-BDA6-4D6F-B754-BCA32CF3C3ED}" type="pres">
      <dgm:prSet presAssocID="{C76735DD-2DE0-4FCD-9E68-AE4A73218B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F40029-DCA3-42E2-BEF5-7208DE2BF5C7}" type="pres">
      <dgm:prSet presAssocID="{CAD310CD-0692-4542-988D-97335A42BDCF}" presName="hierRoot1" presStyleCnt="0">
        <dgm:presLayoutVars>
          <dgm:hierBranch val="init"/>
        </dgm:presLayoutVars>
      </dgm:prSet>
      <dgm:spPr/>
    </dgm:pt>
    <dgm:pt modelId="{DE51DF7E-9ACC-41CE-91D8-2ABD20B954D5}" type="pres">
      <dgm:prSet presAssocID="{CAD310CD-0692-4542-988D-97335A42BDCF}" presName="rootComposite1" presStyleCnt="0"/>
      <dgm:spPr/>
    </dgm:pt>
    <dgm:pt modelId="{E045D9FA-4CC3-407C-B11B-5AE8151B52B7}" type="pres">
      <dgm:prSet presAssocID="{CAD310CD-0692-4542-988D-97335A42BDCF}" presName="rootText1" presStyleLbl="node0" presStyleIdx="0" presStyleCnt="1">
        <dgm:presLayoutVars>
          <dgm:chPref val="3"/>
        </dgm:presLayoutVars>
      </dgm:prSet>
      <dgm:spPr/>
    </dgm:pt>
    <dgm:pt modelId="{FCBBBB96-0458-4E47-9BCD-0B1B57659220}" type="pres">
      <dgm:prSet presAssocID="{CAD310CD-0692-4542-988D-97335A42BDCF}" presName="rootConnector1" presStyleLbl="node1" presStyleIdx="0" presStyleCnt="0"/>
      <dgm:spPr/>
    </dgm:pt>
    <dgm:pt modelId="{FD0FE724-78A1-4AA7-B1CF-2B9EBE4FEF25}" type="pres">
      <dgm:prSet presAssocID="{CAD310CD-0692-4542-988D-97335A42BDCF}" presName="hierChild2" presStyleCnt="0"/>
      <dgm:spPr/>
    </dgm:pt>
    <dgm:pt modelId="{D4D07C4D-580F-4158-8917-B0DEC99B11CD}" type="pres">
      <dgm:prSet presAssocID="{8FA07B01-21BD-41FD-B6AA-1271B39303BF}" presName="Name37" presStyleLbl="parChTrans1D2" presStyleIdx="0" presStyleCnt="5"/>
      <dgm:spPr/>
    </dgm:pt>
    <dgm:pt modelId="{3438155C-D2A3-4FAF-9B56-BB6C757AFCC3}" type="pres">
      <dgm:prSet presAssocID="{685BA46B-6ABF-4382-891D-0DD0D9936B47}" presName="hierRoot2" presStyleCnt="0">
        <dgm:presLayoutVars>
          <dgm:hierBranch val="init"/>
        </dgm:presLayoutVars>
      </dgm:prSet>
      <dgm:spPr/>
    </dgm:pt>
    <dgm:pt modelId="{49D515F9-89E2-4FC5-9904-D04B5E81DF35}" type="pres">
      <dgm:prSet presAssocID="{685BA46B-6ABF-4382-891D-0DD0D9936B47}" presName="rootComposite" presStyleCnt="0"/>
      <dgm:spPr/>
    </dgm:pt>
    <dgm:pt modelId="{BB46065A-27CE-4628-9201-863C79A7C25C}" type="pres">
      <dgm:prSet presAssocID="{685BA46B-6ABF-4382-891D-0DD0D9936B47}" presName="rootText" presStyleLbl="node2" presStyleIdx="0" presStyleCnt="4" custLinFactNeighborX="69201" custLinFactNeighborY="-67458">
        <dgm:presLayoutVars>
          <dgm:chPref val="3"/>
        </dgm:presLayoutVars>
      </dgm:prSet>
      <dgm:spPr/>
    </dgm:pt>
    <dgm:pt modelId="{9A137327-A45A-4425-814C-4F0EF5502E38}" type="pres">
      <dgm:prSet presAssocID="{685BA46B-6ABF-4382-891D-0DD0D9936B47}" presName="rootConnector" presStyleLbl="node2" presStyleIdx="0" presStyleCnt="4"/>
      <dgm:spPr/>
    </dgm:pt>
    <dgm:pt modelId="{F6E8EC40-1291-461F-9FC0-DBF1F111E038}" type="pres">
      <dgm:prSet presAssocID="{685BA46B-6ABF-4382-891D-0DD0D9936B47}" presName="hierChild4" presStyleCnt="0"/>
      <dgm:spPr/>
    </dgm:pt>
    <dgm:pt modelId="{5E1C9906-AA98-4C32-9F14-FBA7971D4220}" type="pres">
      <dgm:prSet presAssocID="{685BA46B-6ABF-4382-891D-0DD0D9936B47}" presName="hierChild5" presStyleCnt="0"/>
      <dgm:spPr/>
    </dgm:pt>
    <dgm:pt modelId="{40E6E9E2-B971-40D3-A73C-6BF2E16A7D5F}" type="pres">
      <dgm:prSet presAssocID="{3DBB85EA-42DE-48BF-8783-843FFD0B1381}" presName="Name37" presStyleLbl="parChTrans1D2" presStyleIdx="1" presStyleCnt="5"/>
      <dgm:spPr/>
    </dgm:pt>
    <dgm:pt modelId="{4E09BDF7-E883-4F08-BA8F-0384351FA5CD}" type="pres">
      <dgm:prSet presAssocID="{2DF35774-6E2D-4A0E-98F5-08C7F0EEA0CC}" presName="hierRoot2" presStyleCnt="0">
        <dgm:presLayoutVars>
          <dgm:hierBranch val="init"/>
        </dgm:presLayoutVars>
      </dgm:prSet>
      <dgm:spPr/>
    </dgm:pt>
    <dgm:pt modelId="{BF807616-197A-4F8F-9C9B-9ABE4442BF9C}" type="pres">
      <dgm:prSet presAssocID="{2DF35774-6E2D-4A0E-98F5-08C7F0EEA0CC}" presName="rootComposite" presStyleCnt="0"/>
      <dgm:spPr/>
    </dgm:pt>
    <dgm:pt modelId="{C8B802C4-E43C-44CA-A815-20CF83404D1A}" type="pres">
      <dgm:prSet presAssocID="{2DF35774-6E2D-4A0E-98F5-08C7F0EEA0CC}" presName="rootText" presStyleLbl="node2" presStyleIdx="1" presStyleCnt="4" custLinFactNeighborX="52482" custLinFactNeighborY="-67458">
        <dgm:presLayoutVars>
          <dgm:chPref val="3"/>
        </dgm:presLayoutVars>
      </dgm:prSet>
      <dgm:spPr/>
    </dgm:pt>
    <dgm:pt modelId="{7AF88F69-F9CD-431B-A50A-AFF2B0804619}" type="pres">
      <dgm:prSet presAssocID="{2DF35774-6E2D-4A0E-98F5-08C7F0EEA0CC}" presName="rootConnector" presStyleLbl="node2" presStyleIdx="1" presStyleCnt="4"/>
      <dgm:spPr/>
    </dgm:pt>
    <dgm:pt modelId="{55CA8D17-5F1A-440F-B23C-66F357BC464D}" type="pres">
      <dgm:prSet presAssocID="{2DF35774-6E2D-4A0E-98F5-08C7F0EEA0CC}" presName="hierChild4" presStyleCnt="0"/>
      <dgm:spPr/>
    </dgm:pt>
    <dgm:pt modelId="{FE85274A-6A4D-4CE1-9B0C-B8CC424C9CE6}" type="pres">
      <dgm:prSet presAssocID="{2DF35774-6E2D-4A0E-98F5-08C7F0EEA0CC}" presName="hierChild5" presStyleCnt="0"/>
      <dgm:spPr/>
    </dgm:pt>
    <dgm:pt modelId="{D48C41D7-1698-4B0E-AE21-10D3D2E5E88B}" type="pres">
      <dgm:prSet presAssocID="{61D8CC2C-F320-4E8B-B273-1CCED3AAE3FA}" presName="Name37" presStyleLbl="parChTrans1D2" presStyleIdx="2" presStyleCnt="5"/>
      <dgm:spPr/>
    </dgm:pt>
    <dgm:pt modelId="{8B93B600-4ED0-426C-B5DE-125E0413F375}" type="pres">
      <dgm:prSet presAssocID="{059EE00F-A439-4AC2-BDA6-BB5E94F76364}" presName="hierRoot2" presStyleCnt="0">
        <dgm:presLayoutVars>
          <dgm:hierBranch val="init"/>
        </dgm:presLayoutVars>
      </dgm:prSet>
      <dgm:spPr/>
    </dgm:pt>
    <dgm:pt modelId="{12EE8831-BA38-4D3C-A4D3-AE06D85D0E00}" type="pres">
      <dgm:prSet presAssocID="{059EE00F-A439-4AC2-BDA6-BB5E94F76364}" presName="rootComposite" presStyleCnt="0"/>
      <dgm:spPr/>
    </dgm:pt>
    <dgm:pt modelId="{9F951923-8D16-4E03-A317-F5DFE821D412}" type="pres">
      <dgm:prSet presAssocID="{059EE00F-A439-4AC2-BDA6-BB5E94F76364}" presName="rootText" presStyleLbl="node2" presStyleIdx="2" presStyleCnt="4" custLinFactNeighborX="34231" custLinFactNeighborY="-67458">
        <dgm:presLayoutVars>
          <dgm:chPref val="3"/>
        </dgm:presLayoutVars>
      </dgm:prSet>
      <dgm:spPr/>
    </dgm:pt>
    <dgm:pt modelId="{791219B6-D784-4B01-9CDF-0D3ED0B0314B}" type="pres">
      <dgm:prSet presAssocID="{059EE00F-A439-4AC2-BDA6-BB5E94F76364}" presName="rootConnector" presStyleLbl="node2" presStyleIdx="2" presStyleCnt="4"/>
      <dgm:spPr/>
    </dgm:pt>
    <dgm:pt modelId="{BBFDACAA-33CE-45A3-8446-6BDF0DCB1BCD}" type="pres">
      <dgm:prSet presAssocID="{059EE00F-A439-4AC2-BDA6-BB5E94F76364}" presName="hierChild4" presStyleCnt="0"/>
      <dgm:spPr/>
    </dgm:pt>
    <dgm:pt modelId="{FDFE9B40-A6F0-457D-B54C-CA0F04C70C1E}" type="pres">
      <dgm:prSet presAssocID="{059EE00F-A439-4AC2-BDA6-BB5E94F76364}" presName="hierChild5" presStyleCnt="0"/>
      <dgm:spPr/>
    </dgm:pt>
    <dgm:pt modelId="{C4761A23-0581-4FEC-9B48-63E62F0F04BC}" type="pres">
      <dgm:prSet presAssocID="{005B0E98-1761-45FC-AB05-A12FDF63C261}" presName="Name37" presStyleLbl="parChTrans1D2" presStyleIdx="3" presStyleCnt="5"/>
      <dgm:spPr/>
    </dgm:pt>
    <dgm:pt modelId="{78295F79-3A1D-4F76-8515-D33A1B912D7B}" type="pres">
      <dgm:prSet presAssocID="{598DA8A5-CE12-4649-9B8D-5292DE536E80}" presName="hierRoot2" presStyleCnt="0">
        <dgm:presLayoutVars>
          <dgm:hierBranch val="init"/>
        </dgm:presLayoutVars>
      </dgm:prSet>
      <dgm:spPr/>
    </dgm:pt>
    <dgm:pt modelId="{2B5570CF-A9F1-4C6A-9200-0A961C7053AB}" type="pres">
      <dgm:prSet presAssocID="{598DA8A5-CE12-4649-9B8D-5292DE536E80}" presName="rootComposite" presStyleCnt="0"/>
      <dgm:spPr/>
    </dgm:pt>
    <dgm:pt modelId="{96D37D14-63D3-46DD-9083-524CB26E7147}" type="pres">
      <dgm:prSet presAssocID="{598DA8A5-CE12-4649-9B8D-5292DE536E80}" presName="rootText" presStyleLbl="node2" presStyleIdx="3" presStyleCnt="4" custLinFactNeighborX="19042" custLinFactNeighborY="-67458">
        <dgm:presLayoutVars>
          <dgm:chPref val="3"/>
        </dgm:presLayoutVars>
      </dgm:prSet>
      <dgm:spPr/>
    </dgm:pt>
    <dgm:pt modelId="{61A70990-2D6C-4A6C-9F4B-C9DECD401C92}" type="pres">
      <dgm:prSet presAssocID="{598DA8A5-CE12-4649-9B8D-5292DE536E80}" presName="rootConnector" presStyleLbl="node2" presStyleIdx="3" presStyleCnt="4"/>
      <dgm:spPr/>
    </dgm:pt>
    <dgm:pt modelId="{4DC8925C-0369-481B-B29D-54AAF1031926}" type="pres">
      <dgm:prSet presAssocID="{598DA8A5-CE12-4649-9B8D-5292DE536E80}" presName="hierChild4" presStyleCnt="0"/>
      <dgm:spPr/>
    </dgm:pt>
    <dgm:pt modelId="{D2892199-0E54-448C-8CE3-0C5F3ED2AA33}" type="pres">
      <dgm:prSet presAssocID="{598DA8A5-CE12-4649-9B8D-5292DE536E80}" presName="hierChild5" presStyleCnt="0"/>
      <dgm:spPr/>
    </dgm:pt>
    <dgm:pt modelId="{A4D934C2-01D8-472C-A1B6-7444B9ECED7F}" type="pres">
      <dgm:prSet presAssocID="{CAD310CD-0692-4542-988D-97335A42BDCF}" presName="hierChild3" presStyleCnt="0"/>
      <dgm:spPr/>
    </dgm:pt>
    <dgm:pt modelId="{729ED380-816C-4526-A2C0-DDF122450EDC}" type="pres">
      <dgm:prSet presAssocID="{ADA9E935-EE0A-4E6C-9587-895E051DCEF2}" presName="Name111" presStyleLbl="parChTrans1D2" presStyleIdx="4" presStyleCnt="5"/>
      <dgm:spPr/>
    </dgm:pt>
    <dgm:pt modelId="{2768574D-3D0A-4389-A4DD-D0798AC6ED06}" type="pres">
      <dgm:prSet presAssocID="{B426C80C-C13B-4E06-9BFA-C861EA5AAF47}" presName="hierRoot3" presStyleCnt="0">
        <dgm:presLayoutVars>
          <dgm:hierBranch val="init"/>
        </dgm:presLayoutVars>
      </dgm:prSet>
      <dgm:spPr/>
    </dgm:pt>
    <dgm:pt modelId="{96465514-9214-4C9C-8D3F-125F90414E1F}" type="pres">
      <dgm:prSet presAssocID="{B426C80C-C13B-4E06-9BFA-C861EA5AAF47}" presName="rootComposite3" presStyleCnt="0"/>
      <dgm:spPr/>
    </dgm:pt>
    <dgm:pt modelId="{7B6E027C-1E42-4AD9-A24A-ECE4A19A7372}" type="pres">
      <dgm:prSet presAssocID="{B426C80C-C13B-4E06-9BFA-C861EA5AAF47}" presName="rootText3" presStyleLbl="asst1" presStyleIdx="0" presStyleCnt="1" custLinFactX="-55996" custLinFactNeighborX="-100000" custLinFactNeighborY="74542">
        <dgm:presLayoutVars>
          <dgm:chPref val="3"/>
        </dgm:presLayoutVars>
      </dgm:prSet>
      <dgm:spPr/>
    </dgm:pt>
    <dgm:pt modelId="{84FEC492-82A4-46D1-B5E1-AE78DF3CA7EA}" type="pres">
      <dgm:prSet presAssocID="{B426C80C-C13B-4E06-9BFA-C861EA5AAF47}" presName="rootConnector3" presStyleLbl="asst1" presStyleIdx="0" presStyleCnt="1"/>
      <dgm:spPr/>
    </dgm:pt>
    <dgm:pt modelId="{51948E4A-98FD-4934-BE6B-DA9828A6FD8E}" type="pres">
      <dgm:prSet presAssocID="{B426C80C-C13B-4E06-9BFA-C861EA5AAF47}" presName="hierChild6" presStyleCnt="0"/>
      <dgm:spPr/>
    </dgm:pt>
    <dgm:pt modelId="{42C0BDBA-40B5-42CD-A15F-BC9D8484596B}" type="pres">
      <dgm:prSet presAssocID="{B426C80C-C13B-4E06-9BFA-C861EA5AAF47}" presName="hierChild7" presStyleCnt="0"/>
      <dgm:spPr/>
    </dgm:pt>
  </dgm:ptLst>
  <dgm:cxnLst>
    <dgm:cxn modelId="{D400A905-0C2C-4670-AF41-12E55AD13019}" type="presOf" srcId="{2DF35774-6E2D-4A0E-98F5-08C7F0EEA0CC}" destId="{C8B802C4-E43C-44CA-A815-20CF83404D1A}" srcOrd="0" destOrd="0" presId="urn:microsoft.com/office/officeart/2005/8/layout/orgChart1"/>
    <dgm:cxn modelId="{F2A2D810-4E03-4B63-8D87-2328F9F918D0}" type="presOf" srcId="{8FA07B01-21BD-41FD-B6AA-1271B39303BF}" destId="{D4D07C4D-580F-4158-8917-B0DEC99B11CD}" srcOrd="0" destOrd="0" presId="urn:microsoft.com/office/officeart/2005/8/layout/orgChart1"/>
    <dgm:cxn modelId="{64FA6A27-8D6C-4627-829B-1EF3B77D43AB}" type="presOf" srcId="{685BA46B-6ABF-4382-891D-0DD0D9936B47}" destId="{BB46065A-27CE-4628-9201-863C79A7C25C}" srcOrd="0" destOrd="0" presId="urn:microsoft.com/office/officeart/2005/8/layout/orgChart1"/>
    <dgm:cxn modelId="{F0B20C33-22FF-4FE7-8020-12036581EE0C}" type="presOf" srcId="{ADA9E935-EE0A-4E6C-9587-895E051DCEF2}" destId="{729ED380-816C-4526-A2C0-DDF122450EDC}" srcOrd="0" destOrd="0" presId="urn:microsoft.com/office/officeart/2005/8/layout/orgChart1"/>
    <dgm:cxn modelId="{9F52E237-9393-4A2A-8017-2F499A7E9FE1}" type="presOf" srcId="{B426C80C-C13B-4E06-9BFA-C861EA5AAF47}" destId="{84FEC492-82A4-46D1-B5E1-AE78DF3CA7EA}" srcOrd="1" destOrd="0" presId="urn:microsoft.com/office/officeart/2005/8/layout/orgChart1"/>
    <dgm:cxn modelId="{7569BA3B-7FF6-4C19-8D20-495411AFB1BA}" type="presOf" srcId="{598DA8A5-CE12-4649-9B8D-5292DE536E80}" destId="{96D37D14-63D3-46DD-9083-524CB26E7147}" srcOrd="0" destOrd="0" presId="urn:microsoft.com/office/officeart/2005/8/layout/orgChart1"/>
    <dgm:cxn modelId="{66507487-1D5E-432B-AF2B-DE8FE8B92C4D}" type="presOf" srcId="{005B0E98-1761-45FC-AB05-A12FDF63C261}" destId="{C4761A23-0581-4FEC-9B48-63E62F0F04BC}" srcOrd="0" destOrd="0" presId="urn:microsoft.com/office/officeart/2005/8/layout/orgChart1"/>
    <dgm:cxn modelId="{43D1C589-6ED7-4EC1-8AD3-FB2131F773CE}" srcId="{CAD310CD-0692-4542-988D-97335A42BDCF}" destId="{059EE00F-A439-4AC2-BDA6-BB5E94F76364}" srcOrd="3" destOrd="0" parTransId="{61D8CC2C-F320-4E8B-B273-1CCED3AAE3FA}" sibTransId="{3A478842-04A3-4901-8C34-4DA6031E2516}"/>
    <dgm:cxn modelId="{54A2988E-6C7F-4EA7-98A5-2235DBED1A5C}" srcId="{CAD310CD-0692-4542-988D-97335A42BDCF}" destId="{2DF35774-6E2D-4A0E-98F5-08C7F0EEA0CC}" srcOrd="2" destOrd="0" parTransId="{3DBB85EA-42DE-48BF-8783-843FFD0B1381}" sibTransId="{FE64CF3A-E7C6-4D69-BF33-5F0BB53063FA}"/>
    <dgm:cxn modelId="{075AB58E-7688-41C5-B079-1D12EDBCB344}" type="presOf" srcId="{059EE00F-A439-4AC2-BDA6-BB5E94F76364}" destId="{9F951923-8D16-4E03-A317-F5DFE821D412}" srcOrd="0" destOrd="0" presId="urn:microsoft.com/office/officeart/2005/8/layout/orgChart1"/>
    <dgm:cxn modelId="{AD80279C-BC2E-4FD0-BC2C-6C2897DDC3A8}" srcId="{CAD310CD-0692-4542-988D-97335A42BDCF}" destId="{685BA46B-6ABF-4382-891D-0DD0D9936B47}" srcOrd="1" destOrd="0" parTransId="{8FA07B01-21BD-41FD-B6AA-1271B39303BF}" sibTransId="{43539036-15B1-4E54-B404-00556423E409}"/>
    <dgm:cxn modelId="{C607AEA0-BE6D-4EF3-A765-D11C588EBFD8}" type="presOf" srcId="{CAD310CD-0692-4542-988D-97335A42BDCF}" destId="{E045D9FA-4CC3-407C-B11B-5AE8151B52B7}" srcOrd="0" destOrd="0" presId="urn:microsoft.com/office/officeart/2005/8/layout/orgChart1"/>
    <dgm:cxn modelId="{FFEECFA2-E6BA-4CA0-941C-3619CAF0956F}" type="presOf" srcId="{2DF35774-6E2D-4A0E-98F5-08C7F0EEA0CC}" destId="{7AF88F69-F9CD-431B-A50A-AFF2B0804619}" srcOrd="1" destOrd="0" presId="urn:microsoft.com/office/officeart/2005/8/layout/orgChart1"/>
    <dgm:cxn modelId="{5B94EDA2-2E08-4E77-91FA-631AD6C393C2}" type="presOf" srcId="{CAD310CD-0692-4542-988D-97335A42BDCF}" destId="{FCBBBB96-0458-4E47-9BCD-0B1B57659220}" srcOrd="1" destOrd="0" presId="urn:microsoft.com/office/officeart/2005/8/layout/orgChart1"/>
    <dgm:cxn modelId="{74E51AB0-B0EA-4574-B431-420FA87C6E42}" srcId="{CAD310CD-0692-4542-988D-97335A42BDCF}" destId="{598DA8A5-CE12-4649-9B8D-5292DE536E80}" srcOrd="4" destOrd="0" parTransId="{005B0E98-1761-45FC-AB05-A12FDF63C261}" sibTransId="{39026A7B-C344-4588-8687-662BC56A23A4}"/>
    <dgm:cxn modelId="{5DC1CDB7-0B73-4F6B-BF8C-99E737618DA9}" type="presOf" srcId="{C76735DD-2DE0-4FCD-9E68-AE4A73218B83}" destId="{A40F3DA7-BDA6-4D6F-B754-BCA32CF3C3ED}" srcOrd="0" destOrd="0" presId="urn:microsoft.com/office/officeart/2005/8/layout/orgChart1"/>
    <dgm:cxn modelId="{2E5899C1-436B-4E38-9C81-FBF558C5D259}" srcId="{C76735DD-2DE0-4FCD-9E68-AE4A73218B83}" destId="{CAD310CD-0692-4542-988D-97335A42BDCF}" srcOrd="0" destOrd="0" parTransId="{3365C553-5C6C-4F23-AB80-FC242D65B074}" sibTransId="{03D7CAA6-23FD-47FE-95AB-02E472287AD6}"/>
    <dgm:cxn modelId="{9028D8C5-BAAE-4A3A-8836-ABD16D1116C6}" type="presOf" srcId="{3DBB85EA-42DE-48BF-8783-843FFD0B1381}" destId="{40E6E9E2-B971-40D3-A73C-6BF2E16A7D5F}" srcOrd="0" destOrd="0" presId="urn:microsoft.com/office/officeart/2005/8/layout/orgChart1"/>
    <dgm:cxn modelId="{F45402D5-1E02-4907-AB44-C03547816C7E}" type="presOf" srcId="{685BA46B-6ABF-4382-891D-0DD0D9936B47}" destId="{9A137327-A45A-4425-814C-4F0EF5502E38}" srcOrd="1" destOrd="0" presId="urn:microsoft.com/office/officeart/2005/8/layout/orgChart1"/>
    <dgm:cxn modelId="{B35599D8-2766-4AF8-976C-6393F73433E0}" type="presOf" srcId="{059EE00F-A439-4AC2-BDA6-BB5E94F76364}" destId="{791219B6-D784-4B01-9CDF-0D3ED0B0314B}" srcOrd="1" destOrd="0" presId="urn:microsoft.com/office/officeart/2005/8/layout/orgChart1"/>
    <dgm:cxn modelId="{9A5404E5-BD39-4AF7-AE44-A85E036D0C70}" type="presOf" srcId="{61D8CC2C-F320-4E8B-B273-1CCED3AAE3FA}" destId="{D48C41D7-1698-4B0E-AE21-10D3D2E5E88B}" srcOrd="0" destOrd="0" presId="urn:microsoft.com/office/officeart/2005/8/layout/orgChart1"/>
    <dgm:cxn modelId="{C2B5FEEB-862E-4CB6-9F1D-E21EAE991813}" srcId="{CAD310CD-0692-4542-988D-97335A42BDCF}" destId="{B426C80C-C13B-4E06-9BFA-C861EA5AAF47}" srcOrd="0" destOrd="0" parTransId="{ADA9E935-EE0A-4E6C-9587-895E051DCEF2}" sibTransId="{AB84A22C-D09C-493D-874D-C1FC93C7690F}"/>
    <dgm:cxn modelId="{256631F7-CCC3-45CD-853E-2029A6CC274F}" type="presOf" srcId="{598DA8A5-CE12-4649-9B8D-5292DE536E80}" destId="{61A70990-2D6C-4A6C-9F4B-C9DECD401C92}" srcOrd="1" destOrd="0" presId="urn:microsoft.com/office/officeart/2005/8/layout/orgChart1"/>
    <dgm:cxn modelId="{A8076DF7-92DE-487C-9669-9ADD2B10050A}" type="presOf" srcId="{B426C80C-C13B-4E06-9BFA-C861EA5AAF47}" destId="{7B6E027C-1E42-4AD9-A24A-ECE4A19A7372}" srcOrd="0" destOrd="0" presId="urn:microsoft.com/office/officeart/2005/8/layout/orgChart1"/>
    <dgm:cxn modelId="{101CCAE1-5B0F-4BF1-982D-A7A91E31B16C}" type="presParOf" srcId="{A40F3DA7-BDA6-4D6F-B754-BCA32CF3C3ED}" destId="{D5F40029-DCA3-42E2-BEF5-7208DE2BF5C7}" srcOrd="0" destOrd="0" presId="urn:microsoft.com/office/officeart/2005/8/layout/orgChart1"/>
    <dgm:cxn modelId="{BFE4A7CE-0B03-4DB9-B1B2-05A945E36DB6}" type="presParOf" srcId="{D5F40029-DCA3-42E2-BEF5-7208DE2BF5C7}" destId="{DE51DF7E-9ACC-41CE-91D8-2ABD20B954D5}" srcOrd="0" destOrd="0" presId="urn:microsoft.com/office/officeart/2005/8/layout/orgChart1"/>
    <dgm:cxn modelId="{777E61F6-6887-4B48-813E-DCDFB6DA9A58}" type="presParOf" srcId="{DE51DF7E-9ACC-41CE-91D8-2ABD20B954D5}" destId="{E045D9FA-4CC3-407C-B11B-5AE8151B52B7}" srcOrd="0" destOrd="0" presId="urn:microsoft.com/office/officeart/2005/8/layout/orgChart1"/>
    <dgm:cxn modelId="{C74245BD-62C6-414F-A300-375926C19FA6}" type="presParOf" srcId="{DE51DF7E-9ACC-41CE-91D8-2ABD20B954D5}" destId="{FCBBBB96-0458-4E47-9BCD-0B1B57659220}" srcOrd="1" destOrd="0" presId="urn:microsoft.com/office/officeart/2005/8/layout/orgChart1"/>
    <dgm:cxn modelId="{19E95212-D0AA-49E8-9099-FEE9711696B2}" type="presParOf" srcId="{D5F40029-DCA3-42E2-BEF5-7208DE2BF5C7}" destId="{FD0FE724-78A1-4AA7-B1CF-2B9EBE4FEF25}" srcOrd="1" destOrd="0" presId="urn:microsoft.com/office/officeart/2005/8/layout/orgChart1"/>
    <dgm:cxn modelId="{2F8E899B-EA89-45BB-9E3F-68141ED8B1BD}" type="presParOf" srcId="{FD0FE724-78A1-4AA7-B1CF-2B9EBE4FEF25}" destId="{D4D07C4D-580F-4158-8917-B0DEC99B11CD}" srcOrd="0" destOrd="0" presId="urn:microsoft.com/office/officeart/2005/8/layout/orgChart1"/>
    <dgm:cxn modelId="{C19662D9-09D0-485B-B4BF-113EF477BAE8}" type="presParOf" srcId="{FD0FE724-78A1-4AA7-B1CF-2B9EBE4FEF25}" destId="{3438155C-D2A3-4FAF-9B56-BB6C757AFCC3}" srcOrd="1" destOrd="0" presId="urn:microsoft.com/office/officeart/2005/8/layout/orgChart1"/>
    <dgm:cxn modelId="{C9D1F7B7-0741-45C5-AC8B-F114E223BFB4}" type="presParOf" srcId="{3438155C-D2A3-4FAF-9B56-BB6C757AFCC3}" destId="{49D515F9-89E2-4FC5-9904-D04B5E81DF35}" srcOrd="0" destOrd="0" presId="urn:microsoft.com/office/officeart/2005/8/layout/orgChart1"/>
    <dgm:cxn modelId="{D44AD1FD-5492-4E8F-9C36-4A5CAEAD06A6}" type="presParOf" srcId="{49D515F9-89E2-4FC5-9904-D04B5E81DF35}" destId="{BB46065A-27CE-4628-9201-863C79A7C25C}" srcOrd="0" destOrd="0" presId="urn:microsoft.com/office/officeart/2005/8/layout/orgChart1"/>
    <dgm:cxn modelId="{32D7E825-6498-46E3-82E3-5418EB5CF4DC}" type="presParOf" srcId="{49D515F9-89E2-4FC5-9904-D04B5E81DF35}" destId="{9A137327-A45A-4425-814C-4F0EF5502E38}" srcOrd="1" destOrd="0" presId="urn:microsoft.com/office/officeart/2005/8/layout/orgChart1"/>
    <dgm:cxn modelId="{69DD6178-1BA8-4738-8317-88BCA133E918}" type="presParOf" srcId="{3438155C-D2A3-4FAF-9B56-BB6C757AFCC3}" destId="{F6E8EC40-1291-461F-9FC0-DBF1F111E038}" srcOrd="1" destOrd="0" presId="urn:microsoft.com/office/officeart/2005/8/layout/orgChart1"/>
    <dgm:cxn modelId="{B5FF23A1-FDAE-40D4-9818-3C41F54A7647}" type="presParOf" srcId="{3438155C-D2A3-4FAF-9B56-BB6C757AFCC3}" destId="{5E1C9906-AA98-4C32-9F14-FBA7971D4220}" srcOrd="2" destOrd="0" presId="urn:microsoft.com/office/officeart/2005/8/layout/orgChart1"/>
    <dgm:cxn modelId="{C08B20DB-478E-49FB-ADCC-844BC6C8F278}" type="presParOf" srcId="{FD0FE724-78A1-4AA7-B1CF-2B9EBE4FEF25}" destId="{40E6E9E2-B971-40D3-A73C-6BF2E16A7D5F}" srcOrd="2" destOrd="0" presId="urn:microsoft.com/office/officeart/2005/8/layout/orgChart1"/>
    <dgm:cxn modelId="{117B716D-0114-4291-A450-DBBAA70371D6}" type="presParOf" srcId="{FD0FE724-78A1-4AA7-B1CF-2B9EBE4FEF25}" destId="{4E09BDF7-E883-4F08-BA8F-0384351FA5CD}" srcOrd="3" destOrd="0" presId="urn:microsoft.com/office/officeart/2005/8/layout/orgChart1"/>
    <dgm:cxn modelId="{A00C64F8-76EF-4E7B-9D0F-E1FCF99D0550}" type="presParOf" srcId="{4E09BDF7-E883-4F08-BA8F-0384351FA5CD}" destId="{BF807616-197A-4F8F-9C9B-9ABE4442BF9C}" srcOrd="0" destOrd="0" presId="urn:microsoft.com/office/officeart/2005/8/layout/orgChart1"/>
    <dgm:cxn modelId="{B78B21D7-5C89-49F4-AD5B-4B6B4B6D45A2}" type="presParOf" srcId="{BF807616-197A-4F8F-9C9B-9ABE4442BF9C}" destId="{C8B802C4-E43C-44CA-A815-20CF83404D1A}" srcOrd="0" destOrd="0" presId="urn:microsoft.com/office/officeart/2005/8/layout/orgChart1"/>
    <dgm:cxn modelId="{1731839F-A6C1-4097-8797-82B261EB3383}" type="presParOf" srcId="{BF807616-197A-4F8F-9C9B-9ABE4442BF9C}" destId="{7AF88F69-F9CD-431B-A50A-AFF2B0804619}" srcOrd="1" destOrd="0" presId="urn:microsoft.com/office/officeart/2005/8/layout/orgChart1"/>
    <dgm:cxn modelId="{D3B6DE05-0720-42EC-9178-59D99CD2BE69}" type="presParOf" srcId="{4E09BDF7-E883-4F08-BA8F-0384351FA5CD}" destId="{55CA8D17-5F1A-440F-B23C-66F357BC464D}" srcOrd="1" destOrd="0" presId="urn:microsoft.com/office/officeart/2005/8/layout/orgChart1"/>
    <dgm:cxn modelId="{FFEC95DF-50A4-4A06-BF8D-AC2088F94D35}" type="presParOf" srcId="{4E09BDF7-E883-4F08-BA8F-0384351FA5CD}" destId="{FE85274A-6A4D-4CE1-9B0C-B8CC424C9CE6}" srcOrd="2" destOrd="0" presId="urn:microsoft.com/office/officeart/2005/8/layout/orgChart1"/>
    <dgm:cxn modelId="{2AE4E9E3-FC51-43CB-81E2-635A34938C80}" type="presParOf" srcId="{FD0FE724-78A1-4AA7-B1CF-2B9EBE4FEF25}" destId="{D48C41D7-1698-4B0E-AE21-10D3D2E5E88B}" srcOrd="4" destOrd="0" presId="urn:microsoft.com/office/officeart/2005/8/layout/orgChart1"/>
    <dgm:cxn modelId="{863B960C-02B4-4606-9471-75690EE25A39}" type="presParOf" srcId="{FD0FE724-78A1-4AA7-B1CF-2B9EBE4FEF25}" destId="{8B93B600-4ED0-426C-B5DE-125E0413F375}" srcOrd="5" destOrd="0" presId="urn:microsoft.com/office/officeart/2005/8/layout/orgChart1"/>
    <dgm:cxn modelId="{20BA34B5-8EE7-4A8A-B796-4BA28BAD98B3}" type="presParOf" srcId="{8B93B600-4ED0-426C-B5DE-125E0413F375}" destId="{12EE8831-BA38-4D3C-A4D3-AE06D85D0E00}" srcOrd="0" destOrd="0" presId="urn:microsoft.com/office/officeart/2005/8/layout/orgChart1"/>
    <dgm:cxn modelId="{6EDBAB1D-B072-449D-991C-8A1568366378}" type="presParOf" srcId="{12EE8831-BA38-4D3C-A4D3-AE06D85D0E00}" destId="{9F951923-8D16-4E03-A317-F5DFE821D412}" srcOrd="0" destOrd="0" presId="urn:microsoft.com/office/officeart/2005/8/layout/orgChart1"/>
    <dgm:cxn modelId="{31068410-EA1A-449C-AC8E-84598D508E4E}" type="presParOf" srcId="{12EE8831-BA38-4D3C-A4D3-AE06D85D0E00}" destId="{791219B6-D784-4B01-9CDF-0D3ED0B0314B}" srcOrd="1" destOrd="0" presId="urn:microsoft.com/office/officeart/2005/8/layout/orgChart1"/>
    <dgm:cxn modelId="{34B84849-3388-4DE3-8A42-23C073D9CA5A}" type="presParOf" srcId="{8B93B600-4ED0-426C-B5DE-125E0413F375}" destId="{BBFDACAA-33CE-45A3-8446-6BDF0DCB1BCD}" srcOrd="1" destOrd="0" presId="urn:microsoft.com/office/officeart/2005/8/layout/orgChart1"/>
    <dgm:cxn modelId="{353E6F98-7BCA-4547-BD5D-EC276EA2C4AF}" type="presParOf" srcId="{8B93B600-4ED0-426C-B5DE-125E0413F375}" destId="{FDFE9B40-A6F0-457D-B54C-CA0F04C70C1E}" srcOrd="2" destOrd="0" presId="urn:microsoft.com/office/officeart/2005/8/layout/orgChart1"/>
    <dgm:cxn modelId="{B40A7675-42D6-42EE-8498-47F1B2BCE9D6}" type="presParOf" srcId="{FD0FE724-78A1-4AA7-B1CF-2B9EBE4FEF25}" destId="{C4761A23-0581-4FEC-9B48-63E62F0F04BC}" srcOrd="6" destOrd="0" presId="urn:microsoft.com/office/officeart/2005/8/layout/orgChart1"/>
    <dgm:cxn modelId="{AB06DA8E-2827-4A72-952F-B859CF378690}" type="presParOf" srcId="{FD0FE724-78A1-4AA7-B1CF-2B9EBE4FEF25}" destId="{78295F79-3A1D-4F76-8515-D33A1B912D7B}" srcOrd="7" destOrd="0" presId="urn:microsoft.com/office/officeart/2005/8/layout/orgChart1"/>
    <dgm:cxn modelId="{806FFF3F-8194-43AE-92DA-BF16842FD33D}" type="presParOf" srcId="{78295F79-3A1D-4F76-8515-D33A1B912D7B}" destId="{2B5570CF-A9F1-4C6A-9200-0A961C7053AB}" srcOrd="0" destOrd="0" presId="urn:microsoft.com/office/officeart/2005/8/layout/orgChart1"/>
    <dgm:cxn modelId="{1EF3202B-4912-45F0-AC56-345DE80B81EE}" type="presParOf" srcId="{2B5570CF-A9F1-4C6A-9200-0A961C7053AB}" destId="{96D37D14-63D3-46DD-9083-524CB26E7147}" srcOrd="0" destOrd="0" presId="urn:microsoft.com/office/officeart/2005/8/layout/orgChart1"/>
    <dgm:cxn modelId="{31C45DEA-0BCD-4CED-A500-8B8095C56DDF}" type="presParOf" srcId="{2B5570CF-A9F1-4C6A-9200-0A961C7053AB}" destId="{61A70990-2D6C-4A6C-9F4B-C9DECD401C92}" srcOrd="1" destOrd="0" presId="urn:microsoft.com/office/officeart/2005/8/layout/orgChart1"/>
    <dgm:cxn modelId="{0AEDDD73-8137-4387-B83D-DDBF726890C5}" type="presParOf" srcId="{78295F79-3A1D-4F76-8515-D33A1B912D7B}" destId="{4DC8925C-0369-481B-B29D-54AAF1031926}" srcOrd="1" destOrd="0" presId="urn:microsoft.com/office/officeart/2005/8/layout/orgChart1"/>
    <dgm:cxn modelId="{0F2C7DBA-5DC5-408A-BD41-31FA81B603A1}" type="presParOf" srcId="{78295F79-3A1D-4F76-8515-D33A1B912D7B}" destId="{D2892199-0E54-448C-8CE3-0C5F3ED2AA33}" srcOrd="2" destOrd="0" presId="urn:microsoft.com/office/officeart/2005/8/layout/orgChart1"/>
    <dgm:cxn modelId="{7E57961E-08D0-4A3C-BED8-DEFAE3C81147}" type="presParOf" srcId="{D5F40029-DCA3-42E2-BEF5-7208DE2BF5C7}" destId="{A4D934C2-01D8-472C-A1B6-7444B9ECED7F}" srcOrd="2" destOrd="0" presId="urn:microsoft.com/office/officeart/2005/8/layout/orgChart1"/>
    <dgm:cxn modelId="{25931014-7DA7-49C4-803E-916A8C32EC0C}" type="presParOf" srcId="{A4D934C2-01D8-472C-A1B6-7444B9ECED7F}" destId="{729ED380-816C-4526-A2C0-DDF122450EDC}" srcOrd="0" destOrd="0" presId="urn:microsoft.com/office/officeart/2005/8/layout/orgChart1"/>
    <dgm:cxn modelId="{111C68FA-4E3B-4C2F-A60D-056B03570908}" type="presParOf" srcId="{A4D934C2-01D8-472C-A1B6-7444B9ECED7F}" destId="{2768574D-3D0A-4389-A4DD-D0798AC6ED06}" srcOrd="1" destOrd="0" presId="urn:microsoft.com/office/officeart/2005/8/layout/orgChart1"/>
    <dgm:cxn modelId="{AF7F7532-1646-4674-8C91-2E7E871578FE}" type="presParOf" srcId="{2768574D-3D0A-4389-A4DD-D0798AC6ED06}" destId="{96465514-9214-4C9C-8D3F-125F90414E1F}" srcOrd="0" destOrd="0" presId="urn:microsoft.com/office/officeart/2005/8/layout/orgChart1"/>
    <dgm:cxn modelId="{F721D9F2-83CD-45B2-9EC2-326C02DA65E6}" type="presParOf" srcId="{96465514-9214-4C9C-8D3F-125F90414E1F}" destId="{7B6E027C-1E42-4AD9-A24A-ECE4A19A7372}" srcOrd="0" destOrd="0" presId="urn:microsoft.com/office/officeart/2005/8/layout/orgChart1"/>
    <dgm:cxn modelId="{40E66859-DAE9-41FE-A8E8-9BE7A7E96F01}" type="presParOf" srcId="{96465514-9214-4C9C-8D3F-125F90414E1F}" destId="{84FEC492-82A4-46D1-B5E1-AE78DF3CA7EA}" srcOrd="1" destOrd="0" presId="urn:microsoft.com/office/officeart/2005/8/layout/orgChart1"/>
    <dgm:cxn modelId="{211A2086-8825-487A-B8F6-CCF475DE8AB3}" type="presParOf" srcId="{2768574D-3D0A-4389-A4DD-D0798AC6ED06}" destId="{51948E4A-98FD-4934-BE6B-DA9828A6FD8E}" srcOrd="1" destOrd="0" presId="urn:microsoft.com/office/officeart/2005/8/layout/orgChart1"/>
    <dgm:cxn modelId="{56E338C8-F6F1-4D9A-B1F5-B7DA43C0ACFC}" type="presParOf" srcId="{2768574D-3D0A-4389-A4DD-D0798AC6ED06}" destId="{42C0BDBA-40B5-42CD-A15F-BC9D848459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ED380-816C-4526-A2C0-DDF122450EDC}">
      <dsp:nvSpPr>
        <dsp:cNvPr id="0" name=""/>
        <dsp:cNvSpPr/>
      </dsp:nvSpPr>
      <dsp:spPr>
        <a:xfrm>
          <a:off x="2018214" y="932439"/>
          <a:ext cx="3099762" cy="1550309"/>
        </a:xfrm>
        <a:custGeom>
          <a:avLst/>
          <a:gdLst/>
          <a:ahLst/>
          <a:cxnLst/>
          <a:rect l="0" t="0" r="0" b="0"/>
          <a:pathLst>
            <a:path>
              <a:moveTo>
                <a:pt x="3099762" y="0"/>
              </a:moveTo>
              <a:lnTo>
                <a:pt x="3099762" y="1550309"/>
              </a:lnTo>
              <a:lnTo>
                <a:pt x="0" y="155030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61A23-0581-4FEC-9B48-63E62F0F04BC}">
      <dsp:nvSpPr>
        <dsp:cNvPr id="0" name=""/>
        <dsp:cNvSpPr/>
      </dsp:nvSpPr>
      <dsp:spPr>
        <a:xfrm>
          <a:off x="5117976" y="932439"/>
          <a:ext cx="3733618" cy="1084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383"/>
              </a:lnTo>
              <a:lnTo>
                <a:pt x="3733618" y="889383"/>
              </a:lnTo>
              <a:lnTo>
                <a:pt x="3733618" y="10848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C41D7-1698-4B0E-AE21-10D3D2E5E88B}">
      <dsp:nvSpPr>
        <dsp:cNvPr id="0" name=""/>
        <dsp:cNvSpPr/>
      </dsp:nvSpPr>
      <dsp:spPr>
        <a:xfrm>
          <a:off x="5117976" y="932439"/>
          <a:ext cx="1763667" cy="1084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383"/>
              </a:lnTo>
              <a:lnTo>
                <a:pt x="1763667" y="889383"/>
              </a:lnTo>
              <a:lnTo>
                <a:pt x="1763667" y="10848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6E9E2-B971-40D3-A73C-6BF2E16A7D5F}">
      <dsp:nvSpPr>
        <dsp:cNvPr id="0" name=""/>
        <dsp:cNvSpPr/>
      </dsp:nvSpPr>
      <dsp:spPr>
        <a:xfrm>
          <a:off x="4968700" y="932439"/>
          <a:ext cx="149276" cy="1084868"/>
        </a:xfrm>
        <a:custGeom>
          <a:avLst/>
          <a:gdLst/>
          <a:ahLst/>
          <a:cxnLst/>
          <a:rect l="0" t="0" r="0" b="0"/>
          <a:pathLst>
            <a:path>
              <a:moveTo>
                <a:pt x="149276" y="0"/>
              </a:moveTo>
              <a:lnTo>
                <a:pt x="149276" y="889383"/>
              </a:lnTo>
              <a:lnTo>
                <a:pt x="0" y="889383"/>
              </a:lnTo>
              <a:lnTo>
                <a:pt x="0" y="10848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07C4D-580F-4158-8917-B0DEC99B11CD}">
      <dsp:nvSpPr>
        <dsp:cNvPr id="0" name=""/>
        <dsp:cNvSpPr/>
      </dsp:nvSpPr>
      <dsp:spPr>
        <a:xfrm>
          <a:off x="3027234" y="932439"/>
          <a:ext cx="2090742" cy="1084868"/>
        </a:xfrm>
        <a:custGeom>
          <a:avLst/>
          <a:gdLst/>
          <a:ahLst/>
          <a:cxnLst/>
          <a:rect l="0" t="0" r="0" b="0"/>
          <a:pathLst>
            <a:path>
              <a:moveTo>
                <a:pt x="2090742" y="0"/>
              </a:moveTo>
              <a:lnTo>
                <a:pt x="2090742" y="889383"/>
              </a:lnTo>
              <a:lnTo>
                <a:pt x="0" y="889383"/>
              </a:lnTo>
              <a:lnTo>
                <a:pt x="0" y="10848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5D9FA-4CC3-407C-B11B-5AE8151B52B7}">
      <dsp:nvSpPr>
        <dsp:cNvPr id="0" name=""/>
        <dsp:cNvSpPr/>
      </dsp:nvSpPr>
      <dsp:spPr>
        <a:xfrm>
          <a:off x="4187094" y="155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Поисковая система</a:t>
          </a:r>
        </a:p>
      </dsp:txBody>
      <dsp:txXfrm>
        <a:off x="4187094" y="1557"/>
        <a:ext cx="1861763" cy="930881"/>
      </dsp:txXfrm>
    </dsp:sp>
    <dsp:sp modelId="{BB46065A-27CE-4628-9201-863C79A7C25C}">
      <dsp:nvSpPr>
        <dsp:cNvPr id="0" name=""/>
        <dsp:cNvSpPr/>
      </dsp:nvSpPr>
      <dsp:spPr>
        <a:xfrm>
          <a:off x="2096352" y="201730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Mail</a:t>
          </a:r>
          <a:r>
            <a:rPr lang="ru-RU" sz="2600" kern="1200" dirty="0"/>
            <a:t>.</a:t>
          </a:r>
          <a:r>
            <a:rPr lang="en-US" sz="2600" kern="1200" dirty="0" err="1"/>
            <a:t>ru</a:t>
          </a:r>
          <a:endParaRPr lang="ru-RU" sz="2600" kern="1200" dirty="0"/>
        </a:p>
      </dsp:txBody>
      <dsp:txXfrm>
        <a:off x="2096352" y="2017307"/>
        <a:ext cx="1861763" cy="930881"/>
      </dsp:txXfrm>
    </dsp:sp>
    <dsp:sp modelId="{C8B802C4-E43C-44CA-A815-20CF83404D1A}">
      <dsp:nvSpPr>
        <dsp:cNvPr id="0" name=""/>
        <dsp:cNvSpPr/>
      </dsp:nvSpPr>
      <dsp:spPr>
        <a:xfrm>
          <a:off x="4037818" y="201730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Рамблер</a:t>
          </a:r>
        </a:p>
      </dsp:txBody>
      <dsp:txXfrm>
        <a:off x="4037818" y="2017307"/>
        <a:ext cx="1861763" cy="930881"/>
      </dsp:txXfrm>
    </dsp:sp>
    <dsp:sp modelId="{9F951923-8D16-4E03-A317-F5DFE821D412}">
      <dsp:nvSpPr>
        <dsp:cNvPr id="0" name=""/>
        <dsp:cNvSpPr/>
      </dsp:nvSpPr>
      <dsp:spPr>
        <a:xfrm>
          <a:off x="5950762" y="201730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Спутник</a:t>
          </a:r>
        </a:p>
      </dsp:txBody>
      <dsp:txXfrm>
        <a:off x="5950762" y="2017307"/>
        <a:ext cx="1861763" cy="930881"/>
      </dsp:txXfrm>
    </dsp:sp>
    <dsp:sp modelId="{96D37D14-63D3-46DD-9083-524CB26E7147}">
      <dsp:nvSpPr>
        <dsp:cNvPr id="0" name=""/>
        <dsp:cNvSpPr/>
      </dsp:nvSpPr>
      <dsp:spPr>
        <a:xfrm>
          <a:off x="7920713" y="201730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Нигма</a:t>
          </a:r>
          <a:endParaRPr lang="ru-RU" sz="2600" kern="1200" dirty="0"/>
        </a:p>
      </dsp:txBody>
      <dsp:txXfrm>
        <a:off x="7920713" y="2017307"/>
        <a:ext cx="1861763" cy="930881"/>
      </dsp:txXfrm>
    </dsp:sp>
    <dsp:sp modelId="{7B6E027C-1E42-4AD9-A24A-ECE4A19A7372}">
      <dsp:nvSpPr>
        <dsp:cNvPr id="0" name=""/>
        <dsp:cNvSpPr/>
      </dsp:nvSpPr>
      <dsp:spPr>
        <a:xfrm>
          <a:off x="156450" y="2017307"/>
          <a:ext cx="1861763" cy="930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Яндекс</a:t>
          </a:r>
        </a:p>
      </dsp:txBody>
      <dsp:txXfrm>
        <a:off x="156450" y="2017307"/>
        <a:ext cx="1861763" cy="93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3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1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020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32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5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2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8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9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5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7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9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0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DB012D-9FCB-42FA-B41D-B22C743198EA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8593F4-4AC2-42DD-AC9E-D9310CCD6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60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2B892-859A-7CEB-D49F-3BD7A7B15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Российские поисковые системы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843E6D-E3EA-7239-975B-3ED2508253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795DE-B2C8-B278-0EB2-4D61FD3B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22" y="105013"/>
            <a:ext cx="1205197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sm-portal-sb-sans-display-font-family)"/>
              </a:rPr>
              <a:t>4. 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Спутник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sm-portal-sb-sans-display-font-famil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Спутник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— государственная поисковая система, разработанная компанией "Ростелеком". Этот проект был запущен в 2014 году и позиционируется как безопасный и надежный поисковик для широкого круга пользователей.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Целевая аудитория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Спутник ориентирован на обеспечение безопасности и конфиденциальности пользователей. Система предлагает специализированные сервисы, такие как детский поиск, доступ к государственным услугам и образовательные ресурсы.</a:t>
            </a:r>
          </a:p>
        </p:txBody>
      </p:sp>
      <p:pic>
        <p:nvPicPr>
          <p:cNvPr id="8197" name="Picture 5" descr="Picture background">
            <a:extLst>
              <a:ext uri="{FF2B5EF4-FFF2-40B4-BE49-F238E27FC236}">
                <a16:creationId xmlns:a16="http://schemas.microsoft.com/office/drawing/2014/main" id="{B0FB23A3-F20D-5C25-0F75-916D847D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0566"/>
            <a:ext cx="4687410" cy="34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93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B9E171-961F-4EF2-F9A0-6198A4E31EC0}"/>
              </a:ext>
            </a:extLst>
          </p:cNvPr>
          <p:cNvSpPr txBox="1"/>
          <p:nvPr/>
        </p:nvSpPr>
        <p:spPr>
          <a:xfrm>
            <a:off x="0" y="-356652"/>
            <a:ext cx="124287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Безопасность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Важной особенностью Спутника является его фокус на защиту персональных данных и информационную безопасность. Система разрабатывалась с учетом требований законодательства РФ и стандартов кибербезопасности.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Развитие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Несмотря на государственную поддержку, Спутник пока не смог завоевать большую популярность среди широкой аудитории. Однако его уникальная направленность на безопасность и государственные услуги делает его привлекательным для определённых категорий пользователей.</a:t>
            </a:r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A6024B6E-7E56-1B84-41FC-B8EE246C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1540"/>
            <a:ext cx="6427433" cy="38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>
            <a:extLst>
              <a:ext uri="{FF2B5EF4-FFF2-40B4-BE49-F238E27FC236}">
                <a16:creationId xmlns:a16="http://schemas.microsoft.com/office/drawing/2014/main" id="{222976AE-1F7C-2E20-2BA7-27B9F0B3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3" y="3487072"/>
            <a:ext cx="6572759" cy="34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68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223B6-4DEA-A555-B9FD-9BA5087D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31" y="0"/>
            <a:ext cx="1235261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sm-portal-sb-sans-display-font-family)"/>
              </a:rPr>
              <a:t>5. 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Нигма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sm-portal-sb-sans-display-font-famil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Нигма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— специализированная академическая поисковая система, созданная для поиска научной и образовательной информации. Она была запущена в 2005 году и изначально предназначалась для студентов и исследователей.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Специализация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</a:t>
            </a:r>
            <a:r>
              <a:rPr lang="ru-RU" altLang="ru-RU" sz="2400" dirty="0">
                <a:latin typeface="inherit"/>
              </a:rPr>
              <a:t>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Нигма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индексирует контент из научных журналов, книг, диссертаций и других образовательных источников. Основной упор делается на качественный и достоверный контент, полезный для научного сообщества.</a:t>
            </a:r>
          </a:p>
        </p:txBody>
      </p:sp>
      <p:pic>
        <p:nvPicPr>
          <p:cNvPr id="10243" name="Picture 3" descr="Picture background">
            <a:extLst>
              <a:ext uri="{FF2B5EF4-FFF2-40B4-BE49-F238E27FC236}">
                <a16:creationId xmlns:a16="http://schemas.microsoft.com/office/drawing/2014/main" id="{11B85DDC-F2EF-DBFE-7C96-538D723E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42441"/>
            <a:ext cx="6249880" cy="35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94FCDE-8321-1287-E8FC-2200D7A5B155}"/>
              </a:ext>
            </a:extLst>
          </p:cNvPr>
          <p:cNvSpPr txBox="1"/>
          <p:nvPr/>
        </p:nvSpPr>
        <p:spPr>
          <a:xfrm>
            <a:off x="-11836" y="0"/>
            <a:ext cx="12280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Функционал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Пользователи могут искать научные работы, учебные материалы, патенты и другие документы, относящиеся к образовательным и исследовательским областям. Система поддерживает расширенные фильтры для точной настройки поиска.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Аудитория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Основное направление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Нигмы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— это студенты, преподаватели, исследователи и специалисты, работающие в сфере науки и образования. Система особенно полезна для тех, кто ищет узкопрофильные знания и данные.</a:t>
            </a:r>
          </a:p>
        </p:txBody>
      </p:sp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C6D69833-BEA5-C2FE-7F3E-D3357651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6" y="2628045"/>
            <a:ext cx="10949125" cy="42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2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030E0-CF27-9C6E-FFC1-235F074AC56B}"/>
              </a:ext>
            </a:extLst>
          </p:cNvPr>
          <p:cNvSpPr txBox="1"/>
          <p:nvPr/>
        </p:nvSpPr>
        <p:spPr>
          <a:xfrm>
            <a:off x="-109492" y="0"/>
            <a:ext cx="124109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SB Sans Text"/>
              </a:rPr>
              <a:t>Каждая из перечисленных поисковых систем имеет свои уникальные черты и целевую аудиторию. Яндекс лидирует благодаря широте предложений и технологическим инновациям, Mail.ru привлекает пользователей интеграцией с популярными соцсетями, Рамблер остается востребованным источником информации, Спутник делает ставку на безопасность, а </a:t>
            </a:r>
            <a:r>
              <a:rPr lang="ru-RU" sz="2400" b="0" i="0" dirty="0" err="1">
                <a:effectLst/>
                <a:latin typeface="SB Sans Text"/>
              </a:rPr>
              <a:t>Нигма</a:t>
            </a:r>
            <a:r>
              <a:rPr lang="ru-RU" sz="2400" b="0" i="0" dirty="0">
                <a:effectLst/>
                <a:latin typeface="SB Sans Text"/>
              </a:rPr>
              <a:t> специализируется на науке и образовании. Выбор той или иной платформы зависит от предпочтений и потребностей конкретного пользователя.</a:t>
            </a:r>
            <a:endParaRPr lang="ru-RU" sz="2400" dirty="0"/>
          </a:p>
        </p:txBody>
      </p:sp>
      <p:pic>
        <p:nvPicPr>
          <p:cNvPr id="4" name="Picture 3" descr="Picture background">
            <a:extLst>
              <a:ext uri="{FF2B5EF4-FFF2-40B4-BE49-F238E27FC236}">
                <a16:creationId xmlns:a16="http://schemas.microsoft.com/office/drawing/2014/main" id="{786688EB-A1A1-21D0-DFF6-8B51E1E6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" y="2394542"/>
            <a:ext cx="5795364" cy="21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icture background">
            <a:extLst>
              <a:ext uri="{FF2B5EF4-FFF2-40B4-BE49-F238E27FC236}">
                <a16:creationId xmlns:a16="http://schemas.microsoft.com/office/drawing/2014/main" id="{F452D92A-19F4-1CCE-5CE9-62F3F635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25" y="2394542"/>
            <a:ext cx="5938263" cy="21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icture background">
            <a:extLst>
              <a:ext uri="{FF2B5EF4-FFF2-40B4-BE49-F238E27FC236}">
                <a16:creationId xmlns:a16="http://schemas.microsoft.com/office/drawing/2014/main" id="{80F63F98-754F-2B3D-BFA0-5EFE0290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" y="4776691"/>
            <a:ext cx="5345744" cy="17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icture background">
            <a:extLst>
              <a:ext uri="{FF2B5EF4-FFF2-40B4-BE49-F238E27FC236}">
                <a16:creationId xmlns:a16="http://schemas.microsoft.com/office/drawing/2014/main" id="{BB937FE2-BAB8-F1F2-C22D-B4B23C60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67" y="4662253"/>
            <a:ext cx="2741989" cy="201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Picture background">
            <a:extLst>
              <a:ext uri="{FF2B5EF4-FFF2-40B4-BE49-F238E27FC236}">
                <a16:creationId xmlns:a16="http://schemas.microsoft.com/office/drawing/2014/main" id="{1A625B3D-DB9F-6B53-DC22-D9CD691B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73" y="4630486"/>
            <a:ext cx="3631215" cy="20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7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407CD821-0310-7730-4991-B54D4692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37139C54-48B8-3525-6C7A-855861BD6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778374"/>
              </p:ext>
            </p:extLst>
          </p:nvPr>
        </p:nvGraphicFramePr>
        <p:xfrm>
          <a:off x="1136342" y="1420427"/>
          <a:ext cx="10235953" cy="357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434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0A320D-4082-E75E-2EA4-E3171BD6AF7E}"/>
              </a:ext>
            </a:extLst>
          </p:cNvPr>
          <p:cNvSpPr txBox="1"/>
          <p:nvPr/>
        </p:nvSpPr>
        <p:spPr>
          <a:xfrm>
            <a:off x="213065" y="82481"/>
            <a:ext cx="117984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SB Sans Text"/>
              </a:rPr>
              <a:t>Поисковые системы играют ключевую роль в цифровом мире, предоставляя пользователям быстрый доступ к необходимой информации. В России существуют несколько крупных</a:t>
            </a:r>
            <a:r>
              <a:rPr lang="ru-RU" sz="2400" dirty="0">
                <a:latin typeface="SB Sans Text"/>
              </a:rPr>
              <a:t> поисковых систем</a:t>
            </a:r>
            <a:r>
              <a:rPr lang="ru-RU" sz="2400" b="0" i="0" dirty="0">
                <a:effectLst/>
                <a:latin typeface="SB Sans Text"/>
              </a:rPr>
              <a:t>, которые предлагают разнообразные функции и сервисы, направленные на удовлетворение потребностей пользователей. Эти компании активно развивают свои продукты, внедряют новые технологии и конкурируют друг с другом за внимание пользователей. Рассмотрим подробнее наиболее популярные российские поисковые системы.</a:t>
            </a:r>
            <a:endParaRPr lang="ru-RU" sz="24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EE2F7DC4-7BCD-D7B7-4F3A-D2FDF995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5599"/>
            <a:ext cx="7838983" cy="41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4519F9-FD39-1E79-9E3C-DE878A9B7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038" y="82829"/>
            <a:ext cx="1179877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sm-portal-sb-sans-display-font-family)"/>
              </a:rPr>
              <a:t>1. 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sm-portal-sb-sans-display-font-famil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— самый известный и широко используемый поисковик в России. Основанный в 1997 году, этот гигант интернета стал лидером среди отечественных поисковых систем благодаря своему широкому спектру продуктов и технологий.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Основные характеристики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Яндекс предлагает многофункциональный поисковый движок, который включает в себя персонализацию результатов, карты, погоду, новости и многое другое. Компания активно инвестирует в развитие искусственного интеллекта и машинного обучения, что позволяет ей предлагать точные и релевантные результаты поиска.</a:t>
            </a:r>
          </a:p>
        </p:txBody>
      </p:sp>
      <p:pic>
        <p:nvPicPr>
          <p:cNvPr id="2051" name="Picture 3" descr="Picture background">
            <a:extLst>
              <a:ext uri="{FF2B5EF4-FFF2-40B4-BE49-F238E27FC236}">
                <a16:creationId xmlns:a16="http://schemas.microsoft.com/office/drawing/2014/main" id="{92C06623-3E07-C335-A9D1-FBBA3FA2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8" y="4232220"/>
            <a:ext cx="5345744" cy="193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2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697D2-294B-CEB8-EE69-C177B81631EB}"/>
              </a:ext>
            </a:extLst>
          </p:cNvPr>
          <p:cNvSpPr txBox="1"/>
          <p:nvPr/>
        </p:nvSpPr>
        <p:spPr>
          <a:xfrm>
            <a:off x="168676" y="132205"/>
            <a:ext cx="120233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Дополнительные сервисы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Помимо основного поиска, Яндекс предлагает такие сервисы, как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Яндекс.Карты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Яндекс.Погода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Яндекс.Новости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Яндекс.Маркет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,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Яндекс.Диск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и многие другие. Все эти продукты интегрированы между собой, создавая единую экосистему, удобную для пользователей.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Яндекс занимает около 60% российского рынка поисковых систем, что делает его абсолютным лидером в этой области.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9BCE4500-B4F2-B264-D95C-355417C2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936" y="2389692"/>
            <a:ext cx="7835052" cy="44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167AF-C184-09DE-9871-BCEA2BD0A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62" y="105265"/>
            <a:ext cx="120784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sm-portal-sb-sans-display-font-family)"/>
              </a:rPr>
              <a:t>2. 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Mail.ru (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Go.Mail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sm-portal-sb-sans-display-font-famil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Mail.ru,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один из крупнейших IT-холдингов России, владеет своей поисковой системой 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Go.Mail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. Хотя эта платформа менее популярна, чем Яндекс, она всё же занимает заметную позицию на рынке.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Особенности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Go.Mail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интегрирована в экосистему Mail.ru, включающую почтовые сервисы, социальные сети (такие как ВКонтакте и Одноклассники), мессенджеры и другие онлайн-платформы. Благодаря этому пользователи могут получать персонализированные рекомендации и доступ к различным сервисам прямо из поискового окна.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Picture background">
            <a:extLst>
              <a:ext uri="{FF2B5EF4-FFF2-40B4-BE49-F238E27FC236}">
                <a16:creationId xmlns:a16="http://schemas.microsoft.com/office/drawing/2014/main" id="{AE89C8F2-9CA0-9375-8E85-AFA017CE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2" y="3819086"/>
            <a:ext cx="8423059" cy="29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7BD83-07E2-A110-1176-07C4B09D5819}"/>
              </a:ext>
            </a:extLst>
          </p:cNvPr>
          <p:cNvSpPr txBox="1"/>
          <p:nvPr/>
        </p:nvSpPr>
        <p:spPr>
          <a:xfrm>
            <a:off x="147960" y="144133"/>
            <a:ext cx="118960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Функциональность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Go.Mail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предлагает стандартные возможности поиска, а также дополнительные функции, такие как новостной агрегатор, прогноз погоды и интеграция с социальными сетями.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Аудитория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Основная аудитория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Go.Mail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— это пользователи экосистемы Mail.ru, которые предпочитают оставаться внутри одного бренда для всех своих цифровых нужд.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D24ADA-BB1F-E3AF-EF7A-9527D37A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0" y="5123192"/>
            <a:ext cx="4572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DA58F5C-12AB-5D25-CADB-AA9103C6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0" y="2621012"/>
            <a:ext cx="4572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0E4F57B-C144-891C-7EBC-E76A078A7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19" y="2621012"/>
            <a:ext cx="7232342" cy="10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☀ ️Магнитная буря 9 и 10 сентября: .🔥 🔥 🔥 🔥 4 мощных вспышки на Солнце - Погода M">
            <a:extLst>
              <a:ext uri="{FF2B5EF4-FFF2-40B4-BE49-F238E27FC236}">
                <a16:creationId xmlns:a16="http://schemas.microsoft.com/office/drawing/2014/main" id="{D902BDD7-FB56-D6E3-0F95-36B9FAC8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32" y="3930237"/>
            <a:ext cx="3855129" cy="27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icture background">
            <a:extLst>
              <a:ext uri="{FF2B5EF4-FFF2-40B4-BE49-F238E27FC236}">
                <a16:creationId xmlns:a16="http://schemas.microsoft.com/office/drawing/2014/main" id="{70F0FB97-12FB-8964-C04B-19A86420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19" y="4135802"/>
            <a:ext cx="3212607" cy="25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7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A0B4E-7D0A-B421-AD1E-B3E06557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367" y="0"/>
            <a:ext cx="1213571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sm-portal-sb-sans-display-font-family)"/>
              </a:rPr>
              <a:t>3. 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Рамблер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r(--sm-portal-sb-sans-display-font-family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Рамблер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 — одна из старейших поисковых систем в России, основанная в 1996 году. Несмотря на потерю значительной доли рынка, Рамблер продолжает существовать и развиваться.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История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В своё время Рамблер был одним из лидеров на российском рынке, однако с появлением Яндекса и Mail.ru потерял свои позиции. Сегодня компания сосредоточена на предоставлении информационных ресурсов, таких как новости, развлечения и бизнес-информация.</a:t>
            </a:r>
          </a:p>
        </p:txBody>
      </p:sp>
      <p:pic>
        <p:nvPicPr>
          <p:cNvPr id="6149" name="Picture 5" descr="Picture background">
            <a:extLst>
              <a:ext uri="{FF2B5EF4-FFF2-40B4-BE49-F238E27FC236}">
                <a16:creationId xmlns:a16="http://schemas.microsoft.com/office/drawing/2014/main" id="{71E30EA3-7669-6F4C-7CDD-D8CD500F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223"/>
            <a:ext cx="9410330" cy="31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7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FDF24C-5A90-95E7-5E7F-AAEB0FB08D71}"/>
              </a:ext>
            </a:extLst>
          </p:cNvPr>
          <p:cNvSpPr txBox="1"/>
          <p:nvPr/>
        </p:nvSpPr>
        <p:spPr>
          <a:xfrm>
            <a:off x="62144" y="0"/>
            <a:ext cx="12129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Сервисы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Рамблер предлагает пользователям доступ к новостям, погоде, афише событий, а также к ряду других сервисов, связанных с медиа и развлечениями.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Положение на рынке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: Хотя доля Рамблера на рынке значительно снизилась, компания сохраняет лояльную аудиторию и продолжает работать над улучшением своего продукта.</a:t>
            </a:r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CFDB0BEF-539A-C0D5-396F-6CAFBAAC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786"/>
            <a:ext cx="7696940" cy="49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E70B9525-19DD-9117-16E4-D95678E9D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0" y="1918786"/>
            <a:ext cx="4623786" cy="10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>
            <a:extLst>
              <a:ext uri="{FF2B5EF4-FFF2-40B4-BE49-F238E27FC236}">
                <a16:creationId xmlns:a16="http://schemas.microsoft.com/office/drawing/2014/main" id="{3B9DF4E7-AAF8-73E5-BE84-B08129F6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0" y="3319503"/>
            <a:ext cx="4733925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822</Words>
  <Application>Microsoft Office PowerPoint</Application>
  <PresentationFormat>Широкоэкранный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inherit</vt:lpstr>
      <vt:lpstr>SB Sans Text</vt:lpstr>
      <vt:lpstr>var(--sm-portal-sb-sans-display-font-family)</vt:lpstr>
      <vt:lpstr>Wingdings 3</vt:lpstr>
      <vt:lpstr>Сектор</vt:lpstr>
      <vt:lpstr>Российские поисковые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student</dc:creator>
  <cp:lastModifiedBy>Татьяна Сайгушева</cp:lastModifiedBy>
  <cp:revision>2</cp:revision>
  <dcterms:created xsi:type="dcterms:W3CDTF">2025-03-17T07:35:58Z</dcterms:created>
  <dcterms:modified xsi:type="dcterms:W3CDTF">2025-06-11T08:39:06Z</dcterms:modified>
</cp:coreProperties>
</file>