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3"/>
  </p:notesMasterIdLst>
  <p:sldIdLst>
    <p:sldId id="256" r:id="rId2"/>
    <p:sldId id="275" r:id="rId3"/>
    <p:sldId id="258" r:id="rId4"/>
    <p:sldId id="274" r:id="rId5"/>
    <p:sldId id="259" r:id="rId6"/>
    <p:sldId id="276" r:id="rId7"/>
    <p:sldId id="260" r:id="rId8"/>
    <p:sldId id="261" r:id="rId9"/>
    <p:sldId id="262" r:id="rId10"/>
    <p:sldId id="277" r:id="rId11"/>
    <p:sldId id="278" r:id="rId12"/>
    <p:sldId id="263" r:id="rId13"/>
    <p:sldId id="279" r:id="rId14"/>
    <p:sldId id="280" r:id="rId15"/>
    <p:sldId id="264" r:id="rId16"/>
    <p:sldId id="265" r:id="rId17"/>
    <p:sldId id="272" r:id="rId18"/>
    <p:sldId id="267" r:id="rId19"/>
    <p:sldId id="266" r:id="rId20"/>
    <p:sldId id="269" r:id="rId21"/>
    <p:sldId id="270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33CC"/>
    <a:srgbClr val="00FFFF"/>
    <a:srgbClr val="00CC00"/>
    <a:srgbClr val="CC00FF"/>
    <a:srgbClr val="FF6600"/>
    <a:srgbClr val="993300"/>
    <a:srgbClr val="FF0000"/>
    <a:srgbClr val="FFCC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0" autoAdjust="0"/>
    <p:restoredTop sz="94640" autoAdjust="0"/>
  </p:normalViewPr>
  <p:slideViewPr>
    <p:cSldViewPr>
      <p:cViewPr>
        <p:scale>
          <a:sx n="78" d="100"/>
          <a:sy n="78" d="100"/>
        </p:scale>
        <p:origin x="-114" y="-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68CBD-CCCF-43C8-9DB7-84034BDCAFFA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4361A-A5BE-49F6-AA45-1ACDD624C3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17798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4361A-A5BE-49F6-AA45-1ACDD624C333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2193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duotone>
              <a:schemeClr val="bg2">
                <a:shade val="14000"/>
                <a:satMod val="280000"/>
              </a:schemeClr>
              <a:schemeClr val="bg2">
                <a:tint val="60000"/>
                <a:satMod val="12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artisticWatercolorSponge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4C71EC6-210F-42DE-9C53-41977AD35B3D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>
            <a:off x="287524" y="1232756"/>
            <a:ext cx="8568952" cy="43924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611560" y="1376772"/>
            <a:ext cx="7992888" cy="4104456"/>
          </a:xfrm>
          <a:prstGeom prst="ellipse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863588" y="1520788"/>
            <a:ext cx="7416824" cy="381642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00100" y="1844824"/>
            <a:ext cx="7543800" cy="3168352"/>
          </a:xfrm>
        </p:spPr>
        <p:txBody>
          <a:bodyPr anchor="ctr"/>
          <a:lstStyle/>
          <a:p>
            <a:pPr algn="ctr"/>
            <a:r>
              <a:rPr lang="ru-RU" sz="6600" smtClean="0">
                <a:ln w="19050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Дымковские</a:t>
            </a:r>
            <a:br>
              <a:rPr lang="ru-RU" sz="6600" smtClean="0">
                <a:ln w="19050">
                  <a:solidFill>
                    <a:srgbClr val="FF0000"/>
                  </a:solidFill>
                </a:ln>
                <a:solidFill>
                  <a:srgbClr val="FFFF00"/>
                </a:solidFill>
              </a:rPr>
            </a:br>
            <a:r>
              <a:rPr lang="ru-RU" sz="6600" smtClean="0">
                <a:ln w="19050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 игрушки</a:t>
            </a:r>
            <a:endParaRPr lang="ru-RU" sz="6600" dirty="0">
              <a:ln w="19050"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182" y="209528"/>
            <a:ext cx="16954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689182" y="5989157"/>
            <a:ext cx="16954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5144" flipH="1" flipV="1">
            <a:off x="655233" y="5448394"/>
            <a:ext cx="16954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03063" flipV="1">
            <a:off x="6875032" y="5448393"/>
            <a:ext cx="16954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3944">
            <a:off x="6890294" y="726549"/>
            <a:ext cx="16954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35056">
            <a:off x="647208" y="726549"/>
            <a:ext cx="16954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8810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5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60648"/>
            <a:ext cx="5544616" cy="6319529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8640"/>
            <a:ext cx="6120680" cy="6217824"/>
          </a:xfrm>
          <a:prstGeom prst="rect">
            <a:avLst/>
          </a:prstGeom>
          <a:noFill/>
          <a:ln w="76200">
            <a:solidFill>
              <a:srgbClr val="00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6865" y="252340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+mj-lt"/>
              </a:rPr>
              <a:t>Когда высохнет белая краска – </a:t>
            </a:r>
          </a:p>
          <a:p>
            <a:pPr algn="r"/>
            <a:r>
              <a:rPr lang="ru-RU" sz="2400" dirty="0" smtClean="0">
                <a:latin typeface="+mj-lt"/>
              </a:rPr>
              <a:t>начинается настоящее волшебство!..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084" t="23142" r="7678" b="382"/>
          <a:stretch/>
        </p:blipFill>
        <p:spPr bwMode="auto">
          <a:xfrm>
            <a:off x="395536" y="1124744"/>
            <a:ext cx="7560840" cy="5613388"/>
          </a:xfrm>
          <a:prstGeom prst="rect">
            <a:avLst/>
          </a:prstGeom>
          <a:noFill/>
          <a:ln w="76200">
            <a:solidFill>
              <a:srgbClr val="00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5465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20688"/>
            <a:ext cx="5976664" cy="589274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017195" cy="4896544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32" t="7409" r="3832" b="10425"/>
          <a:stretch/>
        </p:blipFill>
        <p:spPr bwMode="auto">
          <a:xfrm>
            <a:off x="251521" y="276999"/>
            <a:ext cx="3605322" cy="3584049"/>
          </a:xfrm>
          <a:prstGeom prst="rect">
            <a:avLst/>
          </a:prstGeom>
          <a:noFill/>
          <a:ln w="76200">
            <a:solidFill>
              <a:srgbClr val="00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95530" y="26064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latin typeface="+mj-lt"/>
              </a:rPr>
              <a:t>.</a:t>
            </a:r>
            <a:endParaRPr lang="ru-RU" sz="2400" dirty="0">
              <a:latin typeface="+mj-lt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384" t="14965" r="40446" b="3238"/>
          <a:stretch/>
        </p:blipFill>
        <p:spPr bwMode="auto">
          <a:xfrm rot="5400000">
            <a:off x="4661756" y="-405172"/>
            <a:ext cx="3816424" cy="5148064"/>
          </a:xfrm>
          <a:prstGeom prst="rect">
            <a:avLst/>
          </a:prstGeom>
          <a:noFill/>
          <a:ln w="76200">
            <a:solidFill>
              <a:srgbClr val="FF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259" t="65147" r="9776" b="6917"/>
          <a:stretch/>
        </p:blipFill>
        <p:spPr bwMode="auto">
          <a:xfrm>
            <a:off x="179512" y="4149081"/>
            <a:ext cx="8964488" cy="270892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9377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476672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+mj-lt"/>
              </a:rPr>
              <a:t>А игрушки выходят – просто загляденье!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519" y="980728"/>
            <a:ext cx="3456384" cy="5662336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340768"/>
            <a:ext cx="4824536" cy="468052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5394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" presetClass="entr" presetSubtype="5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908" t="11037" r="4364" b="6663"/>
          <a:stretch/>
        </p:blipFill>
        <p:spPr bwMode="auto">
          <a:xfrm flipH="1">
            <a:off x="395535" y="908720"/>
            <a:ext cx="4032448" cy="5196647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99992" y="980728"/>
            <a:ext cx="4342636" cy="504056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11760" y="260648"/>
            <a:ext cx="5166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prstClr val="white"/>
                </a:solidFill>
                <a:latin typeface="Arial Black"/>
              </a:rPr>
              <a:t>Дымковский индюк</a:t>
            </a:r>
            <a:endParaRPr lang="ru-RU" sz="2400" dirty="0">
              <a:solidFill>
                <a:prstClr val="white"/>
              </a:solidFill>
              <a:latin typeface="Arial Black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473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4032448" cy="4809728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76672"/>
            <a:ext cx="4529736" cy="5112568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2217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230" b="3616"/>
          <a:stretch/>
        </p:blipFill>
        <p:spPr bwMode="auto">
          <a:xfrm flipH="1">
            <a:off x="179511" y="260648"/>
            <a:ext cx="4693656" cy="5256584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21"/>
          <a:stretch/>
        </p:blipFill>
        <p:spPr bwMode="auto">
          <a:xfrm>
            <a:off x="4860032" y="188640"/>
            <a:ext cx="3923479" cy="5184576"/>
          </a:xfrm>
          <a:prstGeom prst="rect">
            <a:avLst/>
          </a:prstGeom>
          <a:noFill/>
          <a:ln w="76200">
            <a:solidFill>
              <a:srgbClr val="CC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0848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50070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30932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0"/>
            <a:ext cx="4249545" cy="6453336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520" y="188639"/>
            <a:ext cx="3672408" cy="6181281"/>
          </a:xfrm>
          <a:prstGeom prst="rect">
            <a:avLst/>
          </a:prstGeom>
          <a:noFill/>
          <a:ln w="76200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3450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2968" cy="6480720"/>
          </a:xfrm>
          <a:prstGeom prst="rect">
            <a:avLst/>
          </a:prstGeom>
          <a:noFill/>
          <a:ln w="76200">
            <a:solidFill>
              <a:srgbClr val="FF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0271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7564" y="437763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+mj-lt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35596" y="5877272"/>
            <a:ext cx="7272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+mj-lt"/>
              </a:rPr>
              <a:t> </a:t>
            </a:r>
            <a:endParaRPr lang="ru-RU" sz="2400" dirty="0">
              <a:latin typeface="+mj-lt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8136904" cy="6048672"/>
          </a:xfrm>
          <a:prstGeom prst="rect">
            <a:avLst/>
          </a:prstGeom>
          <a:noFill/>
          <a:ln w="76200">
            <a:solidFill>
              <a:srgbClr val="00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0832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188640"/>
            <a:ext cx="9144000" cy="6812212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00034" y="21429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183" t="8450" b="18792"/>
          <a:stretch/>
        </p:blipFill>
        <p:spPr bwMode="auto">
          <a:xfrm>
            <a:off x="467544" y="332656"/>
            <a:ext cx="8208912" cy="6336704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4237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32656"/>
            <a:ext cx="8678931" cy="576064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352928" cy="6048672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9761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80920" cy="6192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5556" y="566124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0068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364" r="26141"/>
          <a:stretch/>
        </p:blipFill>
        <p:spPr bwMode="auto">
          <a:xfrm>
            <a:off x="251520" y="188640"/>
            <a:ext cx="6768752" cy="6367216"/>
          </a:xfrm>
          <a:prstGeom prst="rect">
            <a:avLst/>
          </a:prstGeom>
          <a:noFill/>
          <a:ln w="76200">
            <a:solidFill>
              <a:srgbClr val="00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4740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1646</TotalTime>
  <Words>24</Words>
  <Application>Microsoft Office PowerPoint</Application>
  <PresentationFormat>Экран (4:3)</PresentationFormat>
  <Paragraphs>10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Базовая</vt:lpstr>
      <vt:lpstr>Дымковские  игрушки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Дымковские  игрушки</dc:title>
  <dc:creator>Артем</dc:creator>
  <cp:lastModifiedBy>Home</cp:lastModifiedBy>
  <cp:revision>139</cp:revision>
  <dcterms:created xsi:type="dcterms:W3CDTF">2012-04-22T06:13:57Z</dcterms:created>
  <dcterms:modified xsi:type="dcterms:W3CDTF">2016-11-21T17:25:48Z</dcterms:modified>
</cp:coreProperties>
</file>