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789BE-F517-4E8C-A2ED-175AAC2963C1}" type="datetimeFigureOut">
              <a:rPr lang="ru-RU" smtClean="0"/>
              <a:pPr/>
              <a:t>31.05.2025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78822E-A451-474B-A6CE-A0F244E1A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Решение текстовых задач в рамках подготовки к ЕГЭ по математике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r"/>
            <a:r>
              <a:rPr lang="ru-RU" dirty="0" err="1" smtClean="0"/>
              <a:t>Смышляева</a:t>
            </a:r>
            <a:r>
              <a:rPr lang="ru-RU" dirty="0" smtClean="0"/>
              <a:t> Галина Викторовна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математики МБОУ СОШ №1 </a:t>
            </a:r>
          </a:p>
          <a:p>
            <a:pPr algn="r"/>
            <a:r>
              <a:rPr lang="ru-RU" dirty="0" smtClean="0"/>
              <a:t>городского округа Большой Камень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" y="610235"/>
            <a:ext cx="9298940" cy="60706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906856" y="969818"/>
            <a:ext cx="12376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51074" y="1216983"/>
            <a:ext cx="6557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735782" y="3694545"/>
            <a:ext cx="286327" cy="240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ое соединение 2"/>
          <p:cNvCxnSpPr/>
          <p:nvPr/>
        </p:nvCxnSpPr>
        <p:spPr>
          <a:xfrm flipV="1">
            <a:off x="3803650" y="1226185"/>
            <a:ext cx="1254125" cy="889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02" y="1373193"/>
            <a:ext cx="7904589" cy="4644587"/>
          </a:xfrm>
          <a:prstGeom prst="rect">
            <a:avLst/>
          </a:prstGeom>
        </p:spPr>
      </p:pic>
      <p:pic>
        <p:nvPicPr>
          <p:cNvPr id="2" name="Изображение 1" descr="1681793464_kartinki-pibig-info-p-remesla-na-rusi-kartinki-arti-vkontakte-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3345" y="1056640"/>
            <a:ext cx="2420620" cy="194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054" y="655785"/>
            <a:ext cx="8860023" cy="109483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054" y="1904019"/>
            <a:ext cx="9563929" cy="395512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8765309" y="1487055"/>
            <a:ext cx="1514764" cy="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329381" y="3011054"/>
            <a:ext cx="766618" cy="28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ое соединение 2"/>
          <p:cNvCxnSpPr/>
          <p:nvPr/>
        </p:nvCxnSpPr>
        <p:spPr>
          <a:xfrm>
            <a:off x="2745740" y="1727200"/>
            <a:ext cx="1701165" cy="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42" t="70910" r="17376" b="22299"/>
          <a:stretch>
            <a:fillRect/>
          </a:stretch>
        </p:blipFill>
        <p:spPr>
          <a:xfrm>
            <a:off x="4257675" y="1840865"/>
            <a:ext cx="73469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1" y="868457"/>
            <a:ext cx="6859556" cy="5316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9"/>
          <a:stretch>
            <a:fillRect/>
          </a:stretch>
        </p:blipFill>
        <p:spPr>
          <a:xfrm>
            <a:off x="1064260" y="737870"/>
            <a:ext cx="8565515" cy="50736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24"/>
          <a:stretch>
            <a:fillRect/>
          </a:stretch>
        </p:blipFill>
        <p:spPr>
          <a:xfrm>
            <a:off x="1939638" y="3500582"/>
            <a:ext cx="7222884" cy="2704610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778" y="1455441"/>
            <a:ext cx="7354603" cy="1919736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8455" y="1029335"/>
            <a:ext cx="2249805" cy="1939290"/>
          </a:xfrm>
          <a:prstGeom prst="rect">
            <a:avLst/>
          </a:prstGeom>
        </p:spPr>
      </p:pic>
      <p:cxnSp>
        <p:nvCxnSpPr>
          <p:cNvPr id="4" name="Прямое соединение 3"/>
          <p:cNvCxnSpPr>
            <a:endCxn id="2" idx="3"/>
          </p:cNvCxnSpPr>
          <p:nvPr/>
        </p:nvCxnSpPr>
        <p:spPr>
          <a:xfrm flipV="1">
            <a:off x="7167880" y="991870"/>
            <a:ext cx="2461895" cy="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80" y="713740"/>
            <a:ext cx="8095615" cy="73533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1781" y="657225"/>
            <a:ext cx="2053763" cy="1116156"/>
          </a:xfrm>
          <a:prstGeom prst="rect">
            <a:avLst/>
          </a:prstGeom>
        </p:spPr>
      </p:pic>
      <p:cxnSp>
        <p:nvCxnSpPr>
          <p:cNvPr id="7" name="Прямое соединение 6"/>
          <p:cNvCxnSpPr/>
          <p:nvPr/>
        </p:nvCxnSpPr>
        <p:spPr>
          <a:xfrm flipV="1">
            <a:off x="4163060" y="1172210"/>
            <a:ext cx="1957705" cy="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57"/>
          <a:stretch>
            <a:fillRect/>
          </a:stretch>
        </p:blipFill>
        <p:spPr>
          <a:xfrm>
            <a:off x="881381" y="1773381"/>
            <a:ext cx="9242964" cy="421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625" y="646430"/>
            <a:ext cx="6777990" cy="127254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946" y="1918762"/>
            <a:ext cx="8311882" cy="4369066"/>
          </a:xfrm>
          <a:prstGeom prst="rect">
            <a:avLst/>
          </a:prstGeom>
        </p:spPr>
      </p:pic>
      <p:pic>
        <p:nvPicPr>
          <p:cNvPr id="3" name="Изображение 2" descr="MT_B_11_3_1"/>
          <p:cNvPicPr>
            <a:picLocks noChangeAspect="1"/>
          </p:cNvPicPr>
          <p:nvPr/>
        </p:nvPicPr>
        <p:blipFill>
          <a:blip r:embed="rId4" cstate="print"/>
          <a:srcRect r="51072"/>
          <a:stretch>
            <a:fillRect/>
          </a:stretch>
        </p:blipFill>
        <p:spPr>
          <a:xfrm>
            <a:off x="8666480" y="894080"/>
            <a:ext cx="1913255" cy="206248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866640" y="1918970"/>
            <a:ext cx="577215" cy="3073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Овал 4"/>
          <p:cNvSpPr/>
          <p:nvPr/>
        </p:nvSpPr>
        <p:spPr>
          <a:xfrm>
            <a:off x="5691505" y="4086860"/>
            <a:ext cx="452755" cy="2717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" name="Прямое соединение 5"/>
          <p:cNvCxnSpPr/>
          <p:nvPr/>
        </p:nvCxnSpPr>
        <p:spPr>
          <a:xfrm>
            <a:off x="3336290" y="1682750"/>
            <a:ext cx="1828165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860" y="738907"/>
            <a:ext cx="8070279" cy="538018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949950" y="2375535"/>
            <a:ext cx="577215" cy="3073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11" t="85920" r="48241" b="7093"/>
          <a:stretch>
            <a:fillRect/>
          </a:stretch>
        </p:blipFill>
        <p:spPr>
          <a:xfrm>
            <a:off x="2743200" y="5742940"/>
            <a:ext cx="367030" cy="37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960" y="745731"/>
            <a:ext cx="6479829" cy="889679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06" y="1702489"/>
            <a:ext cx="7865365" cy="4490459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>
            <a:off x="3112135" y="1574800"/>
            <a:ext cx="1450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509" y="692135"/>
            <a:ext cx="7659169" cy="1267002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784" y="2169944"/>
            <a:ext cx="9657598" cy="39279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997075" y="2169795"/>
            <a:ext cx="641985" cy="4159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Изображение 4" descr="slide-0"/>
          <p:cNvPicPr>
            <a:picLocks noChangeAspect="1"/>
          </p:cNvPicPr>
          <p:nvPr/>
        </p:nvPicPr>
        <p:blipFill>
          <a:blip r:embed="rId4" cstate="print"/>
          <a:srcRect l="27167" t="49599" r="28367" b="12101"/>
          <a:stretch>
            <a:fillRect/>
          </a:stretch>
        </p:blipFill>
        <p:spPr>
          <a:xfrm>
            <a:off x="8943975" y="692150"/>
            <a:ext cx="2446020" cy="1578610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 flipV="1">
            <a:off x="5056505" y="1217295"/>
            <a:ext cx="2426970" cy="8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099" y="756864"/>
            <a:ext cx="8249801" cy="53442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Текстовое поле 1"/>
              <p:cNvSpPr txBox="1"/>
              <p:nvPr/>
            </p:nvSpPr>
            <p:spPr>
              <a:xfrm>
                <a:off x="7639050" y="2516505"/>
                <a:ext cx="3383915" cy="4756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=(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𝒃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)∙(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𝒃</m:t>
                      </m:r>
                      <m:r>
                        <a:rPr lang="en-US" alt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ru-RU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Текстовое пол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50" y="2516505"/>
                <a:ext cx="3383915" cy="4756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50" t="-1068" r="-131" b="-9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1053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" t="4740"/>
          <a:stretch>
            <a:fillRect/>
          </a:stretch>
        </p:blipFill>
        <p:spPr>
          <a:xfrm>
            <a:off x="1170647" y="798487"/>
            <a:ext cx="7627498" cy="943777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886" y="1902138"/>
            <a:ext cx="10040751" cy="4277322"/>
          </a:xfrm>
          <a:prstGeom prst="rect">
            <a:avLst/>
          </a:prstGeom>
        </p:spPr>
      </p:pic>
      <p:pic>
        <p:nvPicPr>
          <p:cNvPr id="3" name="Изображение 2" descr="585-для-слайдера-2-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23655" y="704850"/>
            <a:ext cx="2569210" cy="103759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79930" y="1982470"/>
            <a:ext cx="775335" cy="3429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" name="Прямое соединение 5"/>
          <p:cNvCxnSpPr/>
          <p:nvPr/>
        </p:nvCxnSpPr>
        <p:spPr>
          <a:xfrm>
            <a:off x="7131685" y="1235075"/>
            <a:ext cx="15519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>
            <a:off x="1654175" y="1461135"/>
            <a:ext cx="2400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Рисунок 7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" t="4740"/>
          <a:stretch>
            <a:fillRect/>
          </a:stretch>
        </p:blipFill>
        <p:spPr>
          <a:xfrm>
            <a:off x="1233886" y="798663"/>
            <a:ext cx="7627498" cy="943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008" y="725366"/>
            <a:ext cx="8588462" cy="546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156" y="660179"/>
            <a:ext cx="7706801" cy="165758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276" y="3390896"/>
            <a:ext cx="91448" cy="76207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821" y="2376236"/>
            <a:ext cx="9285706" cy="382158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331720" y="2507615"/>
            <a:ext cx="73914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Овал 5"/>
          <p:cNvSpPr/>
          <p:nvPr/>
        </p:nvSpPr>
        <p:spPr>
          <a:xfrm>
            <a:off x="5598160" y="3390900"/>
            <a:ext cx="398780" cy="2527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7" name="Изображение 6" descr="PicsArt_11-21-07.37.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6085" y="660400"/>
            <a:ext cx="2168525" cy="1470025"/>
          </a:xfrm>
          <a:prstGeom prst="rect">
            <a:avLst/>
          </a:prstGeom>
        </p:spPr>
      </p:pic>
      <p:cxnSp>
        <p:nvCxnSpPr>
          <p:cNvPr id="8" name="Прямое соединение 7"/>
          <p:cNvCxnSpPr/>
          <p:nvPr/>
        </p:nvCxnSpPr>
        <p:spPr>
          <a:xfrm>
            <a:off x="5273040" y="1605280"/>
            <a:ext cx="3311525" cy="17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008" y="679165"/>
            <a:ext cx="8352692" cy="5371507"/>
          </a:xfrm>
          <a:prstGeom prst="rect">
            <a:avLst/>
          </a:prstGeom>
        </p:spPr>
      </p:pic>
      <p:cxnSp>
        <p:nvCxnSpPr>
          <p:cNvPr id="3" name="Прямое соединение 2"/>
          <p:cNvCxnSpPr/>
          <p:nvPr/>
        </p:nvCxnSpPr>
        <p:spPr>
          <a:xfrm flipV="1">
            <a:off x="2024380" y="2543810"/>
            <a:ext cx="324485" cy="88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Прямое соединение 3"/>
          <p:cNvCxnSpPr/>
          <p:nvPr/>
        </p:nvCxnSpPr>
        <p:spPr>
          <a:xfrm>
            <a:off x="3079750" y="2543810"/>
            <a:ext cx="44259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" y="798195"/>
            <a:ext cx="7680325" cy="955675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276" y="3265156"/>
            <a:ext cx="91448" cy="32768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707" y="3417569"/>
            <a:ext cx="68586" cy="22862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034" y="3406138"/>
            <a:ext cx="121931" cy="45724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969" y="2079874"/>
            <a:ext cx="9430648" cy="401612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91760" y="3030855"/>
            <a:ext cx="586105" cy="2978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8" name="Прямое соединение 7"/>
          <p:cNvCxnSpPr/>
          <p:nvPr/>
        </p:nvCxnSpPr>
        <p:spPr>
          <a:xfrm flipV="1">
            <a:off x="4319270" y="1523365"/>
            <a:ext cx="42767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1374775" y="1830705"/>
            <a:ext cx="1633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Изображение 10" descr="P3241820"/>
          <p:cNvPicPr>
            <a:picLocks noChangeAspect="1"/>
          </p:cNvPicPr>
          <p:nvPr/>
        </p:nvPicPr>
        <p:blipFill>
          <a:blip r:embed="rId7" cstate="print"/>
          <a:srcRect b="9517"/>
          <a:stretch>
            <a:fillRect/>
          </a:stretch>
        </p:blipFill>
        <p:spPr>
          <a:xfrm>
            <a:off x="8774430" y="629920"/>
            <a:ext cx="2558415" cy="167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000" y="705555"/>
            <a:ext cx="9271188" cy="545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23</Words>
  <Application>Microsoft Office PowerPoint</Application>
  <PresentationFormat>Произвольный</PresentationFormat>
  <Paragraphs>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Натуральные материалы</vt:lpstr>
      <vt:lpstr>Microsoft Equation 3.0</vt:lpstr>
      <vt:lpstr>Решение текстовых задач в рамках подготовки к ЕГЭ по математике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Руденко</dc:creator>
  <cp:lastModifiedBy>NTB</cp:lastModifiedBy>
  <cp:revision>57</cp:revision>
  <dcterms:created xsi:type="dcterms:W3CDTF">2025-02-12T03:08:00Z</dcterms:created>
  <dcterms:modified xsi:type="dcterms:W3CDTF">2025-05-31T05:46:02Z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22D4ACF48B60457A92D2B88F92DCCA98_12</vt:lpwstr>
  </property>
  <property fmtid="{D5CDD505-2E9C-101B-9397-08002B2CF9AE}" pid="3" name="KSOProductBuildVer">
    <vt:lpwstr>1049-12.2.0.19805</vt:lpwstr>
  </property>
</Properties>
</file>