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9D7CA"/>
          </a:solidFill>
        </a:fill>
      </a:tcStyle>
    </a:wholeTbl>
    <a:band2H>
      <a:tcTxStyle/>
      <a:tcStyle>
        <a:tcBdr/>
        <a:fill>
          <a:solidFill>
            <a:srgbClr val="FCEC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D0D6"/>
          </a:solidFill>
        </a:fill>
      </a:tcStyle>
    </a:wholeTbl>
    <a:band2H>
      <a:tcTxStyle/>
      <a:tcStyle>
        <a:tcBdr/>
        <a:fill>
          <a:solidFill>
            <a:srgbClr val="E7E9EC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9DDD0"/>
          </a:solidFill>
        </a:fill>
      </a:tcStyle>
    </a:wholeTbl>
    <a:band2H>
      <a:tcTxStyle/>
      <a:tcStyle>
        <a:tcBdr/>
        <a:fill>
          <a:solidFill>
            <a:srgbClr val="F4EF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4" name="Shape 12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6752397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n-lt"/>
        <a:ea typeface="+mn-ea"/>
        <a:cs typeface="+mn-cs"/>
        <a:sym typeface="Arial"/>
      </a:defRPr>
    </a:lvl1pPr>
    <a:lvl2pPr indent="228600" latinLnBrk="0">
      <a:defRPr sz="1400">
        <a:latin typeface="+mn-lt"/>
        <a:ea typeface="+mn-ea"/>
        <a:cs typeface="+mn-cs"/>
        <a:sym typeface="Arial"/>
      </a:defRPr>
    </a:lvl2pPr>
    <a:lvl3pPr indent="457200" latinLnBrk="0">
      <a:defRPr sz="1400">
        <a:latin typeface="+mn-lt"/>
        <a:ea typeface="+mn-ea"/>
        <a:cs typeface="+mn-cs"/>
        <a:sym typeface="Arial"/>
      </a:defRPr>
    </a:lvl3pPr>
    <a:lvl4pPr indent="685800" latinLnBrk="0">
      <a:defRPr sz="1400">
        <a:latin typeface="+mn-lt"/>
        <a:ea typeface="+mn-ea"/>
        <a:cs typeface="+mn-cs"/>
        <a:sym typeface="Arial"/>
      </a:defRPr>
    </a:lvl4pPr>
    <a:lvl5pPr indent="914400" latinLnBrk="0">
      <a:defRPr sz="1400">
        <a:latin typeface="+mn-lt"/>
        <a:ea typeface="+mn-ea"/>
        <a:cs typeface="+mn-cs"/>
        <a:sym typeface="Arial"/>
      </a:defRPr>
    </a:lvl5pPr>
    <a:lvl6pPr indent="1143000" latinLnBrk="0">
      <a:defRPr sz="1400">
        <a:latin typeface="+mn-lt"/>
        <a:ea typeface="+mn-ea"/>
        <a:cs typeface="+mn-cs"/>
        <a:sym typeface="Arial"/>
      </a:defRPr>
    </a:lvl6pPr>
    <a:lvl7pPr indent="1371600" latinLnBrk="0">
      <a:defRPr sz="1400">
        <a:latin typeface="+mn-lt"/>
        <a:ea typeface="+mn-ea"/>
        <a:cs typeface="+mn-cs"/>
        <a:sym typeface="Arial"/>
      </a:defRPr>
    </a:lvl7pPr>
    <a:lvl8pPr indent="1600200" latinLnBrk="0">
      <a:defRPr sz="1400">
        <a:latin typeface="+mn-lt"/>
        <a:ea typeface="+mn-ea"/>
        <a:cs typeface="+mn-cs"/>
        <a:sym typeface="Arial"/>
      </a:defRPr>
    </a:lvl8pPr>
    <a:lvl9pPr indent="1828800" latinLnBrk="0">
      <a:defRPr sz="14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451;p5"/>
          <p:cNvSpPr/>
          <p:nvPr/>
        </p:nvSpPr>
        <p:spPr>
          <a:xfrm>
            <a:off x="418596" y="434162"/>
            <a:ext cx="8306700" cy="4341301"/>
          </a:xfrm>
          <a:prstGeom prst="roundRect">
            <a:avLst>
              <a:gd name="adj" fmla="val 2127"/>
            </a:avLst>
          </a:prstGeom>
          <a:gradFill>
            <a:gsLst>
              <a:gs pos="0">
                <a:srgbClr val="FFFFFF"/>
              </a:gs>
              <a:gs pos="55000">
                <a:srgbClr val="DFDFDF"/>
              </a:gs>
              <a:gs pos="100000">
                <a:srgbClr val="9E9E9E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sp>
        <p:nvSpPr>
          <p:cNvPr id="4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68343" y="4928615"/>
            <a:ext cx="8184001" cy="676801"/>
          </a:xfrm>
          <a:prstGeom prst="rect">
            <a:avLst/>
          </a:prstGeom>
        </p:spPr>
        <p:txBody>
          <a:bodyPr lIns="0" tIns="0" rIns="0" bIns="0"/>
          <a:lstStyle>
            <a:lvl1pPr>
              <a:defRPr b="0">
                <a:solidFill>
                  <a:srgbClr val="78766F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1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468343" y="5624483"/>
            <a:ext cx="8184001" cy="420601"/>
          </a:xfrm>
          <a:prstGeom prst="rect">
            <a:avLst/>
          </a:prstGeom>
        </p:spPr>
        <p:txBody>
          <a:bodyPr lIns="0" tIns="0" rIns="0" bIns="0"/>
          <a:lstStyle>
            <a:lvl1pPr marL="228600" marR="36576" indent="0">
              <a:spcBef>
                <a:spcPts val="0"/>
              </a:spcBef>
              <a:buClrTx/>
              <a:buSzTx/>
              <a:buFontTx/>
              <a:buNone/>
              <a:defRPr sz="1800">
                <a:solidFill>
                  <a:srgbClr val="B75C00"/>
                </a:solidFill>
              </a:defRPr>
            </a:lvl1pPr>
            <a:lvl2pPr marL="228600" marR="36576" indent="457200">
              <a:spcBef>
                <a:spcPts val="0"/>
              </a:spcBef>
              <a:buClrTx/>
              <a:buSzTx/>
              <a:buFontTx/>
              <a:buNone/>
              <a:defRPr sz="1800">
                <a:solidFill>
                  <a:srgbClr val="B75C00"/>
                </a:solidFill>
              </a:defRPr>
            </a:lvl2pPr>
            <a:lvl3pPr marL="228600" marR="36576" indent="914400">
              <a:spcBef>
                <a:spcPts val="0"/>
              </a:spcBef>
              <a:buClrTx/>
              <a:buSzTx/>
              <a:buFontTx/>
              <a:buNone/>
              <a:defRPr sz="1800">
                <a:solidFill>
                  <a:srgbClr val="B75C00"/>
                </a:solidFill>
              </a:defRPr>
            </a:lvl3pPr>
            <a:lvl4pPr marL="228600" marR="36576" indent="1371600">
              <a:spcBef>
                <a:spcPts val="0"/>
              </a:spcBef>
              <a:buClrTx/>
              <a:buSzTx/>
              <a:buFontTx/>
              <a:buNone/>
              <a:defRPr sz="1800">
                <a:solidFill>
                  <a:srgbClr val="B75C00"/>
                </a:solidFill>
              </a:defRPr>
            </a:lvl4pPr>
            <a:lvl5pPr marL="228600" marR="36576" indent="1828800">
              <a:spcBef>
                <a:spcPts val="0"/>
              </a:spcBef>
              <a:buClrTx/>
              <a:buSzTx/>
              <a:buFontTx/>
              <a:buNone/>
              <a:defRPr sz="1800">
                <a:solidFill>
                  <a:srgbClr val="B75C00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_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24;p1"/>
          <p:cNvSpPr/>
          <p:nvPr/>
        </p:nvSpPr>
        <p:spPr>
          <a:xfrm>
            <a:off x="418596" y="434162"/>
            <a:ext cx="8306700" cy="5486401"/>
          </a:xfrm>
          <a:prstGeom prst="roundRect">
            <a:avLst>
              <a:gd name="adj" fmla="val 2127"/>
            </a:avLst>
          </a:prstGeom>
          <a:gradFill>
            <a:gsLst>
              <a:gs pos="0">
                <a:srgbClr val="FFFFFF"/>
              </a:gs>
              <a:gs pos="55000">
                <a:srgbClr val="DFDFDF"/>
              </a:gs>
              <a:gs pos="100000">
                <a:srgbClr val="9E9E9E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sp>
        <p:nvSpPr>
          <p:cNvPr id="5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02919" y="4985589"/>
            <a:ext cx="8184001" cy="1051501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1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14351" y="530351"/>
            <a:ext cx="3931801" cy="4389001"/>
          </a:xfrm>
          <a:prstGeom prst="rect">
            <a:avLst/>
          </a:prstGeom>
        </p:spPr>
        <p:txBody>
          <a:bodyPr/>
          <a:lstStyle>
            <a:lvl1pPr indent="-360679">
              <a:buSzPts val="2600"/>
              <a:defRPr sz="2600"/>
            </a:lvl1pPr>
            <a:lvl2pPr marL="981363" indent="-435263">
              <a:buSzPts val="2600"/>
              <a:defRPr sz="2600"/>
            </a:lvl2pPr>
            <a:lvl3pPr marL="1478279" indent="-462279">
              <a:buSzPts val="2600"/>
              <a:defRPr sz="2600"/>
            </a:lvl3pPr>
            <a:lvl4pPr marL="1987295" indent="-515111">
              <a:buSzPts val="2600"/>
              <a:defRPr sz="2600"/>
            </a:lvl4pPr>
            <a:lvl5pPr marL="2438400" indent="-495300">
              <a:buSzPts val="2600"/>
              <a:defRPr sz="26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2" name="Google Shape;460;p6"/>
          <p:cNvSpPr txBox="1">
            <a:spLocks noGrp="1"/>
          </p:cNvSpPr>
          <p:nvPr>
            <p:ph type="body" sz="half" idx="13"/>
          </p:nvPr>
        </p:nvSpPr>
        <p:spPr>
          <a:xfrm>
            <a:off x="4755360" y="530352"/>
            <a:ext cx="3931801" cy="4389000"/>
          </a:xfrm>
          <a:prstGeom prst="rect">
            <a:avLst/>
          </a:prstGeom>
        </p:spPr>
        <p:txBody>
          <a:bodyPr/>
          <a:lstStyle/>
          <a:p>
            <a:pPr indent="-360679">
              <a:buSzPts val="2600"/>
              <a:defRPr sz="2600"/>
            </a:pPr>
            <a:endParaRPr/>
          </a:p>
        </p:txBody>
      </p:sp>
      <p:sp>
        <p:nvSpPr>
          <p:cNvPr id="5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_OBJECTS_WITH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424;p1"/>
          <p:cNvSpPr/>
          <p:nvPr/>
        </p:nvSpPr>
        <p:spPr>
          <a:xfrm>
            <a:off x="418596" y="434162"/>
            <a:ext cx="8306700" cy="5486401"/>
          </a:xfrm>
          <a:prstGeom prst="roundRect">
            <a:avLst>
              <a:gd name="adj" fmla="val 2127"/>
            </a:avLst>
          </a:prstGeom>
          <a:gradFill>
            <a:gsLst>
              <a:gs pos="0">
                <a:srgbClr val="FFFFFF"/>
              </a:gs>
              <a:gs pos="55000">
                <a:srgbClr val="DFDFDF"/>
              </a:gs>
              <a:gs pos="100000">
                <a:srgbClr val="9E9E9E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sp>
        <p:nvSpPr>
          <p:cNvPr id="6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02919" y="4983479"/>
            <a:ext cx="8184001" cy="1051501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6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07223" y="579437"/>
            <a:ext cx="3931801" cy="792301"/>
          </a:xfrm>
          <a:prstGeom prst="rect">
            <a:avLst/>
          </a:prstGeom>
        </p:spPr>
        <p:txBody>
          <a:bodyPr anchor="ctr"/>
          <a:lstStyle>
            <a:lvl1pPr marL="228600" indent="0">
              <a:buClrTx/>
              <a:buSzTx/>
              <a:buFontTx/>
              <a:buNone/>
              <a:defRPr sz="2400" b="1"/>
            </a:lvl1pPr>
            <a:lvl2pPr marL="228600" indent="457200">
              <a:buClrTx/>
              <a:buSzTx/>
              <a:buFontTx/>
              <a:buNone/>
              <a:defRPr sz="2400" b="1"/>
            </a:lvl2pPr>
            <a:lvl3pPr marL="228600" indent="914400">
              <a:buClrTx/>
              <a:buSzTx/>
              <a:buFontTx/>
              <a:buNone/>
              <a:defRPr sz="2400" b="1"/>
            </a:lvl3pPr>
            <a:lvl4pPr marL="228600" indent="1371600">
              <a:buClrTx/>
              <a:buSzTx/>
              <a:buFontTx/>
              <a:buNone/>
              <a:defRPr sz="2400" b="1"/>
            </a:lvl4pPr>
            <a:lvl5pPr marL="228600" indent="1828800">
              <a:buClrTx/>
              <a:buSzTx/>
              <a:buFontTx/>
              <a:buNone/>
              <a:defRPr sz="2400" b="1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3" name="Google Shape;467;p7"/>
          <p:cNvSpPr txBox="1">
            <a:spLocks noGrp="1"/>
          </p:cNvSpPr>
          <p:nvPr>
            <p:ph type="body" sz="quarter" idx="13"/>
          </p:nvPr>
        </p:nvSpPr>
        <p:spPr>
          <a:xfrm>
            <a:off x="4652169" y="579437"/>
            <a:ext cx="3931801" cy="792301"/>
          </a:xfrm>
          <a:prstGeom prst="rect">
            <a:avLst/>
          </a:prstGeom>
        </p:spPr>
        <p:txBody>
          <a:bodyPr anchor="ctr"/>
          <a:lstStyle/>
          <a:p>
            <a:pPr marL="228600" indent="0">
              <a:buClrTx/>
              <a:buSzTx/>
              <a:buFontTx/>
              <a:buNone/>
              <a:defRPr sz="2400" b="1"/>
            </a:pPr>
            <a:endParaRPr/>
          </a:p>
        </p:txBody>
      </p:sp>
      <p:sp>
        <p:nvSpPr>
          <p:cNvPr id="64" name="Google Shape;468;p7"/>
          <p:cNvSpPr txBox="1">
            <a:spLocks noGrp="1"/>
          </p:cNvSpPr>
          <p:nvPr>
            <p:ph type="body" sz="half" idx="14"/>
          </p:nvPr>
        </p:nvSpPr>
        <p:spPr>
          <a:xfrm>
            <a:off x="607224" y="1447799"/>
            <a:ext cx="3931800" cy="3489902"/>
          </a:xfrm>
          <a:prstGeom prst="rect">
            <a:avLst/>
          </a:prstGeom>
        </p:spPr>
        <p:txBody>
          <a:bodyPr/>
          <a:lstStyle/>
          <a:p>
            <a:pPr indent="-350520">
              <a:buSzPts val="2400"/>
              <a:defRPr sz="2400"/>
            </a:pPr>
            <a:endParaRPr/>
          </a:p>
        </p:txBody>
      </p:sp>
      <p:sp>
        <p:nvSpPr>
          <p:cNvPr id="65" name="Google Shape;469;p7"/>
          <p:cNvSpPr txBox="1">
            <a:spLocks noGrp="1"/>
          </p:cNvSpPr>
          <p:nvPr>
            <p:ph type="body" sz="half" idx="15"/>
          </p:nvPr>
        </p:nvSpPr>
        <p:spPr>
          <a:xfrm>
            <a:off x="4652169" y="1447799"/>
            <a:ext cx="3931801" cy="3489902"/>
          </a:xfrm>
          <a:prstGeom prst="rect">
            <a:avLst/>
          </a:prstGeom>
        </p:spPr>
        <p:txBody>
          <a:bodyPr/>
          <a:lstStyle/>
          <a:p>
            <a:pPr indent="-350520">
              <a:buSzPts val="2400"/>
              <a:defRPr sz="2400"/>
            </a:pPr>
            <a:endParaRPr/>
          </a:p>
        </p:txBody>
      </p:sp>
      <p:sp>
        <p:nvSpPr>
          <p:cNvPr id="6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424;p1"/>
          <p:cNvSpPr/>
          <p:nvPr/>
        </p:nvSpPr>
        <p:spPr>
          <a:xfrm>
            <a:off x="418596" y="434162"/>
            <a:ext cx="8306700" cy="5486401"/>
          </a:xfrm>
          <a:prstGeom prst="roundRect">
            <a:avLst>
              <a:gd name="adj" fmla="val 2127"/>
            </a:avLst>
          </a:prstGeom>
          <a:gradFill>
            <a:gsLst>
              <a:gs pos="0">
                <a:srgbClr val="FFFFFF"/>
              </a:gs>
              <a:gs pos="55000">
                <a:srgbClr val="DFDFDF"/>
              </a:gs>
              <a:gs pos="100000">
                <a:srgbClr val="9E9E9E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sp>
        <p:nvSpPr>
          <p:cNvPr id="7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02919" y="4985589"/>
            <a:ext cx="8184001" cy="1051501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7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BJECT_WITH_CAP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424;p1"/>
          <p:cNvSpPr/>
          <p:nvPr/>
        </p:nvSpPr>
        <p:spPr>
          <a:xfrm>
            <a:off x="418596" y="434162"/>
            <a:ext cx="8306700" cy="5486401"/>
          </a:xfrm>
          <a:prstGeom prst="roundRect">
            <a:avLst>
              <a:gd name="adj" fmla="val 2127"/>
            </a:avLst>
          </a:prstGeom>
          <a:gradFill>
            <a:gsLst>
              <a:gs pos="0">
                <a:srgbClr val="FFFFFF"/>
              </a:gs>
              <a:gs pos="55000">
                <a:srgbClr val="DFDFDF"/>
              </a:gs>
              <a:gs pos="100000">
                <a:srgbClr val="9E9E9E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sp>
        <p:nvSpPr>
          <p:cNvPr id="8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538784" y="533400"/>
            <a:ext cx="2971801" cy="914400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8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5538847" y="1447802"/>
            <a:ext cx="2971801" cy="4206000"/>
          </a:xfrm>
          <a:prstGeom prst="rect">
            <a:avLst/>
          </a:prstGeom>
        </p:spPr>
        <p:txBody>
          <a:bodyPr/>
          <a:lstStyle>
            <a:lvl1pPr marL="228600" marR="18288" indent="0">
              <a:spcBef>
                <a:spcPts val="0"/>
              </a:spcBef>
              <a:buClrTx/>
              <a:buSzTx/>
              <a:buFontTx/>
              <a:buNone/>
              <a:defRPr sz="1400"/>
            </a:lvl1pPr>
            <a:lvl2pPr marL="228600" marR="18288" indent="457200">
              <a:spcBef>
                <a:spcPts val="0"/>
              </a:spcBef>
              <a:buClrTx/>
              <a:buSzTx/>
              <a:buFontTx/>
              <a:buNone/>
              <a:defRPr sz="1400"/>
            </a:lvl2pPr>
            <a:lvl3pPr marL="228600" marR="18288" indent="914400">
              <a:spcBef>
                <a:spcPts val="0"/>
              </a:spcBef>
              <a:buClrTx/>
              <a:buSzTx/>
              <a:buFontTx/>
              <a:buNone/>
              <a:defRPr sz="1400"/>
            </a:lvl3pPr>
            <a:lvl4pPr marL="228600" marR="18288" indent="1371600">
              <a:spcBef>
                <a:spcPts val="0"/>
              </a:spcBef>
              <a:buClrTx/>
              <a:buSzTx/>
              <a:buFontTx/>
              <a:buNone/>
              <a:defRPr sz="1400"/>
            </a:lvl4pPr>
            <a:lvl5pPr marL="228600" marR="18288" indent="1828800">
              <a:spcBef>
                <a:spcPts val="0"/>
              </a:spcBef>
              <a:buClrTx/>
              <a:buSzTx/>
              <a:buFontTx/>
              <a:buNone/>
              <a:defRPr sz="1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5" name="Google Shape;481;p9"/>
          <p:cNvSpPr txBox="1">
            <a:spLocks noGrp="1"/>
          </p:cNvSpPr>
          <p:nvPr>
            <p:ph type="body" sz="half" idx="13"/>
          </p:nvPr>
        </p:nvSpPr>
        <p:spPr>
          <a:xfrm>
            <a:off x="761371" y="930144"/>
            <a:ext cx="4626302" cy="4724401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_WITH_CAP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487;p10"/>
          <p:cNvSpPr/>
          <p:nvPr/>
        </p:nvSpPr>
        <p:spPr>
          <a:xfrm>
            <a:off x="6400800" y="434162"/>
            <a:ext cx="2324700" cy="4343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006" y="0"/>
                </a:lnTo>
                <a:cubicBezTo>
                  <a:pt x="21334" y="0"/>
                  <a:pt x="21600" y="142"/>
                  <a:pt x="21600" y="318"/>
                </a:cubicBez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1C1C1C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sp>
        <p:nvSpPr>
          <p:cNvPr id="9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7200" y="5012056"/>
            <a:ext cx="8229600" cy="1051501"/>
          </a:xfrm>
          <a:prstGeom prst="rect">
            <a:avLst/>
          </a:prstGeom>
        </p:spPr>
        <p:txBody>
          <a:bodyPr anchor="t"/>
          <a:lstStyle>
            <a:lvl1pPr>
              <a:defRPr b="0">
                <a:solidFill>
                  <a:srgbClr val="78766F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95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462712" y="533400"/>
            <a:ext cx="2240401" cy="4211400"/>
          </a:xfrm>
          <a:prstGeom prst="rect">
            <a:avLst/>
          </a:prstGeom>
        </p:spPr>
        <p:txBody>
          <a:bodyPr/>
          <a:lstStyle>
            <a:lvl1pPr marL="228600" indent="0">
              <a:spcBef>
                <a:spcPts val="0"/>
              </a:spcBef>
              <a:buClrTx/>
              <a:buSzTx/>
              <a:buFontTx/>
              <a:buNone/>
              <a:defRPr sz="1400">
                <a:solidFill>
                  <a:srgbClr val="FFFFFF"/>
                </a:solidFill>
              </a:defRPr>
            </a:lvl1pPr>
            <a:lvl2pPr marL="965200" indent="-355600">
              <a:spcBef>
                <a:spcPts val="0"/>
              </a:spcBef>
              <a:buClrTx/>
              <a:buSzPts val="1400"/>
              <a:buFontTx/>
              <a:defRPr sz="1400">
                <a:solidFill>
                  <a:srgbClr val="FFFFFF"/>
                </a:solidFill>
              </a:defRPr>
            </a:lvl2pPr>
            <a:lvl3pPr marL="1488439" indent="-408939">
              <a:spcBef>
                <a:spcPts val="0"/>
              </a:spcBef>
              <a:buClrTx/>
              <a:buSzPts val="1400"/>
              <a:buFontTx/>
              <a:defRPr sz="1400">
                <a:solidFill>
                  <a:srgbClr val="FFFFFF"/>
                </a:solidFill>
              </a:defRPr>
            </a:lvl3pPr>
            <a:lvl4pPr marL="1991360" indent="-455168">
              <a:spcBef>
                <a:spcPts val="0"/>
              </a:spcBef>
              <a:buClrTx/>
              <a:buSzPts val="1400"/>
              <a:buFontTx/>
              <a:defRPr sz="1400">
                <a:solidFill>
                  <a:srgbClr val="FFFFFF"/>
                </a:solidFill>
              </a:defRPr>
            </a:lvl4pPr>
            <a:lvl5pPr marL="2444750" indent="-444500">
              <a:spcBef>
                <a:spcPts val="0"/>
              </a:spcBef>
              <a:buClrTx/>
              <a:buSzPts val="1400"/>
              <a:buFontTx/>
              <a:defRPr sz="1400">
                <a:solidFill>
                  <a:srgbClr val="FFFFFF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96" name="Google Shape;493;p10"/>
          <p:cNvSpPr>
            <a:spLocks noGrp="1"/>
          </p:cNvSpPr>
          <p:nvPr>
            <p:ph type="pic" idx="13"/>
          </p:nvPr>
        </p:nvSpPr>
        <p:spPr>
          <a:xfrm>
            <a:off x="421479" y="435768"/>
            <a:ext cx="5925301" cy="43434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_TITLE_AND_VERTICA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424;p1"/>
          <p:cNvSpPr/>
          <p:nvPr/>
        </p:nvSpPr>
        <p:spPr>
          <a:xfrm>
            <a:off x="418596" y="434162"/>
            <a:ext cx="8306700" cy="5486401"/>
          </a:xfrm>
          <a:prstGeom prst="roundRect">
            <a:avLst>
              <a:gd name="adj" fmla="val 2127"/>
            </a:avLst>
          </a:prstGeom>
          <a:gradFill>
            <a:gsLst>
              <a:gs pos="0">
                <a:srgbClr val="FFFFFF"/>
              </a:gs>
              <a:gs pos="55000">
                <a:srgbClr val="DFDFDF"/>
              </a:gs>
              <a:gs pos="100000">
                <a:srgbClr val="9E9E9E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sp>
        <p:nvSpPr>
          <p:cNvPr id="115" name="Текст заголовка"/>
          <p:cNvSpPr txBox="1">
            <a:spLocks noGrp="1"/>
          </p:cNvSpPr>
          <p:nvPr>
            <p:ph type="title"/>
          </p:nvPr>
        </p:nvSpPr>
        <p:spPr>
          <a:xfrm rot="5400000">
            <a:off x="4991100" y="2171704"/>
            <a:ext cx="5257800" cy="1981201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16" name="Уровень текста 1…"/>
          <p:cNvSpPr txBox="1">
            <a:spLocks noGrp="1"/>
          </p:cNvSpPr>
          <p:nvPr>
            <p:ph type="body" idx="1"/>
          </p:nvPr>
        </p:nvSpPr>
        <p:spPr>
          <a:xfrm rot="5400000">
            <a:off x="876300" y="190501"/>
            <a:ext cx="5257800" cy="5943601"/>
          </a:xfrm>
          <a:prstGeom prst="rect">
            <a:avLst/>
          </a:prstGeom>
        </p:spPr>
        <p:txBody>
          <a:bodyPr/>
          <a:lstStyle>
            <a:lvl1pPr indent="-320040"/>
            <a:lvl2pPr marL="971550" indent="-400050"/>
            <a:lvl3pPr marL="1465118" indent="-436418"/>
            <a:lvl4pPr marL="1997723" indent="-525539"/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1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DE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31;p2"/>
          <p:cNvSpPr/>
          <p:nvPr/>
        </p:nvSpPr>
        <p:spPr>
          <a:xfrm>
            <a:off x="304800" y="329184"/>
            <a:ext cx="8532001" cy="6196801"/>
          </a:xfrm>
          <a:prstGeom prst="roundRect">
            <a:avLst>
              <a:gd name="adj" fmla="val 2081"/>
            </a:avLst>
          </a:prstGeom>
          <a:gradFill>
            <a:gsLst>
              <a:gs pos="0">
                <a:srgbClr val="FFFFFF"/>
              </a:gs>
              <a:gs pos="98000">
                <a:srgbClr val="FFFFFF"/>
              </a:gs>
              <a:gs pos="99060">
                <a:srgbClr val="F6F6F6"/>
              </a:gs>
              <a:gs pos="100000">
                <a:srgbClr val="D8D8D8"/>
              </a:gs>
            </a:gsLst>
            <a:lin ang="5400011"/>
          </a:gradFill>
          <a:ln cap="rnd">
            <a:solidFill>
              <a:srgbClr val="A2A0A0"/>
            </a:solidFill>
          </a:ln>
          <a:effectLst>
            <a:outerShdw blurRad="76200" dist="50800" dir="5400000" rotWithShape="0">
              <a:srgbClr val="000000">
                <a:alpha val="24710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sp>
        <p:nvSpPr>
          <p:cNvPr id="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 anchor="b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4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539949" y="6233175"/>
            <a:ext cx="265579" cy="243801"/>
          </a:xfrm>
          <a:prstGeom prst="rect">
            <a:avLst/>
          </a:prstGeom>
          <a:ln w="12700">
            <a:miter lim="400000"/>
          </a:ln>
        </p:spPr>
        <p:txBody>
          <a:bodyPr wrap="none" lIns="45699" tIns="45699" rIns="45699" bIns="45699" anchor="b">
            <a:spAutoFit/>
          </a:bodyPr>
          <a:lstStyle>
            <a:lvl1pPr algn="r">
              <a:defRPr sz="1000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9" r:id="rId8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solidFill>
            <a:srgbClr val="FF8C3C"/>
          </a:solidFill>
          <a:effectLst>
            <a:outerShdw blurRad="50800" dist="22860" dir="5400000" rotWithShape="0">
              <a:srgbClr val="000000">
                <a:alpha val="55000"/>
              </a:srgbClr>
            </a:outerShdw>
          </a:effectLst>
          <a:uFillTx/>
          <a:latin typeface="Verdana"/>
          <a:ea typeface="Verdana"/>
          <a:cs typeface="Verdana"/>
          <a:sym typeface="Verdana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solidFill>
            <a:srgbClr val="FF8C3C"/>
          </a:solidFill>
          <a:effectLst>
            <a:outerShdw blurRad="50800" dist="22860" dir="5400000" rotWithShape="0">
              <a:srgbClr val="000000">
                <a:alpha val="55000"/>
              </a:srgbClr>
            </a:outerShdw>
          </a:effectLst>
          <a:uFillTx/>
          <a:latin typeface="Verdana"/>
          <a:ea typeface="Verdana"/>
          <a:cs typeface="Verdana"/>
          <a:sym typeface="Verdana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solidFill>
            <a:srgbClr val="FF8C3C"/>
          </a:solidFill>
          <a:effectLst>
            <a:outerShdw blurRad="50800" dist="22860" dir="5400000" rotWithShape="0">
              <a:srgbClr val="000000">
                <a:alpha val="55000"/>
              </a:srgbClr>
            </a:outerShdw>
          </a:effectLst>
          <a:uFillTx/>
          <a:latin typeface="Verdana"/>
          <a:ea typeface="Verdana"/>
          <a:cs typeface="Verdana"/>
          <a:sym typeface="Verdana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solidFill>
            <a:srgbClr val="FF8C3C"/>
          </a:solidFill>
          <a:effectLst>
            <a:outerShdw blurRad="50800" dist="22860" dir="5400000" rotWithShape="0">
              <a:srgbClr val="000000">
                <a:alpha val="55000"/>
              </a:srgbClr>
            </a:outerShdw>
          </a:effectLst>
          <a:uFillTx/>
          <a:latin typeface="Verdana"/>
          <a:ea typeface="Verdana"/>
          <a:cs typeface="Verdana"/>
          <a:sym typeface="Verdana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solidFill>
            <a:srgbClr val="FF8C3C"/>
          </a:solidFill>
          <a:effectLst>
            <a:outerShdw blurRad="50800" dist="22860" dir="5400000" rotWithShape="0">
              <a:srgbClr val="000000">
                <a:alpha val="55000"/>
              </a:srgbClr>
            </a:outerShdw>
          </a:effectLst>
          <a:uFillTx/>
          <a:latin typeface="Verdana"/>
          <a:ea typeface="Verdana"/>
          <a:cs typeface="Verdana"/>
          <a:sym typeface="Verdana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solidFill>
            <a:srgbClr val="FF8C3C"/>
          </a:solidFill>
          <a:effectLst>
            <a:outerShdw blurRad="50800" dist="22860" dir="5400000" rotWithShape="0">
              <a:srgbClr val="000000">
                <a:alpha val="55000"/>
              </a:srgbClr>
            </a:outerShdw>
          </a:effectLst>
          <a:uFillTx/>
          <a:latin typeface="Verdana"/>
          <a:ea typeface="Verdana"/>
          <a:cs typeface="Verdana"/>
          <a:sym typeface="Verdana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solidFill>
            <a:srgbClr val="FF8C3C"/>
          </a:solidFill>
          <a:effectLst>
            <a:outerShdw blurRad="50800" dist="22860" dir="5400000" rotWithShape="0">
              <a:srgbClr val="000000">
                <a:alpha val="55000"/>
              </a:srgbClr>
            </a:outerShdw>
          </a:effectLst>
          <a:uFillTx/>
          <a:latin typeface="Verdana"/>
          <a:ea typeface="Verdana"/>
          <a:cs typeface="Verdana"/>
          <a:sym typeface="Verdana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solidFill>
            <a:srgbClr val="FF8C3C"/>
          </a:solidFill>
          <a:effectLst>
            <a:outerShdw blurRad="50800" dist="22860" dir="5400000" rotWithShape="0">
              <a:srgbClr val="000000">
                <a:alpha val="55000"/>
              </a:srgbClr>
            </a:outerShdw>
          </a:effectLst>
          <a:uFillTx/>
          <a:latin typeface="Verdana"/>
          <a:ea typeface="Verdana"/>
          <a:cs typeface="Verdana"/>
          <a:sym typeface="Verdana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solidFill>
            <a:srgbClr val="FF8C3C"/>
          </a:solidFill>
          <a:effectLst>
            <a:outerShdw blurRad="50800" dist="22860" dir="5400000" rotWithShape="0">
              <a:srgbClr val="000000">
                <a:alpha val="55000"/>
              </a:srgbClr>
            </a:outerShdw>
          </a:effectLst>
          <a:uFillTx/>
          <a:latin typeface="Verdana"/>
          <a:ea typeface="Verdana"/>
          <a:cs typeface="Verdana"/>
          <a:sym typeface="Verdana"/>
        </a:defRPr>
      </a:lvl9pPr>
    </p:titleStyle>
    <p:bodyStyle>
      <a:lvl1pPr marL="457200" marR="0" indent="-370840" algn="l" defTabSz="914400" rtl="0" latinLnBrk="0">
        <a:lnSpc>
          <a:spcPct val="100000"/>
        </a:lnSpc>
        <a:spcBef>
          <a:spcPts val="200"/>
        </a:spcBef>
        <a:spcAft>
          <a:spcPts val="0"/>
        </a:spcAft>
        <a:buClr>
          <a:schemeClr val="accent1"/>
        </a:buClr>
        <a:buSzPts val="2800"/>
        <a:buFont typeface="Helvetica"/>
        <a:buChar char="⚫"/>
        <a:tabLst/>
        <a:defRPr sz="2800" b="0" i="0" u="none" strike="noStrike" cap="none" spc="0" baseline="0">
          <a:solidFill>
            <a:srgbClr val="000000"/>
          </a:solidFill>
          <a:uFillTx/>
          <a:latin typeface="Verdana"/>
          <a:ea typeface="Verdana"/>
          <a:cs typeface="Verdana"/>
          <a:sym typeface="Verdana"/>
        </a:defRPr>
      </a:lvl1pPr>
      <a:lvl2pPr marL="977900" marR="0" indent="-444500" algn="l" defTabSz="914400" rtl="0" latinLnBrk="0">
        <a:lnSpc>
          <a:spcPct val="100000"/>
        </a:lnSpc>
        <a:spcBef>
          <a:spcPts val="200"/>
        </a:spcBef>
        <a:spcAft>
          <a:spcPts val="0"/>
        </a:spcAft>
        <a:buClr>
          <a:schemeClr val="accent1"/>
        </a:buClr>
        <a:buSzPts val="2800"/>
        <a:buFont typeface="Helvetica"/>
        <a:buChar char="◦"/>
        <a:tabLst/>
        <a:defRPr sz="2800" b="0" i="0" u="none" strike="noStrike" cap="none" spc="0" baseline="0">
          <a:solidFill>
            <a:srgbClr val="000000"/>
          </a:solidFill>
          <a:uFillTx/>
          <a:latin typeface="Verdana"/>
          <a:ea typeface="Verdana"/>
          <a:cs typeface="Verdana"/>
          <a:sym typeface="Verdana"/>
        </a:defRPr>
      </a:lvl2pPr>
      <a:lvl3pPr marL="1472045" marR="0" indent="-468745" algn="l" defTabSz="914400" rtl="0" latinLnBrk="0">
        <a:lnSpc>
          <a:spcPct val="100000"/>
        </a:lnSpc>
        <a:spcBef>
          <a:spcPts val="200"/>
        </a:spcBef>
        <a:spcAft>
          <a:spcPts val="0"/>
        </a:spcAft>
        <a:buClr>
          <a:schemeClr val="accent1"/>
        </a:buClr>
        <a:buSzPts val="2800"/>
        <a:buFont typeface="Helvetica"/>
        <a:buChar char="●"/>
        <a:tabLst/>
        <a:defRPr sz="2800" b="0" i="0" u="none" strike="noStrike" cap="none" spc="0" baseline="0">
          <a:solidFill>
            <a:srgbClr val="000000"/>
          </a:solidFill>
          <a:uFillTx/>
          <a:latin typeface="Verdana"/>
          <a:ea typeface="Verdana"/>
          <a:cs typeface="Verdana"/>
          <a:sym typeface="Verdana"/>
        </a:defRPr>
      </a:lvl3pPr>
      <a:lvl4pPr marL="2001092" marR="0" indent="-536020" algn="l" defTabSz="914400" rtl="0" latinLnBrk="0">
        <a:lnSpc>
          <a:spcPct val="100000"/>
        </a:lnSpc>
        <a:spcBef>
          <a:spcPts val="200"/>
        </a:spcBef>
        <a:spcAft>
          <a:spcPts val="0"/>
        </a:spcAft>
        <a:buClr>
          <a:schemeClr val="accent1"/>
        </a:buClr>
        <a:buSzPts val="2800"/>
        <a:buFont typeface="Helvetica"/>
        <a:buChar char="◦"/>
        <a:tabLst/>
        <a:defRPr sz="2800" b="0" i="0" u="none" strike="noStrike" cap="none" spc="0" baseline="0">
          <a:solidFill>
            <a:srgbClr val="000000"/>
          </a:solidFill>
          <a:uFillTx/>
          <a:latin typeface="Verdana"/>
          <a:ea typeface="Verdana"/>
          <a:cs typeface="Verdana"/>
          <a:sym typeface="Verdana"/>
        </a:defRPr>
      </a:lvl4pPr>
      <a:lvl5pPr marL="2476500" marR="0" indent="-533400" algn="l" defTabSz="914400" rtl="0" latinLnBrk="0">
        <a:lnSpc>
          <a:spcPct val="100000"/>
        </a:lnSpc>
        <a:spcBef>
          <a:spcPts val="200"/>
        </a:spcBef>
        <a:spcAft>
          <a:spcPts val="0"/>
        </a:spcAft>
        <a:buClr>
          <a:schemeClr val="accent1"/>
        </a:buClr>
        <a:buSzPts val="2800"/>
        <a:buFont typeface="Helvetica"/>
        <a:buChar char="●"/>
        <a:tabLst/>
        <a:defRPr sz="2800" b="0" i="0" u="none" strike="noStrike" cap="none" spc="0" baseline="0">
          <a:solidFill>
            <a:srgbClr val="000000"/>
          </a:solidFill>
          <a:uFillTx/>
          <a:latin typeface="Verdana"/>
          <a:ea typeface="Verdana"/>
          <a:cs typeface="Verdana"/>
          <a:sym typeface="Verdana"/>
        </a:defRPr>
      </a:lvl5pPr>
      <a:lvl6pPr marL="2960967" marR="0" indent="-554317" algn="l" defTabSz="914400" rtl="0" latinLnBrk="0">
        <a:lnSpc>
          <a:spcPct val="100000"/>
        </a:lnSpc>
        <a:spcBef>
          <a:spcPts val="200"/>
        </a:spcBef>
        <a:spcAft>
          <a:spcPts val="0"/>
        </a:spcAft>
        <a:buClr>
          <a:schemeClr val="accent1"/>
        </a:buClr>
        <a:buSzPts val="2800"/>
        <a:buFont typeface="Helvetica"/>
        <a:buChar char="◦"/>
        <a:tabLst/>
        <a:defRPr sz="2800" b="0" i="0" u="none" strike="noStrike" cap="none" spc="0" baseline="0">
          <a:solidFill>
            <a:srgbClr val="000000"/>
          </a:solidFill>
          <a:uFillTx/>
          <a:latin typeface="Verdana"/>
          <a:ea typeface="Verdana"/>
          <a:cs typeface="Verdana"/>
          <a:sym typeface="Verdana"/>
        </a:defRPr>
      </a:lvl6pPr>
      <a:lvl7pPr marL="3481070" marR="0" indent="-604520" algn="l" defTabSz="914400" rtl="0" latinLnBrk="0">
        <a:lnSpc>
          <a:spcPct val="100000"/>
        </a:lnSpc>
        <a:spcBef>
          <a:spcPts val="200"/>
        </a:spcBef>
        <a:spcAft>
          <a:spcPts val="0"/>
        </a:spcAft>
        <a:buClr>
          <a:schemeClr val="accent1"/>
        </a:buClr>
        <a:buSzPts val="2800"/>
        <a:buFont typeface="Helvetica"/>
        <a:buChar char="●"/>
        <a:tabLst/>
        <a:defRPr sz="2800" b="0" i="0" u="none" strike="noStrike" cap="none" spc="0" baseline="0">
          <a:solidFill>
            <a:srgbClr val="000000"/>
          </a:solidFill>
          <a:uFillTx/>
          <a:latin typeface="Verdana"/>
          <a:ea typeface="Verdana"/>
          <a:cs typeface="Verdana"/>
          <a:sym typeface="Verdana"/>
        </a:defRPr>
      </a:lvl7pPr>
      <a:lvl8pPr marL="3938270" marR="0" indent="-604520" algn="l" defTabSz="914400" rtl="0" latinLnBrk="0">
        <a:lnSpc>
          <a:spcPct val="100000"/>
        </a:lnSpc>
        <a:spcBef>
          <a:spcPts val="200"/>
        </a:spcBef>
        <a:spcAft>
          <a:spcPts val="0"/>
        </a:spcAft>
        <a:buClr>
          <a:schemeClr val="accent1"/>
        </a:buClr>
        <a:buSzPts val="2800"/>
        <a:buFont typeface="Helvetica"/>
        <a:buChar char="◦"/>
        <a:tabLst/>
        <a:defRPr sz="2800" b="0" i="0" u="none" strike="noStrike" cap="none" spc="0" baseline="0">
          <a:solidFill>
            <a:srgbClr val="000000"/>
          </a:solidFill>
          <a:uFillTx/>
          <a:latin typeface="Verdana"/>
          <a:ea typeface="Verdana"/>
          <a:cs typeface="Verdana"/>
          <a:sym typeface="Verdana"/>
        </a:defRPr>
      </a:lvl8pPr>
      <a:lvl9pPr marL="4395470" marR="0" indent="-604520" algn="l" defTabSz="914400" rtl="0" latinLnBrk="0">
        <a:lnSpc>
          <a:spcPct val="100000"/>
        </a:lnSpc>
        <a:spcBef>
          <a:spcPts val="200"/>
        </a:spcBef>
        <a:spcAft>
          <a:spcPts val="0"/>
        </a:spcAft>
        <a:buClr>
          <a:schemeClr val="accent1"/>
        </a:buClr>
        <a:buSzPts val="2800"/>
        <a:buFont typeface="Helvetica"/>
        <a:buChar char="●"/>
        <a:tabLst/>
        <a:defRPr sz="2800" b="0" i="0" u="none" strike="noStrike" cap="none" spc="0" baseline="0">
          <a:solidFill>
            <a:srgbClr val="000000"/>
          </a:solidFill>
          <a:uFillTx/>
          <a:latin typeface="Verdana"/>
          <a:ea typeface="Verdana"/>
          <a:cs typeface="Verdana"/>
          <a:sym typeface="Verdana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510;p13" descr="Google Shape;510;p1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83"/>
            <a:ext cx="9154084" cy="6865563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Google Shape;511;p13"/>
          <p:cNvSpPr txBox="1"/>
          <p:nvPr/>
        </p:nvSpPr>
        <p:spPr>
          <a:xfrm rot="21598521">
            <a:off x="1672679" y="57009"/>
            <a:ext cx="6184852" cy="16003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sz="8800" b="1">
                <a:solidFill>
                  <a:srgbClr val="CC0000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</a:lstStyle>
          <a:p>
            <a:r>
              <a:rPr lang="ru-RU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Окружающий мир</a:t>
            </a:r>
          </a:p>
          <a:p>
            <a:r>
              <a:rPr lang="ru-RU" sz="1800" b="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(для</a:t>
            </a:r>
            <a:r>
              <a:rPr lang="ru-RU" sz="1800" b="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детей </a:t>
            </a:r>
            <a:r>
              <a:rPr lang="ru-RU" sz="1800" b="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старшего</a:t>
            </a:r>
            <a:r>
              <a:rPr lang="ru-RU" sz="1800" b="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дошкольного возраста)</a:t>
            </a:r>
            <a:endParaRPr lang="ru-RU" sz="1800" i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СИРЕНЬ</a:t>
            </a:r>
            <a:endParaRPr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9" name="Google Shape;514;p13" descr="Google Shape;514;p1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8157" y="1484784"/>
            <a:ext cx="3837854" cy="5045070"/>
          </a:xfrm>
          <a:prstGeom prst="rect">
            <a:avLst/>
          </a:prstGeom>
          <a:ln w="12700">
            <a:solidFill>
              <a:schemeClr val="accent5">
                <a:lumMod val="40000"/>
                <a:lumOff val="60000"/>
              </a:schemeClr>
            </a:solidFill>
          </a:ln>
          <a:effectLst>
            <a:softEdge rad="112500"/>
          </a:effectLst>
        </p:spPr>
      </p:pic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765354"/>
            <a:ext cx="4849680" cy="3711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92080" y="5385219"/>
            <a:ext cx="3370726" cy="1015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lvl="0" algn="ctr" hangingPunct="1"/>
            <a:endParaRPr lang="ru-RU" sz="1800" b="1" kern="1200" dirty="0" smtClean="0">
              <a:solidFill>
                <a:prstClr val="black"/>
              </a:solidFill>
              <a:latin typeface="Calibri"/>
            </a:endParaRPr>
          </a:p>
          <a:p>
            <a:pPr lvl="0" algn="ctr" hangingPunct="1"/>
            <a:r>
              <a:rPr lang="ru-RU" sz="1600" i="1" kern="1200" dirty="0" smtClean="0">
                <a:solidFill>
                  <a:srgbClr val="C00000"/>
                </a:solidFill>
                <a:cs typeface="Microsoft Sans Serif" panose="020B0604020202020204" pitchFamily="34" charset="0"/>
              </a:rPr>
              <a:t>Подготовила</a:t>
            </a:r>
            <a:endParaRPr lang="ru-RU" sz="1600" i="1" kern="1200" dirty="0">
              <a:solidFill>
                <a:srgbClr val="C00000"/>
              </a:solidFill>
              <a:cs typeface="Microsoft Sans Serif" panose="020B0604020202020204" pitchFamily="34" charset="0"/>
            </a:endParaRPr>
          </a:p>
          <a:p>
            <a:pPr lvl="0" algn="ctr" hangingPunct="1"/>
            <a:r>
              <a:rPr lang="ru-RU" sz="1600" i="1" kern="1200" dirty="0">
                <a:solidFill>
                  <a:srgbClr val="C00000"/>
                </a:solidFill>
                <a:cs typeface="Microsoft Sans Serif" panose="020B0604020202020204" pitchFamily="34" charset="0"/>
              </a:rPr>
              <a:t>Воспитатель ГБОУ Школа №1413</a:t>
            </a:r>
            <a:endParaRPr lang="en-US" sz="1600" i="1" kern="1200" dirty="0">
              <a:solidFill>
                <a:srgbClr val="C00000"/>
              </a:solidFill>
              <a:cs typeface="Microsoft Sans Serif" panose="020B0604020202020204" pitchFamily="34" charset="0"/>
            </a:endParaRPr>
          </a:p>
          <a:p>
            <a:pPr lvl="0" algn="ctr" hangingPunct="1"/>
            <a:r>
              <a:rPr lang="ru-RU" sz="1600" i="1" kern="1200" dirty="0">
                <a:solidFill>
                  <a:srgbClr val="C00000"/>
                </a:solidFill>
                <a:cs typeface="Microsoft Sans Serif" panose="020B0604020202020204" pitchFamily="34" charset="0"/>
              </a:rPr>
              <a:t>Большакова Инна Юрьевна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519;p14" descr="Google Shape;519;p1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Google Shape;520;p14" descr="Google Shape;520;p1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9512" y="285761"/>
            <a:ext cx="5818126" cy="6199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3" name="Google Shape;521;p14"/>
          <p:cNvSpPr txBox="1"/>
          <p:nvPr/>
        </p:nvSpPr>
        <p:spPr>
          <a:xfrm>
            <a:off x="6156176" y="548680"/>
            <a:ext cx="2808311" cy="44011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699" tIns="45699" rIns="45699" bIns="45699">
            <a:spAutoFit/>
          </a:bodyPr>
          <a:lstStyle/>
          <a:p>
            <a:pPr>
              <a:defRPr sz="28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800" dirty="0" err="1" smtClean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Сирень</a:t>
            </a:r>
            <a:r>
              <a:rPr sz="2800" dirty="0" smtClean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sz="2800"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растет</a:t>
            </a:r>
            <a:r>
              <a:rPr sz="2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sz="2800"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почти</a:t>
            </a:r>
            <a:r>
              <a:rPr sz="2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sz="2800"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по</a:t>
            </a:r>
            <a:r>
              <a:rPr sz="2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sz="2800"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всей</a:t>
            </a:r>
            <a:r>
              <a:rPr sz="2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sz="2800"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России</a:t>
            </a:r>
            <a:r>
              <a:rPr sz="2800" dirty="0" smtClean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, </a:t>
            </a:r>
            <a:r>
              <a:rPr sz="2800"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кроме</a:t>
            </a:r>
            <a:r>
              <a:rPr sz="2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sz="2800"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крайнего</a:t>
            </a:r>
            <a:r>
              <a:rPr sz="2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sz="2800"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севера</a:t>
            </a:r>
            <a:r>
              <a:rPr sz="2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. </a:t>
            </a:r>
            <a:r>
              <a:rPr sz="2800" dirty="0" err="1" smtClean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Она</a:t>
            </a:r>
            <a:r>
              <a:rPr sz="2800" dirty="0" smtClean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sz="2800" dirty="0" err="1" smtClean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неприхотлива</a:t>
            </a:r>
            <a:r>
              <a:rPr sz="2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, и </a:t>
            </a:r>
            <a:r>
              <a:rPr sz="2800"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уход</a:t>
            </a:r>
            <a:r>
              <a:rPr sz="2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sz="2800"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за</a:t>
            </a:r>
            <a:r>
              <a:rPr sz="2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sz="2800"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ней</a:t>
            </a:r>
            <a:r>
              <a:rPr sz="2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sz="2800"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не</a:t>
            </a:r>
            <a:r>
              <a:rPr sz="2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sz="2800"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сложен</a:t>
            </a:r>
            <a:r>
              <a:rPr sz="2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. </a:t>
            </a:r>
            <a:endParaRPr lang="ru-RU" sz="2800" dirty="0" smtClean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>
              <a:defRPr sz="28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800" dirty="0" err="1" smtClean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Сирень</a:t>
            </a:r>
            <a:r>
              <a:rPr sz="2800" dirty="0" smtClean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sz="2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– </a:t>
            </a:r>
            <a:r>
              <a:rPr sz="2800" dirty="0" err="1" smtClean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кустарник</a:t>
            </a:r>
            <a:r>
              <a:rPr sz="2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526;p15" descr="Google Shape;526;p1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42201"/>
            <a:ext cx="9144000" cy="7000202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Google Shape;528;p15"/>
          <p:cNvSpPr txBox="1"/>
          <p:nvPr/>
        </p:nvSpPr>
        <p:spPr>
          <a:xfrm>
            <a:off x="6228184" y="692696"/>
            <a:ext cx="2880320" cy="44011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699" tIns="45699" rIns="45699" bIns="45699">
            <a:spAutoFit/>
          </a:bodyPr>
          <a:lstStyle/>
          <a:p>
            <a:pPr>
              <a:defRPr sz="28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800" dirty="0" smtClean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В </a:t>
            </a:r>
            <a:r>
              <a:rPr sz="2800"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теплых</a:t>
            </a:r>
            <a:r>
              <a:rPr sz="2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sz="2800"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странах</a:t>
            </a:r>
            <a:r>
              <a:rPr sz="2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sz="2800"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сирень</a:t>
            </a:r>
            <a:r>
              <a:rPr sz="2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sz="2800"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может</a:t>
            </a:r>
            <a:r>
              <a:rPr sz="2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sz="2800"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вырастать</a:t>
            </a:r>
            <a:r>
              <a:rPr sz="2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sz="2800"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до</a:t>
            </a:r>
            <a:r>
              <a:rPr sz="2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sz="2800"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крыши</a:t>
            </a:r>
            <a:r>
              <a:rPr sz="2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sz="2800"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трехэтажного</a:t>
            </a:r>
            <a:r>
              <a:rPr sz="2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sz="2800"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дома</a:t>
            </a:r>
            <a:r>
              <a:rPr sz="2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и </a:t>
            </a:r>
            <a:r>
              <a:rPr sz="2800"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похожа</a:t>
            </a:r>
            <a:r>
              <a:rPr sz="2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sz="2800" dirty="0" err="1" smtClean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на</a:t>
            </a:r>
            <a:r>
              <a:rPr lang="en-US" sz="2800" dirty="0" smtClean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sz="2800" dirty="0" err="1" smtClean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дерево</a:t>
            </a:r>
            <a:r>
              <a:rPr sz="2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. </a:t>
            </a:r>
            <a:endParaRPr lang="en-US" sz="2800" dirty="0" smtClean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>
              <a:defRPr sz="28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800" dirty="0" err="1" smtClean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Цветет</a:t>
            </a:r>
            <a:r>
              <a:rPr lang="ru-RU" sz="2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sz="2800" dirty="0" err="1" smtClean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сирень</a:t>
            </a:r>
            <a:r>
              <a:rPr sz="2800" dirty="0" smtClean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sz="2800"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весной</a:t>
            </a:r>
            <a:r>
              <a:rPr sz="2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.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4664"/>
            <a:ext cx="6060082" cy="59772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533;p16" descr="Google Shape;533;p1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41" name="Google Shape;535;p16"/>
          <p:cNvSpPr txBox="1"/>
          <p:nvPr/>
        </p:nvSpPr>
        <p:spPr>
          <a:xfrm>
            <a:off x="5940152" y="836712"/>
            <a:ext cx="3024336" cy="39702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699" tIns="45699" rIns="45699" bIns="45699">
            <a:spAutoFit/>
          </a:bodyPr>
          <a:lstStyle/>
          <a:p>
            <a:pPr>
              <a:defRPr sz="28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800" dirty="0" err="1" smtClean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Мелкие</a:t>
            </a:r>
            <a:r>
              <a:rPr lang="ru-RU" sz="2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sz="2800" dirty="0" err="1" smtClean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цветочки</a:t>
            </a:r>
            <a:r>
              <a:rPr sz="2800" dirty="0" smtClean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endParaRPr lang="en-US" sz="28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>
              <a:defRPr sz="28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ru-RU" sz="2800" dirty="0" smtClean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сирени с</a:t>
            </a:r>
            <a:r>
              <a:rPr sz="2800" dirty="0" err="1" smtClean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обраны</a:t>
            </a:r>
            <a:r>
              <a:rPr lang="en-US" sz="2800" dirty="0" smtClean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sz="2800" dirty="0" smtClean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в </a:t>
            </a:r>
            <a:r>
              <a:rPr sz="2800" dirty="0" err="1" smtClean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соцветия</a:t>
            </a:r>
            <a:r>
              <a:rPr lang="ru-RU" sz="2800" dirty="0" smtClean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.</a:t>
            </a:r>
          </a:p>
          <a:p>
            <a:pPr>
              <a:defRPr sz="28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ru-RU" sz="2800" dirty="0" smtClean="0">
                <a:solidFill>
                  <a:srgbClr val="333333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Окраска цветков бывает </a:t>
            </a:r>
            <a:r>
              <a:rPr sz="2800" dirty="0" err="1" smtClean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белого</a:t>
            </a:r>
            <a:r>
              <a:rPr sz="2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, </a:t>
            </a:r>
            <a:r>
              <a:rPr sz="2800"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розового</a:t>
            </a:r>
            <a:r>
              <a:rPr sz="2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, </a:t>
            </a:r>
            <a:r>
              <a:rPr sz="2800"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фиолетового</a:t>
            </a:r>
            <a:r>
              <a:rPr sz="2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и </a:t>
            </a:r>
            <a:r>
              <a:rPr sz="2800"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даже</a:t>
            </a:r>
            <a:r>
              <a:rPr sz="2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sz="2800" dirty="0" err="1" smtClean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желтого</a:t>
            </a:r>
            <a:r>
              <a:rPr lang="ru-RU" sz="2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ru-RU" sz="2800" dirty="0" smtClean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цвета.</a:t>
            </a:r>
            <a:endParaRPr sz="28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6"/>
          <a:stretch/>
        </p:blipFill>
        <p:spPr bwMode="auto">
          <a:xfrm rot="5400000">
            <a:off x="2851309" y="399073"/>
            <a:ext cx="2952327" cy="28753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8" t="2465" r="5006" b="3874"/>
          <a:stretch/>
        </p:blipFill>
        <p:spPr bwMode="auto">
          <a:xfrm>
            <a:off x="-83" y="3425295"/>
            <a:ext cx="3007289" cy="28742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0" t="3209" r="5310" b="1585"/>
          <a:stretch/>
        </p:blipFill>
        <p:spPr bwMode="auto">
          <a:xfrm rot="16200000">
            <a:off x="-80642" y="458578"/>
            <a:ext cx="3051064" cy="28897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8001" y="3171262"/>
            <a:ext cx="2638264" cy="32714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540;p17" descr="Google Shape;540;p1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70833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Google Shape;541;p17" descr="Google Shape;541;p1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5421" y="465686"/>
            <a:ext cx="5583820" cy="6131665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112500"/>
          </a:effectLst>
        </p:spPr>
      </p:pic>
      <p:sp>
        <p:nvSpPr>
          <p:cNvPr id="145" name="Google Shape;542;p17"/>
          <p:cNvSpPr txBox="1"/>
          <p:nvPr/>
        </p:nvSpPr>
        <p:spPr>
          <a:xfrm>
            <a:off x="6040625" y="520427"/>
            <a:ext cx="3057651" cy="5693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28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В </a:t>
            </a:r>
            <a:r>
              <a:rPr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каждом</a:t>
            </a:r>
            <a:r>
              <a:rPr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цветочке</a:t>
            </a:r>
            <a:r>
              <a:rPr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сирени</a:t>
            </a:r>
            <a:r>
              <a:rPr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обыкновенной</a:t>
            </a:r>
            <a:r>
              <a:rPr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4 </a:t>
            </a:r>
            <a:r>
              <a:rPr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лепестка</a:t>
            </a:r>
            <a:r>
              <a:rPr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. </a:t>
            </a:r>
            <a:r>
              <a:rPr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Существует</a:t>
            </a:r>
            <a:r>
              <a:rPr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поверье</a:t>
            </a:r>
            <a:r>
              <a:rPr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, </a:t>
            </a:r>
            <a:r>
              <a:rPr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что</a:t>
            </a:r>
            <a:r>
              <a:rPr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если</a:t>
            </a:r>
            <a:r>
              <a:rPr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найти</a:t>
            </a:r>
            <a:r>
              <a:rPr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цветочек</a:t>
            </a:r>
            <a:r>
              <a:rPr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с 5 </a:t>
            </a:r>
            <a:r>
              <a:rPr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лепестками</a:t>
            </a:r>
            <a:r>
              <a:rPr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, </a:t>
            </a:r>
            <a:r>
              <a:rPr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может</a:t>
            </a:r>
            <a:r>
              <a:rPr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исполниться</a:t>
            </a:r>
            <a:r>
              <a:rPr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заветное</a:t>
            </a:r>
            <a:r>
              <a:rPr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желание</a:t>
            </a:r>
            <a:r>
              <a:rPr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547;p18" descr="Google Shape;547;p1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Google Shape;549;p18"/>
          <p:cNvSpPr txBox="1"/>
          <p:nvPr/>
        </p:nvSpPr>
        <p:spPr>
          <a:xfrm>
            <a:off x="5065315" y="404664"/>
            <a:ext cx="3763851" cy="5693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/>
          <a:p>
            <a:endParaRPr sz="2800" b="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defRPr sz="28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Существуют</a:t>
            </a:r>
            <a:r>
              <a:rPr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сорта</a:t>
            </a:r>
            <a:r>
              <a:rPr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сирени</a:t>
            </a:r>
            <a:r>
              <a:rPr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даже</a:t>
            </a:r>
            <a:r>
              <a:rPr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с 12 и 14  </a:t>
            </a:r>
            <a:r>
              <a:rPr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лепестками</a:t>
            </a:r>
            <a:r>
              <a:rPr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– </a:t>
            </a:r>
            <a:r>
              <a:rPr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это</a:t>
            </a:r>
            <a:r>
              <a:rPr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сирень</a:t>
            </a:r>
            <a:r>
              <a:rPr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махровая</a:t>
            </a:r>
            <a:r>
              <a:rPr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. </a:t>
            </a:r>
            <a:r>
              <a:rPr dirty="0" smtClean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В </a:t>
            </a:r>
            <a:r>
              <a:rPr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ботаническом</a:t>
            </a:r>
            <a:r>
              <a:rPr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саду</a:t>
            </a:r>
            <a:r>
              <a:rPr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МГУ </a:t>
            </a:r>
            <a:r>
              <a:rPr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каждую</a:t>
            </a:r>
            <a:r>
              <a:rPr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весну</a:t>
            </a:r>
            <a:r>
              <a:rPr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проходит</a:t>
            </a:r>
            <a:r>
              <a:rPr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"</a:t>
            </a:r>
            <a:r>
              <a:rPr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Сиреневый</a:t>
            </a:r>
            <a:r>
              <a:rPr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бал</a:t>
            </a:r>
            <a:r>
              <a:rPr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", </a:t>
            </a:r>
            <a:r>
              <a:rPr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на</a:t>
            </a:r>
            <a:r>
              <a:rPr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котором</a:t>
            </a:r>
            <a:r>
              <a:rPr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посетители</a:t>
            </a:r>
            <a:r>
              <a:rPr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могут</a:t>
            </a:r>
            <a:r>
              <a:rPr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полюбоваться</a:t>
            </a:r>
            <a:r>
              <a:rPr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разными</a:t>
            </a:r>
            <a:r>
              <a:rPr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сортами</a:t>
            </a:r>
            <a:r>
              <a:rPr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махровой</a:t>
            </a:r>
            <a:r>
              <a:rPr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сирени</a:t>
            </a:r>
            <a:r>
              <a:rPr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.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84" y="44623"/>
            <a:ext cx="2510330" cy="35283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302" y="26787"/>
            <a:ext cx="2533908" cy="37067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 descr="Picture background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6" t="2902" r="12340" b="891"/>
          <a:stretch/>
        </p:blipFill>
        <p:spPr bwMode="auto">
          <a:xfrm>
            <a:off x="856540" y="3553691"/>
            <a:ext cx="3312368" cy="33043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554;p19" descr="Google Shape;554;p1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Google Shape;555;p19"/>
          <p:cNvSpPr txBox="1"/>
          <p:nvPr/>
        </p:nvSpPr>
        <p:spPr>
          <a:xfrm>
            <a:off x="6012159" y="1484784"/>
            <a:ext cx="3131841" cy="310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699" tIns="45699" rIns="45699" bIns="45699">
            <a:spAutoFit/>
          </a:bodyPr>
          <a:lstStyle/>
          <a:p>
            <a:pPr>
              <a:defRPr sz="28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 err="1" smtClean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Сирень</a:t>
            </a:r>
            <a:r>
              <a:rPr lang="ru-RU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dirty="0" err="1" smtClean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очень</a:t>
            </a:r>
            <a:r>
              <a:rPr dirty="0" smtClean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красивая</a:t>
            </a:r>
            <a:r>
              <a:rPr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и </a:t>
            </a:r>
            <a:r>
              <a:rPr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ароматная</a:t>
            </a:r>
            <a:r>
              <a:rPr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.</a:t>
            </a:r>
            <a:endParaRPr dirty="0">
              <a:latin typeface="Microsoft Sans Serif" panose="020B0604020202020204" pitchFamily="34" charset="0"/>
              <a:cs typeface="Microsoft Sans Serif" panose="020B0604020202020204" pitchFamily="34" charset="0"/>
              <a:sym typeface="Arial"/>
            </a:endParaRPr>
          </a:p>
          <a:p>
            <a:pPr>
              <a:defRPr sz="28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ru-RU" dirty="0" smtClean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Аромат сирени используется </a:t>
            </a:r>
            <a:r>
              <a:rPr lang="ru-RU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в парфюмерной промышленности.</a:t>
            </a:r>
            <a:endParaRPr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153" name="Google Shape;556;p19" descr="Google Shape;556;p1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7505" y="458805"/>
            <a:ext cx="5832648" cy="58326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572;p1" descr="Google Shape;572;p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21599996">
            <a:off x="0" y="5"/>
            <a:ext cx="9144001" cy="6857990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Google Shape;573;p1"/>
          <p:cNvSpPr txBox="1"/>
          <p:nvPr/>
        </p:nvSpPr>
        <p:spPr>
          <a:xfrm>
            <a:off x="914400" y="123783"/>
            <a:ext cx="7315200" cy="8309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 algn="ctr">
              <a:defRPr sz="4200" b="1">
                <a:solidFill>
                  <a:srgbClr val="FF0000"/>
                </a:solidFill>
              </a:defRPr>
            </a:lvl1pPr>
          </a:lstStyle>
          <a:p>
            <a:r>
              <a:rPr dirty="0" err="1">
                <a:solidFill>
                  <a:srgbClr val="C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Ответь</a:t>
            </a:r>
            <a:r>
              <a:rPr dirty="0">
                <a:solidFill>
                  <a:srgbClr val="C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dirty="0" err="1">
                <a:solidFill>
                  <a:srgbClr val="C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на</a:t>
            </a:r>
            <a:r>
              <a:rPr dirty="0">
                <a:solidFill>
                  <a:srgbClr val="C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dirty="0" err="1">
                <a:solidFill>
                  <a:srgbClr val="C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вопросы</a:t>
            </a:r>
            <a:r>
              <a:rPr dirty="0">
                <a:solidFill>
                  <a:srgbClr val="C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:</a:t>
            </a:r>
          </a:p>
        </p:txBody>
      </p:sp>
      <p:sp>
        <p:nvSpPr>
          <p:cNvPr id="157" name="Google Shape;573;p1"/>
          <p:cNvSpPr txBox="1"/>
          <p:nvPr/>
        </p:nvSpPr>
        <p:spPr>
          <a:xfrm>
            <a:off x="582869" y="1400707"/>
            <a:ext cx="7978262" cy="43396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 marL="401052" indent="-401052">
              <a:buSzPct val="100000"/>
              <a:buAutoNum type="arabicPeriod"/>
              <a:defRPr sz="3000" b="1" i="1"/>
            </a:pPr>
            <a:r>
              <a:rPr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Где</a:t>
            </a:r>
            <a:r>
              <a:rPr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растёт</a:t>
            </a:r>
            <a:r>
              <a:rPr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сирень</a:t>
            </a:r>
            <a:r>
              <a:rPr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?</a:t>
            </a:r>
          </a:p>
          <a:p>
            <a:pPr marL="401052" indent="-401052">
              <a:buSzPct val="100000"/>
              <a:buAutoNum type="arabicPeriod"/>
              <a:defRPr sz="3000" b="1" i="1"/>
            </a:pPr>
            <a:r>
              <a:rPr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Сирень</a:t>
            </a:r>
            <a:r>
              <a:rPr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кустарник</a:t>
            </a:r>
            <a:r>
              <a:rPr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или</a:t>
            </a:r>
            <a:r>
              <a:rPr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дерево</a:t>
            </a:r>
            <a:r>
              <a:rPr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?</a:t>
            </a:r>
          </a:p>
          <a:p>
            <a:pPr marL="401052" indent="-401052">
              <a:buSzPct val="100000"/>
              <a:buAutoNum type="arabicPeriod"/>
              <a:defRPr sz="3000" b="1" i="1"/>
            </a:pPr>
            <a:r>
              <a:rPr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Когда</a:t>
            </a:r>
            <a:r>
              <a:rPr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цветёт</a:t>
            </a:r>
            <a:r>
              <a:rPr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сирень</a:t>
            </a:r>
            <a:r>
              <a:rPr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?</a:t>
            </a:r>
          </a:p>
          <a:p>
            <a:pPr marL="401052" indent="-401052">
              <a:buSzPct val="100000"/>
              <a:buAutoNum type="arabicPeriod"/>
              <a:defRPr sz="3000" b="1" i="1"/>
            </a:pPr>
            <a:r>
              <a:rPr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Какого</a:t>
            </a:r>
            <a:r>
              <a:rPr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цвета</a:t>
            </a:r>
            <a:r>
              <a:rPr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цветы</a:t>
            </a:r>
            <a:r>
              <a:rPr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сирени</a:t>
            </a:r>
            <a:r>
              <a:rPr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?</a:t>
            </a:r>
          </a:p>
          <a:p>
            <a:pPr marL="401052" indent="-401052">
              <a:buSzPct val="100000"/>
              <a:buAutoNum type="arabicPeriod"/>
              <a:defRPr sz="3000" b="1" i="1"/>
            </a:pPr>
            <a:r>
              <a:rPr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Сколько</a:t>
            </a:r>
            <a:r>
              <a:rPr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лепестков</a:t>
            </a:r>
            <a:r>
              <a:rPr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в </a:t>
            </a:r>
            <a:r>
              <a:rPr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цветке</a:t>
            </a:r>
            <a:r>
              <a:rPr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сирени</a:t>
            </a:r>
            <a:r>
              <a:rPr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обыкновенной</a:t>
            </a:r>
            <a:r>
              <a:rPr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?</a:t>
            </a:r>
          </a:p>
          <a:p>
            <a:pPr marL="401052" indent="-401052">
              <a:buSzPct val="100000"/>
              <a:buAutoNum type="arabicPeriod"/>
              <a:defRPr sz="3000" b="1" i="1"/>
            </a:pPr>
            <a:r>
              <a:rPr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Как</a:t>
            </a:r>
            <a:r>
              <a:rPr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называется</a:t>
            </a:r>
            <a:r>
              <a:rPr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сорт</a:t>
            </a:r>
            <a:r>
              <a:rPr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сирени</a:t>
            </a:r>
            <a:r>
              <a:rPr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, в </a:t>
            </a:r>
            <a:r>
              <a:rPr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цветках</a:t>
            </a:r>
            <a:r>
              <a:rPr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которой</a:t>
            </a:r>
            <a:r>
              <a:rPr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12-14 </a:t>
            </a:r>
            <a:r>
              <a:rPr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лепестков</a:t>
            </a:r>
            <a:r>
              <a:rPr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?</a:t>
            </a:r>
          </a:p>
          <a:p>
            <a:pPr marL="401052" indent="-401052">
              <a:buSzPct val="100000"/>
              <a:buAutoNum type="arabicPeriod"/>
              <a:defRPr sz="3000" b="1" i="1"/>
            </a:pPr>
            <a:r>
              <a:rPr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Где</a:t>
            </a:r>
            <a:r>
              <a:rPr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ru-RU" dirty="0" smtClean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используют </a:t>
            </a:r>
            <a:r>
              <a:rPr dirty="0" err="1" smtClean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аромат</a:t>
            </a:r>
            <a:r>
              <a:rPr dirty="0" smtClean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сирени</a:t>
            </a:r>
            <a:r>
              <a:rPr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561;p20" descr="Google Shape;561;p2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Google Shape;562;p20"/>
          <p:cNvSpPr txBox="1"/>
          <p:nvPr/>
        </p:nvSpPr>
        <p:spPr>
          <a:xfrm>
            <a:off x="1403648" y="980728"/>
            <a:ext cx="6479602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>
            <a:lvl1pPr algn="ctr">
              <a:defRPr sz="4400" b="1">
                <a:solidFill>
                  <a:srgbClr val="E22400"/>
                </a:solidFill>
              </a:defRPr>
            </a:lvl1pPr>
          </a:lstStyle>
          <a:p>
            <a:r>
              <a:rPr dirty="0" err="1">
                <a:solidFill>
                  <a:srgbClr val="C00000"/>
                </a:solidFill>
                <a:cs typeface="Microsoft Sans Serif" panose="020B0604020202020204" pitchFamily="34" charset="0"/>
              </a:rPr>
              <a:t>Спасибо</a:t>
            </a:r>
            <a:r>
              <a:rPr dirty="0">
                <a:solidFill>
                  <a:srgbClr val="C00000"/>
                </a:solidFill>
                <a:cs typeface="Microsoft Sans Serif" panose="020B0604020202020204" pitchFamily="34" charset="0"/>
              </a:rPr>
              <a:t> </a:t>
            </a:r>
            <a:r>
              <a:rPr dirty="0" err="1">
                <a:solidFill>
                  <a:srgbClr val="C00000"/>
                </a:solidFill>
                <a:cs typeface="Microsoft Sans Serif" panose="020B0604020202020204" pitchFamily="34" charset="0"/>
              </a:rPr>
              <a:t>за</a:t>
            </a:r>
            <a:r>
              <a:rPr dirty="0">
                <a:solidFill>
                  <a:srgbClr val="C00000"/>
                </a:solidFill>
                <a:cs typeface="Microsoft Sans Serif" panose="020B0604020202020204" pitchFamily="34" charset="0"/>
              </a:rPr>
              <a:t> </a:t>
            </a:r>
            <a:r>
              <a:rPr dirty="0" err="1">
                <a:solidFill>
                  <a:srgbClr val="C00000"/>
                </a:solidFill>
                <a:cs typeface="Microsoft Sans Serif" panose="020B0604020202020204" pitchFamily="34" charset="0"/>
              </a:rPr>
              <a:t>внимание</a:t>
            </a:r>
            <a:r>
              <a:rPr dirty="0">
                <a:solidFill>
                  <a:srgbClr val="C00000"/>
                </a:solidFill>
                <a:cs typeface="Microsoft Sans Serif" panose="020B0604020202020204" pitchFamily="34" charset="0"/>
              </a:rPr>
              <a:t>!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155" y="2131399"/>
            <a:ext cx="4164418" cy="3470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rgbClr val="000000"/>
      </a:dk1>
      <a:lt1>
        <a:srgbClr val="E3DED1"/>
      </a:lt1>
      <a:dk2>
        <a:srgbClr val="A7A7A7"/>
      </a:dk2>
      <a:lt2>
        <a:srgbClr val="535353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0000FF"/>
      </a:hlink>
      <a:folHlink>
        <a:srgbClr val="FF00FF"/>
      </a:folHlink>
    </a:clrScheme>
    <a:fontScheme name="Аспект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Аспект">
  <a:themeElements>
    <a:clrScheme name="Аспект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0000FF"/>
      </a:hlink>
      <a:folHlink>
        <a:srgbClr val="FF00FF"/>
      </a:folHlink>
    </a:clrScheme>
    <a:fontScheme name="Аспект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168</Words>
  <Application>Microsoft Office PowerPoint</Application>
  <PresentationFormat>Экран (4:3)</PresentationFormat>
  <Paragraphs>28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Аспект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admin</cp:lastModifiedBy>
  <cp:revision>20</cp:revision>
  <dcterms:modified xsi:type="dcterms:W3CDTF">2025-05-21T13:44:15Z</dcterms:modified>
</cp:coreProperties>
</file>