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8" r:id="rId3"/>
    <p:sldId id="257" r:id="rId4"/>
    <p:sldId id="264" r:id="rId5"/>
    <p:sldId id="266" r:id="rId6"/>
    <p:sldId id="262" r:id="rId7"/>
    <p:sldId id="265" r:id="rId8"/>
    <p:sldId id="269" r:id="rId9"/>
    <p:sldId id="270" r:id="rId10"/>
    <p:sldId id="267" r:id="rId11"/>
    <p:sldId id="258" r:id="rId12"/>
    <p:sldId id="259" r:id="rId13"/>
    <p:sldId id="26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0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0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97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6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8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2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0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8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0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7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9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3AB362-9A9E-40B7-A0A7-2952CFC2F47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3631AB-36A8-48B5-B924-B774B9424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771" y="182880"/>
            <a:ext cx="6217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800" b="1" dirty="0" smtClean="0"/>
              <a:t>Красивые рыбы</a:t>
            </a:r>
            <a:endParaRPr lang="ru-RU" sz="9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5740" y="741768"/>
            <a:ext cx="4807132" cy="679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5225143"/>
            <a:ext cx="385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Демшина Елена Дмитриевна</a:t>
            </a:r>
          </a:p>
          <a:p>
            <a:pPr algn="r"/>
            <a:r>
              <a:rPr lang="ru-RU" dirty="0" smtClean="0"/>
              <a:t>Учитель изобразительного искусства ОАНО «СОШ «ИНТЕК»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3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515612"/>
            <a:ext cx="7737204" cy="566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2926" y="600891"/>
            <a:ext cx="2664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Каждый элемент заполняем орнаментом, имитируя аппликацию из ткани.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229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82880"/>
            <a:ext cx="5573487" cy="4180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272937"/>
            <a:ext cx="5730240" cy="4297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891" y="4545874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Детские работы. Фломастер.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661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1" y="182875"/>
            <a:ext cx="5486403" cy="4114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8811" y="4567097"/>
            <a:ext cx="468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Детские работы. Фломастер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7" y="2374172"/>
            <a:ext cx="5782654" cy="40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7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3" y="391884"/>
            <a:ext cx="5660572" cy="4245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2377440"/>
            <a:ext cx="5512526" cy="4134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4309" y="4794069"/>
            <a:ext cx="493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Детские работы. Фломастер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590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2717074"/>
            <a:ext cx="8752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235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431075"/>
            <a:ext cx="884355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Цели и задачи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Расширить представление детей о богатстве подводного мира.</a:t>
            </a:r>
          </a:p>
          <a:p>
            <a:pPr marL="342900" indent="-342900">
              <a:buAutoNum type="arabicPeriod"/>
            </a:pPr>
            <a:r>
              <a:rPr lang="ru-RU" sz="2800" dirty="0"/>
              <a:t>Различать виды орнаментов по изобразительным мотивам: растительные, геометрические, </a:t>
            </a:r>
            <a:r>
              <a:rPr lang="ru-RU" sz="2800" dirty="0" smtClean="0"/>
              <a:t>зооморфные.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Приобретать опыт аналитического наблюдения формы предмета, опыт обобщения и геометризации наблюдаемой </a:t>
            </a:r>
            <a:r>
              <a:rPr lang="ru-RU" sz="2800" dirty="0" smtClean="0"/>
              <a:t>формы.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Приобретать </a:t>
            </a:r>
            <a:r>
              <a:rPr lang="ru-RU" sz="2800" dirty="0"/>
              <a:t>опыт создания орнаментальной декоративной композиции (</a:t>
            </a:r>
            <a:r>
              <a:rPr lang="ru-RU" sz="2800" dirty="0" smtClean="0"/>
              <a:t>стилизованной).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Развивать творческое воображение.</a:t>
            </a:r>
            <a:endParaRPr lang="ru-RU" sz="2800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55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336369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2926" y="444137"/>
            <a:ext cx="2534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Подводный мир чрезвычайно разнообразен. В нем обитает огромное количество удивительных существ.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875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4168" y="-377733"/>
            <a:ext cx="5636624" cy="7515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5623" y="627017"/>
            <a:ext cx="2403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Рыбы имеют большие отличия не только в окраске, но по форме.</a:t>
            </a:r>
          </a:p>
          <a:p>
            <a:r>
              <a:rPr lang="ru-RU" sz="2800" dirty="0" smtClean="0"/>
              <a:t>Рисуем форму тела.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555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4" y="698550"/>
            <a:ext cx="7076895" cy="5610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7794" y="836023"/>
            <a:ext cx="3056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орисуем хвост в соответствии с характером рыбы.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752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8641" y="-541566"/>
            <a:ext cx="5894615" cy="785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3371" y="849086"/>
            <a:ext cx="254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Рисуем плавники.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103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1712" y="-473511"/>
            <a:ext cx="5316583" cy="7517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7429" y="718457"/>
            <a:ext cx="2429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Остается добавить глаза и чешую.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379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0" y="2103119"/>
            <a:ext cx="100714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Орнамент</a:t>
            </a:r>
            <a:r>
              <a:rPr lang="ru-RU" sz="4400" dirty="0"/>
              <a:t> — это декоративный элемент из повторяющихся и чередующихся частей, которые складываются в узор. 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404308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6" y="2024742"/>
            <a:ext cx="4807131" cy="1220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47" y="3521972"/>
            <a:ext cx="4807131" cy="1384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348" y="5231108"/>
            <a:ext cx="4807131" cy="1261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9349" y="398727"/>
            <a:ext cx="8791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Виды орнаментов по изобразительным мотивам:</a:t>
            </a:r>
          </a:p>
          <a:p>
            <a:pPr algn="ctr"/>
            <a:r>
              <a:rPr lang="ru-RU" sz="4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4968" y="2285188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Растительные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84968" y="3685435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Геометрические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84968" y="5215343"/>
            <a:ext cx="451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Зооморфные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0802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361</TotalTime>
  <Words>165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Ломоносовец</dc:creator>
  <cp:lastModifiedBy>Ломоносовец</cp:lastModifiedBy>
  <cp:revision>21</cp:revision>
  <dcterms:created xsi:type="dcterms:W3CDTF">2025-03-25T07:34:08Z</dcterms:created>
  <dcterms:modified xsi:type="dcterms:W3CDTF">2025-05-16T12:16:51Z</dcterms:modified>
</cp:coreProperties>
</file>