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60" r:id="rId7"/>
    <p:sldId id="263" r:id="rId8"/>
    <p:sldId id="269" r:id="rId9"/>
    <p:sldId id="284" r:id="rId10"/>
    <p:sldId id="268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4501/train/14867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Групповая работа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Составьте по 2 предложения на каждое слово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786058"/>
            <a:ext cx="8501122" cy="2852742"/>
          </a:xfrm>
        </p:spPr>
        <p:txBody>
          <a:bodyPr/>
          <a:lstStyle/>
          <a:p>
            <a:r>
              <a:rPr lang="ru-RU" sz="5500" b="1" dirty="0" smtClean="0">
                <a:solidFill>
                  <a:srgbClr val="FF0000"/>
                </a:solidFill>
              </a:rPr>
              <a:t>дали       три     стих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36" y="185313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14" y="365126"/>
            <a:ext cx="7786236" cy="649287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40091"/>
              </p:ext>
            </p:extLst>
          </p:nvPr>
        </p:nvGraphicFramePr>
        <p:xfrm>
          <a:off x="3724977" y="895150"/>
          <a:ext cx="4591250" cy="466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250"/>
              </a:tblGrid>
              <a:tr h="4668253"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endParaRPr lang="ru-RU" sz="18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Омоформы-совпадающие по звучанию и 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написанию, но различающиеся 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по    значению формы слов </a:t>
                      </a:r>
                      <a:endParaRPr lang="ru-RU" sz="2400" dirty="0"/>
                    </a:p>
                  </a:txBody>
                  <a:tcPr marL="68580" marR="68580"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36" y="3357790"/>
            <a:ext cx="1959508" cy="350021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71078"/>
              </p:ext>
            </p:extLst>
          </p:nvPr>
        </p:nvGraphicFramePr>
        <p:xfrm>
          <a:off x="3861362" y="514837"/>
          <a:ext cx="3951515" cy="2748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515"/>
              </a:tblGrid>
              <a:tr h="274861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ОМОФОРМЫ — слова, совпадающие в своем звучании лишь в отдельных формах (той же части речи или разных частей речи)</a:t>
                      </a: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</a:br>
                      <a:endParaRPr lang="ru-RU" sz="2000" dirty="0"/>
                    </a:p>
                  </a:txBody>
                  <a:tcPr marL="68580" marR="68580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2036" y="125049"/>
            <a:ext cx="2204357" cy="313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"/>
            <a:ext cx="9144000" cy="684920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Оцени себя</a:t>
            </a:r>
            <a:r>
              <a:rPr lang="ru-RU" sz="10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045" y="4233791"/>
            <a:ext cx="2605519" cy="2290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457" y="1819441"/>
            <a:ext cx="4444954" cy="4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9600" b="1" dirty="0" err="1">
                <a:solidFill>
                  <a:schemeClr val="accent5">
                    <a:lumMod val="75000"/>
                  </a:schemeClr>
                </a:solidFill>
              </a:rPr>
              <a:t>Ф</a:t>
            </a:r>
            <a:r>
              <a:rPr lang="ru-RU" sz="9600" b="1" dirty="0" err="1" smtClean="0">
                <a:solidFill>
                  <a:schemeClr val="accent5">
                    <a:lumMod val="75000"/>
                  </a:schemeClr>
                </a:solidFill>
              </a:rPr>
              <a:t>изминутка</a:t>
            </a:r>
            <a:endParaRPr lang="ru-RU" sz="9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85926"/>
            <a:ext cx="83010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7200" b="1" dirty="0" smtClean="0"/>
          </a:p>
          <a:p>
            <a:pPr marL="0" indent="0">
              <a:buNone/>
            </a:pPr>
            <a:r>
              <a:rPr lang="ru-RU" sz="4800" b="1" dirty="0" smtClean="0"/>
              <a:t>  Согласен                 Не согласен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(похлопаем)           (потопаем)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61536" cy="314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9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2" y="1690688"/>
            <a:ext cx="8301038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b="1" dirty="0" smtClean="0"/>
              <a:t>Самостоятельные и служебные части речи и их морфологические признаки</a:t>
            </a:r>
          </a:p>
        </p:txBody>
      </p:sp>
    </p:spTree>
    <p:extLst>
      <p:ext uri="{BB962C8B-B14F-4D97-AF65-F5344CB8AC3E}">
        <p14:creationId xmlns:p14="http://schemas.microsoft.com/office/powerpoint/2010/main" val="37739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"/>
            <a:ext cx="9144000" cy="684920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Оцени себя</a:t>
            </a:r>
            <a:r>
              <a:rPr lang="ru-RU" sz="10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045" y="4233791"/>
            <a:ext cx="2605519" cy="2290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457" y="1819441"/>
            <a:ext cx="4444954" cy="4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/>
              <a:t>Учебник с.68 упр.117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8574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8" y="1874163"/>
            <a:ext cx="4447081" cy="3640226"/>
          </a:xfrm>
        </p:spPr>
      </p:pic>
    </p:spTree>
    <p:extLst>
      <p:ext uri="{BB962C8B-B14F-4D97-AF65-F5344CB8AC3E}">
        <p14:creationId xmlns:p14="http://schemas.microsoft.com/office/powerpoint/2010/main" val="26524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"/>
            <a:ext cx="9144000" cy="684920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Оцени себя</a:t>
            </a:r>
            <a:r>
              <a:rPr lang="ru-RU" sz="10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045" y="4233791"/>
            <a:ext cx="2605519" cy="2290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457" y="1819441"/>
            <a:ext cx="4444954" cy="41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/>
              </a:rPr>
              <a:t>РЭШ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1999" y="3205882"/>
            <a:ext cx="4504279" cy="3652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87" y="1273593"/>
            <a:ext cx="4384533" cy="292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5"/>
            <a:ext cx="3214710" cy="1643073"/>
          </a:xfrm>
        </p:spPr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858180" cy="3924312"/>
          </a:xfrm>
        </p:spPr>
        <p:txBody>
          <a:bodyPr>
            <a:normAutofit fontScale="40000" lnSpcReduction="20000"/>
          </a:bodyPr>
          <a:lstStyle/>
          <a:p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Обобщение:</a:t>
            </a:r>
          </a:p>
          <a:p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</a:t>
            </a:r>
          </a:p>
          <a:p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служебные </a:t>
            </a:r>
          </a:p>
          <a:p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</a:t>
            </a:r>
            <a:r>
              <a:rPr lang="ru-RU" sz="9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</a:p>
          <a:p>
            <a:endParaRPr lang="ru-RU" sz="29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600" b="1" dirty="0" smtClean="0">
                <a:solidFill>
                  <a:schemeClr val="tx1"/>
                </a:solidFill>
              </a:rPr>
              <a:t>4 класс</a:t>
            </a:r>
            <a:endParaRPr lang="ru-RU" sz="7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93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654" t="4497" r="4956"/>
          <a:stretch/>
        </p:blipFill>
        <p:spPr>
          <a:xfrm>
            <a:off x="1227221" y="481263"/>
            <a:ext cx="6583680" cy="4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"/>
            <a:ext cx="9144000" cy="684920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Задачи</a:t>
            </a:r>
            <a:r>
              <a:rPr lang="ru-RU" sz="10000" b="1" dirty="0" smtClean="0"/>
              <a:t> </a:t>
            </a:r>
            <a:endParaRPr lang="ru-RU" sz="100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1916832"/>
            <a:ext cx="8303840" cy="4706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200" b="1" dirty="0" smtClean="0"/>
              <a:t>Вспомнить какие части речи являются самостоятельными, а какие служебными.</a:t>
            </a:r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ru-RU" sz="3200" b="1" dirty="0" smtClean="0"/>
              <a:t>Выявить их сходства и отличия.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ru-RU" sz="3200" b="1" dirty="0" smtClean="0"/>
              <a:t>Научиться различать самостоятельные и служебные части речи по их морфологическим признакам.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4. Уметь определять части речи в заданном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     тексте</a:t>
            </a:r>
          </a:p>
        </p:txBody>
      </p:sp>
    </p:spTree>
    <p:extLst>
      <p:ext uri="{BB962C8B-B14F-4D97-AF65-F5344CB8AC3E}">
        <p14:creationId xmlns:p14="http://schemas.microsoft.com/office/powerpoint/2010/main" val="29756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2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29161"/>
            <a:ext cx="83125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работа</a:t>
            </a:r>
            <a:endParaRPr lang="ru-RU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69144" y="1814512"/>
            <a:ext cx="7908131" cy="5043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69" y="1752600"/>
            <a:ext cx="6307057" cy="47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7"/>
            <a:ext cx="8643998" cy="4929222"/>
          </a:xfrm>
        </p:spPr>
        <p:txBody>
          <a:bodyPr>
            <a:noAutofit/>
          </a:bodyPr>
          <a:lstStyle/>
          <a:p>
            <a:pPr lvl="0"/>
            <a:r>
              <a:rPr lang="ru-RU" sz="5400" b="1" dirty="0" smtClean="0">
                <a:solidFill>
                  <a:sysClr val="windowText" lastClr="000000"/>
                </a:solidFill>
              </a:rPr>
              <a:t>Выяснить отличия самостоятельных частей речи от служебных и уметь распознавать их в тексте</a:t>
            </a:r>
            <a:br>
              <a:rPr lang="ru-RU" sz="5400" b="1" dirty="0" smtClean="0">
                <a:solidFill>
                  <a:sysClr val="windowText" lastClr="000000"/>
                </a:solidFill>
              </a:rPr>
            </a:br>
            <a:endParaRPr lang="ru-RU" sz="5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428604"/>
            <a:ext cx="4162428" cy="1262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урока: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4429124" cy="1357321"/>
          </a:xfrm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chemeClr val="accent5">
                    <a:lumMod val="75000"/>
                  </a:schemeClr>
                </a:solidFill>
              </a:rPr>
              <a:t>Задачи</a:t>
            </a:r>
            <a:r>
              <a:rPr lang="ru-RU" sz="9600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83568" y="1636821"/>
            <a:ext cx="8286808" cy="5281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400" b="1" dirty="0" smtClean="0"/>
              <a:t>Вспомнить какие части речи являются самостоятельными, а какие служебными.</a:t>
            </a:r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ru-RU" sz="3400" b="1" dirty="0" smtClean="0"/>
              <a:t>Выявить их сходства и отличия.</a:t>
            </a:r>
          </a:p>
          <a:p>
            <a:pPr marL="514350" indent="-514350">
              <a:buFont typeface="Arial" panose="020B0604020202020204" pitchFamily="34" charset="0"/>
              <a:buAutoNum type="arabicPeriod" startAt="3"/>
            </a:pPr>
            <a:r>
              <a:rPr lang="ru-RU" sz="3400" b="1" dirty="0" smtClean="0"/>
              <a:t>Научиться различать самостоятельные и служебные части речи по их морфологическим признакам.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400" b="1" dirty="0" smtClean="0"/>
              <a:t>4. Уметь определять части речи в заданном тексте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14489"/>
            <a:ext cx="8501122" cy="257176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Лёгкий ветерок шуршал листьями деревьев</a:t>
            </a:r>
            <a:r>
              <a:rPr lang="ru-RU" sz="7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. </a:t>
            </a:r>
            <a:r>
              <a:rPr lang="ru-RU" sz="4000" dirty="0" smtClean="0"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5072098" cy="1928801"/>
          </a:xfrm>
        </p:spPr>
        <p:txBody>
          <a:bodyPr>
            <a:noAutofit/>
          </a:bodyPr>
          <a:lstStyle/>
          <a:p>
            <a:r>
              <a:rPr lang="ru-RU" sz="6900" b="1" dirty="0" smtClean="0">
                <a:solidFill>
                  <a:schemeClr val="accent5">
                    <a:lumMod val="75000"/>
                  </a:schemeClr>
                </a:solidFill>
              </a:rPr>
              <a:t>Оцени себя </a:t>
            </a:r>
            <a:endParaRPr lang="ru-RU" sz="6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6346659" cy="440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567" y="4429132"/>
            <a:ext cx="3142433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02713"/>
            <a:ext cx="8602232" cy="5995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500" dirty="0" smtClean="0"/>
              <a:t>Мальчик и девочка быстро бежали по лесной тропинке.</a:t>
            </a:r>
            <a:br>
              <a:rPr lang="ru-RU" sz="6500" dirty="0" smtClean="0"/>
            </a:br>
            <a:endParaRPr lang="ru-RU" sz="6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5072098" cy="1928801"/>
          </a:xfrm>
        </p:spPr>
        <p:txBody>
          <a:bodyPr>
            <a:noAutofit/>
          </a:bodyPr>
          <a:lstStyle/>
          <a:p>
            <a:r>
              <a:rPr lang="ru-RU" sz="6900" b="1" dirty="0" smtClean="0">
                <a:solidFill>
                  <a:schemeClr val="accent5">
                    <a:lumMod val="75000"/>
                  </a:schemeClr>
                </a:solidFill>
              </a:rPr>
              <a:t>Оцени себя </a:t>
            </a:r>
            <a:endParaRPr lang="ru-RU" sz="6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85926"/>
            <a:ext cx="6346659" cy="4408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1567" y="4429132"/>
            <a:ext cx="3142433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Тема урока</vt:lpstr>
      <vt:lpstr>Выяснить отличия самостоятельных частей речи от служебных и уметь распознавать их в тексте </vt:lpstr>
      <vt:lpstr>Задачи </vt:lpstr>
      <vt:lpstr>Лёгкий ветерок шуршал листьями деревьев.  </vt:lpstr>
      <vt:lpstr>Оцени себя </vt:lpstr>
      <vt:lpstr>Презентация PowerPoint</vt:lpstr>
      <vt:lpstr>Мальчик и девочка быстро бежали по лесной тропинке. </vt:lpstr>
      <vt:lpstr>Оцени себя </vt:lpstr>
      <vt:lpstr>Групповая работа Составьте по 2 предложения на каждое слово</vt:lpstr>
      <vt:lpstr>    </vt:lpstr>
      <vt:lpstr>Оцени себя </vt:lpstr>
      <vt:lpstr>    Физминутка</vt:lpstr>
      <vt:lpstr> </vt:lpstr>
      <vt:lpstr>Оцени себя </vt:lpstr>
      <vt:lpstr>Самостоятельная работа</vt:lpstr>
      <vt:lpstr>Правильный ответ</vt:lpstr>
      <vt:lpstr>Оцени себя </vt:lpstr>
      <vt:lpstr>РЭШ </vt:lpstr>
      <vt:lpstr>Презентация PowerPoint</vt:lpstr>
      <vt:lpstr>Задачи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Юша</dc:creator>
  <cp:lastModifiedBy>User</cp:lastModifiedBy>
  <cp:revision>8</cp:revision>
  <dcterms:created xsi:type="dcterms:W3CDTF">2024-11-20T16:06:03Z</dcterms:created>
  <dcterms:modified xsi:type="dcterms:W3CDTF">2025-05-14T16:58:36Z</dcterms:modified>
</cp:coreProperties>
</file>