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6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0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58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9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0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1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4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0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8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3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4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7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83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nkercad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71CE7-4747-443E-9836-191E6FD57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Создаем брелок с китайским именем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51252A-9861-4038-99DE-2C458DB33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«От каллиграфии к 3D: создаём брелок в Tinkercad»</a:t>
            </a:r>
            <a:endParaRPr lang="ru-RU" dirty="0"/>
          </a:p>
          <a:p>
            <a:r>
              <a:rPr lang="ru-RU" i="1" dirty="0"/>
              <a:t>Урок цифрового дизайна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D0F0E7-90F8-4EBF-BEEE-144BA626F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3" b="21454"/>
          <a:stretch/>
        </p:blipFill>
        <p:spPr>
          <a:xfrm>
            <a:off x="3457575" y="336263"/>
            <a:ext cx="4533900" cy="20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BFC0E-BFD4-4043-8FDD-A8D315B8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779E93-F9BC-4388-9E9F-FFC40F68E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4F27894-D614-401C-9E05-C3C00AE1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3" y="2430069"/>
            <a:ext cx="5653600" cy="29169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FB252D-B949-4A49-9C21-1F89AF940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03" y="2430069"/>
            <a:ext cx="4827339" cy="38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7987F-D1AB-41CF-B9EE-D42E2BBA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 Рефлексия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932FD-2911-45B9-87F4-48D4A19D9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было самым сложным?</a:t>
            </a:r>
          </a:p>
          <a:p>
            <a:r>
              <a:rPr lang="ru-RU" dirty="0"/>
              <a:t>Как можно улучшить модель?</a:t>
            </a:r>
          </a:p>
          <a:p>
            <a:endParaRPr lang="ru-RU" dirty="0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DB532691-B7A1-46BE-9E8B-E6CF6106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6" y="3188758"/>
            <a:ext cx="6076950" cy="34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B4BCBFEB-3274-42E4-BF1B-476F310E4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4" y="3429000"/>
            <a:ext cx="4436064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9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F7756-06FF-4C2E-8CF5-9213A39B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. Цели урока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6B9C49-1222-4E7B-B3EA-7AA3868A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Научиться переносить иероглифы в 3D.</a:t>
            </a:r>
          </a:p>
          <a:p>
            <a:r>
              <a:rPr lang="ru-RU" dirty="0"/>
              <a:t>Освоить базовые инструменты Tinkercad.</a:t>
            </a:r>
          </a:p>
          <a:p>
            <a:r>
              <a:rPr lang="ru-RU" dirty="0"/>
              <a:t>Создать модель для 3D-печати.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32F433-DFB6-4492-B051-9142ACA9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803" y="2336873"/>
            <a:ext cx="4290558" cy="32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CC66E-D309-4055-BF02-735D853AA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Примеры 3</a:t>
            </a:r>
            <a:r>
              <a:rPr lang="en-US" b="1" dirty="0"/>
              <a:t>D-</a:t>
            </a:r>
            <a:r>
              <a:rPr lang="ru-RU" b="1" dirty="0"/>
              <a:t>иероглифов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28390C-54BD-47AC-A952-D55D3E345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73" y="2430069"/>
            <a:ext cx="5653600" cy="29169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E4E5DA-35BB-4D54-ABFD-52C525CD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03" y="2430069"/>
            <a:ext cx="4827339" cy="38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8888B-9531-454D-96F7-8FB38BAB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Инструкция: вход в </a:t>
            </a:r>
            <a:r>
              <a:rPr lang="en-US" b="1" dirty="0"/>
              <a:t>Tinkercad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DE6FC-72CA-4E3E-A911-C5BA4E752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Откройте сайт </a:t>
            </a:r>
            <a:r>
              <a:rPr lang="en-US" dirty="0">
                <a:hlinkClick r:id="rId2"/>
              </a:rPr>
              <a:t>Tinkercad.com</a:t>
            </a:r>
            <a:r>
              <a:rPr lang="en-US" dirty="0"/>
              <a:t>.</a:t>
            </a:r>
          </a:p>
          <a:p>
            <a:r>
              <a:rPr lang="ru-RU" dirty="0"/>
              <a:t>Нажмите «Войти» (логин/пароль на карточках).</a:t>
            </a:r>
          </a:p>
          <a:p>
            <a:r>
              <a:rPr lang="ru-RU" dirty="0"/>
              <a:t>Выберите «</a:t>
            </a:r>
            <a:r>
              <a:rPr lang="en-US" dirty="0"/>
              <a:t>Create new design».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82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E70DA-FDF5-473F-BFC9-A0A9E19B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15C80-9D7E-46DB-90F5-6B556FE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860350-E7B0-40E0-B625-DB167AB4F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257"/>
            <a:ext cx="12192000" cy="631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6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9F404-B631-4123-A31B-2381353D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Инструменты </a:t>
            </a:r>
            <a:r>
              <a:rPr lang="en-US" b="1" dirty="0"/>
              <a:t>Tinkercad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FF89C-B581-445D-BF42-C757DA91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D7B5F0-B23C-47C6-A4FF-7944A3B5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9" y="1426910"/>
            <a:ext cx="11442010" cy="5324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B86A29-E7E8-448B-A15D-17B467597C8A}"/>
              </a:ext>
            </a:extLst>
          </p:cNvPr>
          <p:cNvSpPr/>
          <p:nvPr/>
        </p:nvSpPr>
        <p:spPr>
          <a:xfrm>
            <a:off x="9686925" y="2590800"/>
            <a:ext cx="1958104" cy="41606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2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BFFAC-92A4-46CF-B9CF-6DD786A8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Пошаговая инструкция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6D69FD-232D-4DCB-B0BB-97E4D92E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0" y="2470223"/>
            <a:ext cx="3301129" cy="2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Загрузите иероглиф (</a:t>
            </a:r>
            <a:r>
              <a:rPr lang="en-US" dirty="0"/>
              <a:t>SVG </a:t>
            </a:r>
            <a:r>
              <a:rPr lang="ru-RU" dirty="0"/>
              <a:t>или «</a:t>
            </a:r>
            <a:r>
              <a:rPr lang="en-US" dirty="0"/>
              <a:t>Text»).</a:t>
            </a:r>
          </a:p>
          <a:p>
            <a:r>
              <a:rPr lang="ru-RU" dirty="0"/>
              <a:t>Вытяните в 3</a:t>
            </a:r>
            <a:r>
              <a:rPr lang="en-US" dirty="0"/>
              <a:t>D (Height = 5 </a:t>
            </a:r>
            <a:r>
              <a:rPr lang="ru-RU" dirty="0"/>
              <a:t>мм).</a:t>
            </a:r>
          </a:p>
          <a:p>
            <a:r>
              <a:rPr lang="ru-RU" dirty="0"/>
              <a:t>Добавьте подложку (прямоугольник, толщина 2 мм).</a:t>
            </a:r>
          </a:p>
          <a:p>
            <a:r>
              <a:rPr lang="ru-RU" dirty="0"/>
              <a:t>Сделайте дырочку («</a:t>
            </a:r>
            <a:r>
              <a:rPr lang="en-US" dirty="0"/>
              <a:t>Hole» + </a:t>
            </a:r>
            <a:r>
              <a:rPr lang="ru-RU" dirty="0"/>
              <a:t>цилиндр).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D431C2-EE45-49C6-A10A-38CF1CF47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2023305"/>
            <a:ext cx="7756355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00B6E-A689-4AC8-88D2-CBA07FDD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Лайфхаки</a:t>
            </a:r>
            <a:r>
              <a:rPr lang="ru-RU" b="1" dirty="0"/>
              <a:t>. </a:t>
            </a:r>
            <a:br>
              <a:rPr lang="ru-RU" b="1" dirty="0"/>
            </a:br>
            <a:r>
              <a:rPr lang="ru-RU" i="1" dirty="0"/>
              <a:t>Как сделать модель идеальной?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2FF056-22B7-4366-9BD7-3C32A3AD7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Ctrl+D</a:t>
            </a:r>
            <a:r>
              <a:rPr lang="ru-RU" dirty="0"/>
              <a:t> — копировать объект.</a:t>
            </a:r>
          </a:p>
          <a:p>
            <a:r>
              <a:rPr lang="ru-RU" b="1" dirty="0" err="1"/>
              <a:t>Align</a:t>
            </a:r>
            <a:r>
              <a:rPr lang="ru-RU" dirty="0"/>
              <a:t> — выравнивание.</a:t>
            </a:r>
          </a:p>
          <a:p>
            <a:r>
              <a:rPr lang="ru-RU" b="1" dirty="0" err="1"/>
              <a:t>Group</a:t>
            </a:r>
            <a:r>
              <a:rPr lang="ru-RU" dirty="0"/>
              <a:t> — объединить детали.</a:t>
            </a: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6E4C5AD-301E-4263-AF37-03DE393E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52992"/>
            <a:ext cx="5731350" cy="32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08A25DF-8427-441F-A5EB-0AF36409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4008323"/>
            <a:ext cx="3586163" cy="22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DEC2F-098D-4C8A-A322-CBFA8BCE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Где ошибаются новички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87705-3822-4063-9ABF-4B05265E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5930029" cy="3767899"/>
          </a:xfrm>
        </p:spPr>
        <p:txBody>
          <a:bodyPr/>
          <a:lstStyle/>
          <a:p>
            <a:r>
              <a:rPr lang="ru-RU" dirty="0"/>
              <a:t>«Разрыв линий» → Используйте «</a:t>
            </a:r>
            <a:r>
              <a:rPr lang="ru-RU" dirty="0" err="1"/>
              <a:t>Scribble</a:t>
            </a:r>
            <a:r>
              <a:rPr lang="ru-RU" dirty="0"/>
              <a:t>».</a:t>
            </a:r>
          </a:p>
          <a:p>
            <a:r>
              <a:rPr lang="ru-RU" dirty="0"/>
              <a:t>«Слишком тонкие детали» → Минимум 3 мм.</a:t>
            </a:r>
          </a:p>
          <a:p>
            <a:r>
              <a:rPr lang="ru-RU" dirty="0"/>
              <a:t>«Нет подложки» → Модель хрупкая.</a:t>
            </a:r>
          </a:p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528C7DEF-606A-4960-8325-1D32CB87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57760"/>
            <a:ext cx="5606520" cy="315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523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26</TotalTime>
  <Words>183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Берлин</vt:lpstr>
      <vt:lpstr>Создаем брелок с китайским именем </vt:lpstr>
      <vt:lpstr>. Цели урока</vt:lpstr>
      <vt:lpstr>Примеры 3D-иероглифов</vt:lpstr>
      <vt:lpstr>Инструкция: вход в Tinkercad </vt:lpstr>
      <vt:lpstr>Презентация PowerPoint</vt:lpstr>
      <vt:lpstr>Инструменты Tinkercad </vt:lpstr>
      <vt:lpstr>Пошаговая инструкция</vt:lpstr>
      <vt:lpstr>Лайфхаки.  Как сделать модель идеальной?</vt:lpstr>
      <vt:lpstr>Где ошибаются новички</vt:lpstr>
      <vt:lpstr>Примеры работ</vt:lpstr>
      <vt:lpstr> 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Создаем брелок с китайским именем</dc:title>
  <dc:creator>Ирина А. Шейкина</dc:creator>
  <cp:lastModifiedBy>Ирина А. Шейкина</cp:lastModifiedBy>
  <cp:revision>4</cp:revision>
  <dcterms:created xsi:type="dcterms:W3CDTF">2025-04-29T09:42:07Z</dcterms:created>
  <dcterms:modified xsi:type="dcterms:W3CDTF">2025-04-29T10:08:48Z</dcterms:modified>
</cp:coreProperties>
</file>