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0" r:id="rId10"/>
    <p:sldId id="262" r:id="rId11"/>
    <p:sldId id="271" r:id="rId12"/>
    <p:sldId id="263" r:id="rId13"/>
    <p:sldId id="264" r:id="rId14"/>
    <p:sldId id="272" r:id="rId15"/>
    <p:sldId id="265" r:id="rId16"/>
    <p:sldId id="273" r:id="rId17"/>
    <p:sldId id="266" r:id="rId18"/>
    <p:sldId id="2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061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42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338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083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8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259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10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27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16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57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7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E26E8-E0D2-44E4-97C1-B739EC474BDE}" type="datetimeFigureOut">
              <a:rPr lang="ru-RU" smtClean="0"/>
              <a:t>24.04.2025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8EA0-4A0B-45BF-9C98-50A65ED0D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362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disk.yandex.ru/i/a8IiA1q0UTqBDg" TargetMode="Externa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4205" y="135813"/>
            <a:ext cx="1135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казенное общеобразовательное учреждение Краснодарского края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пециальная (коррекционная) школа-интернат г. Темрюка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205" y="1244899"/>
            <a:ext cx="113592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Обобщающий урок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 произведениям</a:t>
            </a:r>
          </a:p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русской литературы</a:t>
            </a: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XIX-XX </a:t>
            </a:r>
            <a:r>
              <a:rPr lang="ru-RU" sz="5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века</a:t>
            </a:r>
            <a:endParaRPr lang="ru-RU" sz="5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11143" y="5062419"/>
            <a:ext cx="413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Подготовила: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М.А. Васильева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учитель русского языка, чтения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204" y="6031567"/>
            <a:ext cx="113592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Темрюк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апреля 2025г.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2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401" y="176194"/>
            <a:ext cx="2688569" cy="3566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79" y="783770"/>
            <a:ext cx="8267460" cy="5344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97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624" y="1161288"/>
            <a:ext cx="11320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семье красильщика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Василия Каширина,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дочери его Варвары и Максима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Пешкова,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ремеслу драпировщика или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обойщика.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смерти матери, дедушка отдал меня в магазине обуви. Из мальчиков сбежал и поступил в ученики к чертежнику, сбежал и поступил в иконописную мастерскую,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пароход в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поварята,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потом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помощники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садовника.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сих занятиях прожил до 15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16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283028" y="178533"/>
            <a:ext cx="2612572" cy="3231989"/>
            <a:chOff x="468085" y="124104"/>
            <a:chExt cx="2612572" cy="3231989"/>
          </a:xfrm>
        </p:grpSpPr>
        <p:sp>
          <p:nvSpPr>
            <p:cNvPr id="4" name="TextBox 3"/>
            <p:cNvSpPr txBox="1"/>
            <p:nvPr/>
          </p:nvSpPr>
          <p:spPr>
            <a:xfrm>
              <a:off x="468085" y="2986761"/>
              <a:ext cx="26125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Максим Горький</a:t>
              </a:r>
              <a:endPara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Picture background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0" r="13182" b="22441"/>
            <a:stretch/>
          </p:blipFill>
          <p:spPr bwMode="auto">
            <a:xfrm>
              <a:off x="515897" y="124104"/>
              <a:ext cx="2371964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2895600" y="542467"/>
            <a:ext cx="6288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ПСЕВДОНИМ - вымышленное имя писателя, артиста, политического деятеля.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3999" y="178533"/>
            <a:ext cx="2740100" cy="35865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0536" y="3410522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Максимович Пешков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1" r="28229"/>
          <a:stretch/>
        </p:blipFill>
        <p:spPr bwMode="auto">
          <a:xfrm>
            <a:off x="4240496" y="1373464"/>
            <a:ext cx="3650776" cy="483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40496" y="6211108"/>
            <a:ext cx="365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«Песня о Соколе»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5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Гимнастика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05" y="145862"/>
            <a:ext cx="11831790" cy="665523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57134" y="396142"/>
            <a:ext cx="9958754" cy="8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hlinkClick r:id="rId5"/>
              </a:rPr>
              <a:t>https://disk.yandex.ru/i/a8IiA1q0UTqBDg</a:t>
            </a:r>
            <a:endParaRPr lang="ru-RU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271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"/>
    </mc:Choice>
    <mc:Fallback xmlns="">
      <p:transition spd="slow" advClick="0" advTm="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0624" y="1161288"/>
            <a:ext cx="113202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1905 году в хуторе станицы Вёшенской в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крестьянской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семье. Учился в церковно-приходской школе. С 15 лет участвовал в Гражданской войне на стороне Красной Армии. После окончания войны работал учителем в школе, грузчиком, каменщиком, счетоводом,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журналистом.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Великой Отечественной войны был военным корреспондентом </a:t>
            </a:r>
          </a:p>
        </p:txBody>
      </p:sp>
    </p:spTree>
    <p:extLst>
      <p:ext uri="{BB962C8B-B14F-4D97-AF65-F5344CB8AC3E}">
        <p14:creationId xmlns:p14="http://schemas.microsoft.com/office/powerpoint/2010/main" val="14430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703" y="313023"/>
            <a:ext cx="3944824" cy="4968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49" y="504824"/>
            <a:ext cx="3867151" cy="5800727"/>
          </a:xfrm>
          <a:prstGeom prst="rect">
            <a:avLst/>
          </a:prstGeom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502" y="208938"/>
            <a:ext cx="3521201" cy="639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5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7657" y="542834"/>
            <a:ext cx="328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Нивы сжаты, рощи голы,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воды туман и сырость.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Колесом за сини горы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 тихое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скатилось.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657" y="27682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Красною кистью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Рябина зажглась.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Падали листья.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родилась.</a:t>
            </a:r>
            <a:endParaRPr lang="ru-RU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657" y="49892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Помню я: старушка-няня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Мне в рождественской ночи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судьбу мою гадала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мерцании свечи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87098" y="269595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сто сорок солнц закат пылал,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июль катилось лето,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была жара,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жара плыла —</a:t>
            </a: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даче было это.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821168" y="54283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этой деревне огни не погашены.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 мне тоску не пророчь!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Светлыми звездами нежно украшена</a:t>
            </a:r>
            <a:b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Тихая зимняя ночь.</a:t>
            </a:r>
          </a:p>
        </p:txBody>
      </p:sp>
      <p:grpSp>
        <p:nvGrpSpPr>
          <p:cNvPr id="11" name="Группа 10"/>
          <p:cNvGrpSpPr>
            <a:grpSpLocks noChangeAspect="1"/>
          </p:cNvGrpSpPr>
          <p:nvPr/>
        </p:nvGrpSpPr>
        <p:grpSpPr>
          <a:xfrm>
            <a:off x="3349729" y="2438551"/>
            <a:ext cx="1803622" cy="1904173"/>
            <a:chOff x="5512797" y="278999"/>
            <a:chExt cx="2701943" cy="276468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82626" y="278999"/>
              <a:ext cx="1766631" cy="2355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5512797" y="2507444"/>
              <a:ext cx="2701943" cy="536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Николай Михайлович</a:t>
              </a:r>
            </a:p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Рубцов</a:t>
              </a:r>
              <a:endPara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793578" y="4561011"/>
            <a:ext cx="3177229" cy="2056834"/>
            <a:chOff x="2335568" y="4504265"/>
            <a:chExt cx="3177229" cy="2056834"/>
          </a:xfrm>
        </p:grpSpPr>
        <p:sp>
          <p:nvSpPr>
            <p:cNvPr id="15" name="TextBox 14"/>
            <p:cNvSpPr txBox="1"/>
            <p:nvPr/>
          </p:nvSpPr>
          <p:spPr>
            <a:xfrm>
              <a:off x="2335568" y="6191767"/>
              <a:ext cx="31772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Владимир Владимирович</a:t>
              </a:r>
            </a:p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Маяковский</a:t>
              </a:r>
              <a:endPara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4" descr="Picture background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1" t="2945" r="18938" b="24848"/>
            <a:stretch/>
          </p:blipFill>
          <p:spPr bwMode="auto">
            <a:xfrm>
              <a:off x="3266044" y="4504265"/>
              <a:ext cx="1156665" cy="16875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3112591" y="318737"/>
            <a:ext cx="2360732" cy="1851066"/>
            <a:chOff x="4862806" y="1109057"/>
            <a:chExt cx="2612572" cy="2345734"/>
          </a:xfrm>
        </p:grpSpPr>
        <p:sp>
          <p:nvSpPr>
            <p:cNvPr id="13" name="TextBox 12"/>
            <p:cNvSpPr txBox="1"/>
            <p:nvPr/>
          </p:nvSpPr>
          <p:spPr>
            <a:xfrm>
              <a:off x="4862806" y="2986761"/>
              <a:ext cx="2612572" cy="468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Марина Ивановна</a:t>
              </a:r>
            </a:p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Цветаева</a:t>
              </a:r>
              <a:endPara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6" descr="Picture backgroun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912" y="1109057"/>
              <a:ext cx="1904360" cy="193139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6171137" y="2452953"/>
            <a:ext cx="1637969" cy="2025974"/>
            <a:chOff x="9023935" y="106761"/>
            <a:chExt cx="2918129" cy="3522068"/>
          </a:xfrm>
        </p:grpSpPr>
        <p:sp>
          <p:nvSpPr>
            <p:cNvPr id="14" name="TextBox 13"/>
            <p:cNvSpPr txBox="1"/>
            <p:nvPr/>
          </p:nvSpPr>
          <p:spPr>
            <a:xfrm>
              <a:off x="9023935" y="2986761"/>
              <a:ext cx="2918129" cy="642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Сергей Александрович Есенин</a:t>
              </a:r>
              <a:endPara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8" descr="Picture background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6" r="16538"/>
            <a:stretch/>
          </p:blipFill>
          <p:spPr bwMode="auto">
            <a:xfrm>
              <a:off x="9257527" y="106761"/>
              <a:ext cx="2405587" cy="288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5970807" y="275115"/>
            <a:ext cx="1803622" cy="2022920"/>
            <a:chOff x="5481934" y="4237107"/>
            <a:chExt cx="1803622" cy="2022920"/>
          </a:xfrm>
        </p:grpSpPr>
        <p:pic>
          <p:nvPicPr>
            <p:cNvPr id="1026" name="Picture 2" descr="Picture backgroun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3179" y="4237107"/>
              <a:ext cx="1148409" cy="15688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481934" y="5890695"/>
              <a:ext cx="18036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Афанасий Афанасиевич</a:t>
              </a:r>
            </a:p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Фет</a:t>
              </a: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993816" y="499294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Саше случалось знавать 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печали: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Плакала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Саша, как лес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вырубали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теперь его жалко до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слез.</a:t>
            </a: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Сколько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 было кудрявых берез!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6183199" y="4652818"/>
            <a:ext cx="1637969" cy="1935823"/>
            <a:chOff x="6037974" y="4779193"/>
            <a:chExt cx="1637969" cy="1935823"/>
          </a:xfrm>
        </p:grpSpPr>
        <p:pic>
          <p:nvPicPr>
            <p:cNvPr id="1028" name="Picture 4" descr="Picture background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867"/>
            <a:stretch/>
          </p:blipFill>
          <p:spPr bwMode="auto">
            <a:xfrm>
              <a:off x="6168315" y="4779193"/>
              <a:ext cx="1377288" cy="15307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037974" y="6345684"/>
              <a:ext cx="1637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Николай Алексеевич</a:t>
              </a:r>
            </a:p>
            <a:p>
              <a:pPr algn="ctr"/>
              <a:r>
                <a:rPr lang="ru-RU" sz="9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Некрасов</a:t>
              </a:r>
              <a:endParaRPr lang="ru-RU" sz="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22604 -0.3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15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22058 0.298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058 0.29861 L 0.00573 0.3129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42" y="71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21289 0.000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3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77556E-17 L -0.19908 0.627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95" y="316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0.19909 -0.627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909 -0.62755 L 0.20326 -0.299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638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89 0.0007 L 0.20625 -0.308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-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75" y="2418996"/>
            <a:ext cx="8417250" cy="4439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350" y="1016299"/>
            <a:ext cx="11359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Мы – лучшие!</a:t>
            </a:r>
            <a:endParaRPr lang="ru-RU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6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317865"/>
            <a:ext cx="12192000" cy="8126016"/>
            <a:chOff x="0" y="-317865"/>
            <a:chExt cx="12192000" cy="8126016"/>
          </a:xfrm>
        </p:grpSpPr>
        <p:pic>
          <p:nvPicPr>
            <p:cNvPr id="7170" name="Picture 2" descr="Picture backgro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17865"/>
              <a:ext cx="12192000" cy="812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0" y="212603"/>
              <a:ext cx="121920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6600" b="1" i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anose="02050604050505020204" pitchFamily="18" charset="0"/>
                </a:rPr>
                <a:t>Благодарю за внимание</a:t>
              </a:r>
              <a:endParaRPr lang="ru-RU" sz="6600" b="1" i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700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914" y="685800"/>
            <a:ext cx="11517085" cy="4299857"/>
          </a:xfrm>
        </p:spPr>
        <p:txBody>
          <a:bodyPr>
            <a:normAutofit/>
          </a:bodyPr>
          <a:lstStyle/>
          <a:p>
            <a:r>
              <a:rPr lang="ru-RU" sz="4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Ра-</a:t>
            </a:r>
            <a:r>
              <a:rPr lang="ru-RU" sz="4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</a:t>
            </a:r>
            <a:r>
              <a:rPr lang="ru-RU" sz="4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-</a:t>
            </a:r>
            <a:r>
              <a:rPr lang="ru-RU" sz="4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ра</a:t>
            </a:r>
            <a:r>
              <a:rPr lang="ru-RU" sz="4700" dirty="0" smtClean="0">
                <a:latin typeface="Bookman Old Style" panose="02050604050505020204" pitchFamily="18" charset="0"/>
              </a:rPr>
              <a:t> </a:t>
            </a:r>
            <a: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идёт в школу детвора</a:t>
            </a:r>
            <a:b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/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1100" dirty="0" smtClean="0">
                <a:latin typeface="Bookman Old Style" panose="02050604050505020204" pitchFamily="18" charset="0"/>
              </a:rPr>
              <a:t/>
            </a:r>
            <a:br>
              <a:rPr lang="ru-RU" sz="1100" dirty="0" smtClean="0">
                <a:latin typeface="Bookman Old Style" panose="02050604050505020204" pitchFamily="18" charset="0"/>
              </a:rPr>
            </a:br>
            <a:r>
              <a:rPr lang="ru-RU" sz="4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Рок-рок-рок</a:t>
            </a:r>
            <a:r>
              <a:rPr lang="ru-RU" sz="4700" dirty="0" smtClean="0">
                <a:latin typeface="Bookman Old Style" panose="02050604050505020204" pitchFamily="18" charset="0"/>
              </a:rPr>
              <a:t> </a:t>
            </a:r>
            <a: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начинаем мы урок</a:t>
            </a:r>
            <a:b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000" dirty="0" smtClean="0">
                <a:latin typeface="Bookman Old Style" panose="02050604050505020204" pitchFamily="18" charset="0"/>
              </a:rPr>
              <a:t/>
            </a:r>
            <a:br>
              <a:rPr lang="ru-RU" sz="1000" dirty="0" smtClean="0">
                <a:latin typeface="Bookman Old Style" panose="02050604050505020204" pitchFamily="18" charset="0"/>
              </a:rPr>
            </a:br>
            <a:r>
              <a:rPr lang="ru-RU" sz="1000" dirty="0" smtClean="0">
                <a:latin typeface="Bookman Old Style" panose="02050604050505020204" pitchFamily="18" charset="0"/>
              </a:rPr>
              <a:t/>
            </a:r>
            <a:br>
              <a:rPr lang="ru-RU" sz="1000" dirty="0" smtClean="0">
                <a:latin typeface="Bookman Old Style" panose="02050604050505020204" pitchFamily="18" charset="0"/>
              </a:rPr>
            </a:br>
            <a:r>
              <a:rPr lang="ru-RU" sz="4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Ры-ры-ры</a:t>
            </a:r>
            <a:r>
              <a:rPr lang="ru-RU" sz="4700" dirty="0" smtClean="0">
                <a:latin typeface="Bookman Old Style" panose="02050604050505020204" pitchFamily="18" charset="0"/>
              </a:rPr>
              <a:t> </a:t>
            </a:r>
            <a: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в классе много детворы</a:t>
            </a:r>
            <a:b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</a:br>
            <a:r>
              <a:rPr lang="ru-RU" sz="1000" dirty="0" smtClean="0">
                <a:latin typeface="Bookman Old Style" panose="02050604050505020204" pitchFamily="18" charset="0"/>
              </a:rPr>
              <a:t/>
            </a:r>
            <a:br>
              <a:rPr lang="ru-RU" sz="1000" dirty="0" smtClean="0">
                <a:latin typeface="Bookman Old Style" panose="02050604050505020204" pitchFamily="18" charset="0"/>
              </a:rPr>
            </a:br>
            <a:r>
              <a:rPr lang="ru-RU" sz="1000" dirty="0" smtClean="0">
                <a:latin typeface="Bookman Old Style" panose="02050604050505020204" pitchFamily="18" charset="0"/>
              </a:rPr>
              <a:t/>
            </a:r>
            <a:br>
              <a:rPr lang="ru-RU" sz="1000" dirty="0" smtClean="0">
                <a:latin typeface="Bookman Old Style" panose="02050604050505020204" pitchFamily="18" charset="0"/>
              </a:rPr>
            </a:br>
            <a:r>
              <a:rPr lang="ru-RU" sz="47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Ру-ру-ру</a:t>
            </a:r>
            <a:r>
              <a:rPr lang="ru-RU" sz="4700" dirty="0" smtClean="0">
                <a:latin typeface="Bookman Old Style" panose="02050604050505020204" pitchFamily="18" charset="0"/>
              </a:rPr>
              <a:t> </a:t>
            </a:r>
            <a:r>
              <a:rPr lang="ru-RU" sz="4700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– мы затеяли игру</a:t>
            </a:r>
            <a:endParaRPr lang="ru-RU" sz="47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08" l="0" r="99395">
                        <a14:foregroundMark x1="39561" y1="85387" x2="69592" y2="853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5923" y="4014217"/>
            <a:ext cx="5386078" cy="284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766" r="13742"/>
          <a:stretch/>
        </p:blipFill>
        <p:spPr>
          <a:xfrm>
            <a:off x="293913" y="161239"/>
            <a:ext cx="278674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56" t="12095" r="9033" b="25539"/>
          <a:stretch/>
        </p:blipFill>
        <p:spPr>
          <a:xfrm>
            <a:off x="4806042" y="161239"/>
            <a:ext cx="2688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911" r="15690"/>
          <a:stretch/>
        </p:blipFill>
        <p:spPr>
          <a:xfrm>
            <a:off x="9219427" y="161239"/>
            <a:ext cx="2688772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93192" y="2986761"/>
            <a:ext cx="2687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Сергеевич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2806" y="2986761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Юрьевич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Лермонтов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57527" y="2986761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Васильевич Гоголь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7" t="5765" r="23803" b="23932"/>
          <a:stretch/>
        </p:blipFill>
        <p:spPr bwMode="auto">
          <a:xfrm>
            <a:off x="2887861" y="3041239"/>
            <a:ext cx="2167742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65446" y="5975717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 Павлович Чехов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t="6049" r="14419" b="5555"/>
          <a:stretch/>
        </p:blipFill>
        <p:spPr bwMode="auto">
          <a:xfrm>
            <a:off x="7242503" y="3070270"/>
            <a:ext cx="220980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041117" y="5975717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Андреевич Крылов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8085" y="2986761"/>
            <a:ext cx="2612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 Горький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2806" y="2986761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Марина Ивановна Цветаева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27345" y="3009921"/>
            <a:ext cx="286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Александрович Есенин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13961" y="6205433"/>
            <a:ext cx="3201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Владимирович Маяковский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5744" y="6196404"/>
            <a:ext cx="2976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Александрович Шолохов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r="13182" b="22441"/>
          <a:stretch/>
        </p:blipFill>
        <p:spPr bwMode="auto">
          <a:xfrm>
            <a:off x="515897" y="124104"/>
            <a:ext cx="2371964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2945" r="18938" b="24848"/>
          <a:stretch/>
        </p:blipFill>
        <p:spPr bwMode="auto">
          <a:xfrm>
            <a:off x="2927935" y="3308874"/>
            <a:ext cx="197404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252" y="106761"/>
            <a:ext cx="2839680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6" r="16538"/>
          <a:stretch/>
        </p:blipFill>
        <p:spPr bwMode="auto">
          <a:xfrm>
            <a:off x="9257527" y="106761"/>
            <a:ext cx="2405587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2" r="12877"/>
          <a:stretch/>
        </p:blipFill>
        <p:spPr bwMode="auto">
          <a:xfrm>
            <a:off x="7329506" y="3308874"/>
            <a:ext cx="2198914" cy="28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05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8056" y="1655064"/>
            <a:ext cx="11320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«Поэт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Москве в начале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июня,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тёплый солнечный день, когда по всему городу разносился запах сирени и цветущего тополя. </a:t>
            </a:r>
            <a:endParaRPr lang="ru-RU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 ярким и солнечным, как день его рождения, стало творчество поэта, гения русской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литературы»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4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1766" r="13742"/>
          <a:stretch/>
        </p:blipFill>
        <p:spPr>
          <a:xfrm>
            <a:off x="4659085" y="531303"/>
            <a:ext cx="278674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659085" y="3581400"/>
            <a:ext cx="2699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Сергеевич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56" y="1655225"/>
            <a:ext cx="3654198" cy="499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86056" y="1210975"/>
            <a:ext cx="365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«Барышня-крестьянка»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496" t="14824" r="4728" b="12597"/>
          <a:stretch/>
        </p:blipFill>
        <p:spPr>
          <a:xfrm>
            <a:off x="329212" y="1611085"/>
            <a:ext cx="4019631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048" y="1188720"/>
            <a:ext cx="11320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 13 лет мальчик воспитывался в Тарханах – пензенском имении своей бабушки. Она делала всё для единственного, обожаемого внука, не жалея денег на учителей и гувернёров. Он получил прекрасное домашнее образование: с детства свободно владел французским,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немецким, английским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читал </a:t>
            </a: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по-латыни. Играл 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флейте, скрипке и фортепиано, пел, сочинял музыку на собственные стихи, прекрасно рисовал и лепил»</a:t>
            </a:r>
          </a:p>
        </p:txBody>
      </p:sp>
    </p:spTree>
    <p:extLst>
      <p:ext uri="{BB962C8B-B14F-4D97-AF65-F5344CB8AC3E}">
        <p14:creationId xmlns:p14="http://schemas.microsoft.com/office/powerpoint/2010/main" val="1393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356" t="12095" r="9033" b="25539"/>
          <a:stretch/>
        </p:blipFill>
        <p:spPr>
          <a:xfrm>
            <a:off x="277585" y="106761"/>
            <a:ext cx="2688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99357" y="2954103"/>
            <a:ext cx="26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Юрьевич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Лермонтов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7742" y="468086"/>
            <a:ext cx="581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 же вас гонит: судьбы ли решение?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Зависть ли тайная? Злоба открытая?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04855" y="2160814"/>
            <a:ext cx="581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счастье! Он жив, он скалу ухватил,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руке ожерелье, но мрачен как был…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7740" y="3853542"/>
            <a:ext cx="58129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Видит: лежит на песке золотом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Чудо морское с зелёным хвостом…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75911" y="5802477"/>
            <a:ext cx="1436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«Тучи»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36874" y="5802477"/>
            <a:ext cx="3674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«Морская царевна»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411" y="5802477"/>
            <a:ext cx="2111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«Баллада»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31823 -0.839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11" y="-4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53125 -0.6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63" y="-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-0.03659 -0.3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7472" y="2121408"/>
            <a:ext cx="11320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родился в 1809 году на Украине в семье небогатого помещика. Детские годы писателя прошли в имении родителей недалеко от села Диканька, края легенд, поверий преданий. »</a:t>
            </a:r>
          </a:p>
        </p:txBody>
      </p:sp>
    </p:spTree>
    <p:extLst>
      <p:ext uri="{BB962C8B-B14F-4D97-AF65-F5344CB8AC3E}">
        <p14:creationId xmlns:p14="http://schemas.microsoft.com/office/powerpoint/2010/main" val="72009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529</Words>
  <Application>Microsoft Office PowerPoint</Application>
  <PresentationFormat>Широкоэкранный</PresentationFormat>
  <Paragraphs>90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Bookman Old Style</vt:lpstr>
      <vt:lpstr>Calibri</vt:lpstr>
      <vt:lpstr>Calibri Light</vt:lpstr>
      <vt:lpstr>Тема Office</vt:lpstr>
      <vt:lpstr>Презентация PowerPoint</vt:lpstr>
      <vt:lpstr>Ра-ра-ра – идёт в школу детвора   Рок-рок-рок – начинаем мы урок   Ры-ры-ры – в классе много детворы   Ру-ру-ру – мы затеяли игру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22</cp:revision>
  <dcterms:created xsi:type="dcterms:W3CDTF">2025-04-17T20:19:14Z</dcterms:created>
  <dcterms:modified xsi:type="dcterms:W3CDTF">2025-04-24T08:42:20Z</dcterms:modified>
</cp:coreProperties>
</file>