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9"/>
  </p:notesMasterIdLst>
  <p:sldIdLst>
    <p:sldId id="256"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Lst>
  <p:sldSz cx="12192000" cy="6858000"/>
  <p:notesSz cx="6858000" cy="9144000"/>
  <p:embeddedFontLst>
    <p:embeddedFont>
      <p:font typeface="Abril Fatface" panose="020B0604020202020204" charset="0"/>
      <p:regular r:id="rId30"/>
    </p:embeddedFont>
    <p:embeddedFont>
      <p:font typeface="Calibri" panose="020F0502020204030204" pitchFamily="34" charset="0"/>
      <p:regular r:id="rId31"/>
      <p:bold r:id="rId32"/>
      <p:italic r:id="rId33"/>
      <p:boldItalic r:id="rId34"/>
    </p:embeddedFont>
    <p:embeddedFont>
      <p:font typeface="IM Fell English SC" panose="020B0604020202020204" charset="0"/>
      <p:regular r:id="rId35"/>
    </p:embeddedFont>
    <p:embeddedFont>
      <p:font typeface="UnifrakturMaguntia"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74" autoAdjust="0"/>
  </p:normalViewPr>
  <p:slideViewPr>
    <p:cSldViewPr snapToGrid="0">
      <p:cViewPr varScale="1">
        <p:scale>
          <a:sx n="68" d="100"/>
          <a:sy n="68" d="100"/>
        </p:scale>
        <p:origin x="18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083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364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6417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18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829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9385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351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16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095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23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071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487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4114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108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2539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81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239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92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42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465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238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87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15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4739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6494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1"/>
        <p:cNvGrpSpPr/>
        <p:nvPr/>
      </p:nvGrpSpPr>
      <p:grpSpPr>
        <a:xfrm>
          <a:off x="0" y="0"/>
          <a:ext cx="0" cy="0"/>
          <a:chOff x="0" y="0"/>
          <a:chExt cx="0" cy="0"/>
        </a:xfrm>
      </p:grpSpPr>
      <p:sp>
        <p:nvSpPr>
          <p:cNvPr id="12" name="Google Shape;12;p2"/>
          <p:cNvSpPr/>
          <p:nvPr/>
        </p:nvSpPr>
        <p:spPr>
          <a:xfrm>
            <a:off x="278625" y="3331325"/>
            <a:ext cx="11634900" cy="575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subTitle" idx="1"/>
          </p:nvPr>
        </p:nvSpPr>
        <p:spPr>
          <a:xfrm>
            <a:off x="278550" y="3330125"/>
            <a:ext cx="11634900" cy="586500"/>
          </a:xfrm>
          <a:prstGeom prst="rect">
            <a:avLst/>
          </a:prstGeom>
          <a:noFill/>
        </p:spPr>
        <p:txBody>
          <a:bodyPr spcFirstLastPara="1" wrap="square" lIns="121900" tIns="121900" rIns="121900" bIns="121900" anchor="ctr" anchorCtr="0">
            <a:noAutofit/>
          </a:bodyPr>
          <a:lstStyle>
            <a:lvl1pPr lvl="0" algn="ctr" rtl="0">
              <a:lnSpc>
                <a:spcPct val="100000"/>
              </a:lnSpc>
              <a:spcBef>
                <a:spcPts val="0"/>
              </a:spcBef>
              <a:spcAft>
                <a:spcPts val="0"/>
              </a:spcAft>
              <a:buClr>
                <a:schemeClr val="accent2"/>
              </a:buClr>
              <a:buSzPts val="2000"/>
              <a:buNone/>
              <a:defRPr sz="3000">
                <a:solidFill>
                  <a:schemeClr val="accent2"/>
                </a:solidFill>
              </a:defRPr>
            </a:lvl1pPr>
            <a:lvl2pPr lvl="1" rtl="0">
              <a:spcBef>
                <a:spcPts val="0"/>
              </a:spcBef>
              <a:spcAft>
                <a:spcPts val="0"/>
              </a:spcAft>
              <a:buClr>
                <a:schemeClr val="accent2"/>
              </a:buClr>
              <a:buSzPts val="2000"/>
              <a:buNone/>
              <a:defRPr>
                <a:solidFill>
                  <a:schemeClr val="accent2"/>
                </a:solidFill>
              </a:defRPr>
            </a:lvl2pPr>
            <a:lvl3pPr lvl="2" rtl="0">
              <a:spcBef>
                <a:spcPts val="2100"/>
              </a:spcBef>
              <a:spcAft>
                <a:spcPts val="0"/>
              </a:spcAft>
              <a:buClr>
                <a:schemeClr val="accent2"/>
              </a:buClr>
              <a:buSzPts val="2000"/>
              <a:buNone/>
              <a:defRPr>
                <a:solidFill>
                  <a:schemeClr val="accent2"/>
                </a:solidFill>
              </a:defRPr>
            </a:lvl3pPr>
            <a:lvl4pPr lvl="3" rtl="0">
              <a:spcBef>
                <a:spcPts val="2100"/>
              </a:spcBef>
              <a:spcAft>
                <a:spcPts val="0"/>
              </a:spcAft>
              <a:buClr>
                <a:schemeClr val="accent2"/>
              </a:buClr>
              <a:buSzPts val="2000"/>
              <a:buNone/>
              <a:defRPr>
                <a:solidFill>
                  <a:schemeClr val="accent2"/>
                </a:solidFill>
              </a:defRPr>
            </a:lvl4pPr>
            <a:lvl5pPr lvl="4" rtl="0">
              <a:spcBef>
                <a:spcPts val="2100"/>
              </a:spcBef>
              <a:spcAft>
                <a:spcPts val="0"/>
              </a:spcAft>
              <a:buClr>
                <a:schemeClr val="accent2"/>
              </a:buClr>
              <a:buSzPts val="2000"/>
              <a:buNone/>
              <a:defRPr>
                <a:solidFill>
                  <a:schemeClr val="accent2"/>
                </a:solidFill>
              </a:defRPr>
            </a:lvl5pPr>
            <a:lvl6pPr lvl="5" rtl="0">
              <a:spcBef>
                <a:spcPts val="2100"/>
              </a:spcBef>
              <a:spcAft>
                <a:spcPts val="0"/>
              </a:spcAft>
              <a:buClr>
                <a:schemeClr val="accent2"/>
              </a:buClr>
              <a:buSzPts val="2000"/>
              <a:buNone/>
              <a:defRPr>
                <a:solidFill>
                  <a:schemeClr val="accent2"/>
                </a:solidFill>
              </a:defRPr>
            </a:lvl6pPr>
            <a:lvl7pPr lvl="6" rtl="0">
              <a:spcBef>
                <a:spcPts val="2100"/>
              </a:spcBef>
              <a:spcAft>
                <a:spcPts val="0"/>
              </a:spcAft>
              <a:buClr>
                <a:schemeClr val="accent2"/>
              </a:buClr>
              <a:buSzPts val="2000"/>
              <a:buNone/>
              <a:defRPr>
                <a:solidFill>
                  <a:schemeClr val="accent2"/>
                </a:solidFill>
              </a:defRPr>
            </a:lvl7pPr>
            <a:lvl8pPr lvl="7" rtl="0">
              <a:spcBef>
                <a:spcPts val="2100"/>
              </a:spcBef>
              <a:spcAft>
                <a:spcPts val="0"/>
              </a:spcAft>
              <a:buClr>
                <a:schemeClr val="accent2"/>
              </a:buClr>
              <a:buSzPts val="2000"/>
              <a:buNone/>
              <a:defRPr>
                <a:solidFill>
                  <a:schemeClr val="accent2"/>
                </a:solidFill>
              </a:defRPr>
            </a:lvl8pPr>
            <a:lvl9pPr lvl="8" rtl="0">
              <a:spcBef>
                <a:spcPts val="2100"/>
              </a:spcBef>
              <a:spcAft>
                <a:spcPts val="2100"/>
              </a:spcAft>
              <a:buClr>
                <a:schemeClr val="accent2"/>
              </a:buClr>
              <a:buSzPts val="2000"/>
              <a:buNone/>
              <a:defRPr>
                <a:solidFill>
                  <a:schemeClr val="accent2"/>
                </a:solidFill>
              </a:defRPr>
            </a:lvl9pPr>
          </a:lstStyle>
          <a:p>
            <a:endParaRPr/>
          </a:p>
        </p:txBody>
      </p:sp>
      <p:pic>
        <p:nvPicPr>
          <p:cNvPr id="14" name="Google Shape;14;p2" descr="Imagen que contiene suelo, exterior&#10;&#10;Descripción generada automáticamente"/>
          <p:cNvPicPr preferRelativeResize="0"/>
          <p:nvPr/>
        </p:nvPicPr>
        <p:blipFill rotWithShape="1">
          <a:blip r:embed="rId2">
            <a:alphaModFix amt="20000"/>
          </a:blip>
          <a:srcRect t="54664" b="39165"/>
          <a:stretch/>
        </p:blipFill>
        <p:spPr>
          <a:xfrm>
            <a:off x="278625" y="3330125"/>
            <a:ext cx="11634900" cy="575100"/>
          </a:xfrm>
          <a:prstGeom prst="rect">
            <a:avLst/>
          </a:prstGeom>
          <a:noFill/>
          <a:ln>
            <a:noFill/>
          </a:ln>
        </p:spPr>
      </p:pic>
      <p:sp>
        <p:nvSpPr>
          <p:cNvPr id="15" name="Google Shape;15;p2"/>
          <p:cNvSpPr txBox="1">
            <a:spLocks noGrp="1"/>
          </p:cNvSpPr>
          <p:nvPr>
            <p:ph type="title"/>
          </p:nvPr>
        </p:nvSpPr>
        <p:spPr>
          <a:xfrm>
            <a:off x="278525" y="641475"/>
            <a:ext cx="11634900" cy="2629500"/>
          </a:xfrm>
          <a:prstGeom prst="rect">
            <a:avLst/>
          </a:prstGeom>
        </p:spPr>
        <p:txBody>
          <a:bodyPr spcFirstLastPara="1" wrap="square" lIns="121900" tIns="121900" rIns="121900" bIns="121900" anchor="ctr" anchorCtr="0">
            <a:noAutofit/>
          </a:bodyPr>
          <a:lstStyle>
            <a:lvl1pPr marL="0" marR="0" lvl="0" indent="0" algn="ctr" rtl="0">
              <a:spcBef>
                <a:spcPts val="0"/>
              </a:spcBef>
              <a:spcAft>
                <a:spcPts val="0"/>
              </a:spcAft>
              <a:buClr>
                <a:schemeClr val="dk1"/>
              </a:buClr>
              <a:buSzPts val="9000"/>
              <a:buFont typeface="Aldrich"/>
              <a:buNone/>
              <a:defRPr sz="9200">
                <a:latin typeface="UnifrakturMaguntia"/>
                <a:ea typeface="UnifrakturMaguntia"/>
                <a:cs typeface="UnifrakturMaguntia"/>
                <a:sym typeface="UnifrakturMaguntia"/>
              </a:defRPr>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cxnSp>
        <p:nvCxnSpPr>
          <p:cNvPr id="16" name="Google Shape;16;p2"/>
          <p:cNvCxnSpPr/>
          <p:nvPr/>
        </p:nvCxnSpPr>
        <p:spPr>
          <a:xfrm>
            <a:off x="278525" y="577650"/>
            <a:ext cx="11634900" cy="0"/>
          </a:xfrm>
          <a:prstGeom prst="straightConnector1">
            <a:avLst/>
          </a:prstGeom>
          <a:noFill/>
          <a:ln w="19050" cap="rnd" cmpd="sng">
            <a:solidFill>
              <a:schemeClr val="accent1"/>
            </a:solidFill>
            <a:prstDash val="solid"/>
            <a:round/>
            <a:headEnd type="none" w="med" len="med"/>
            <a:tailEnd type="none" w="med" len="med"/>
          </a:ln>
        </p:spPr>
      </p:cxnSp>
      <p:cxnSp>
        <p:nvCxnSpPr>
          <p:cNvPr id="17" name="Google Shape;17;p2"/>
          <p:cNvCxnSpPr/>
          <p:nvPr/>
        </p:nvCxnSpPr>
        <p:spPr>
          <a:xfrm>
            <a:off x="278525" y="6760075"/>
            <a:ext cx="11634900" cy="0"/>
          </a:xfrm>
          <a:prstGeom prst="straightConnector1">
            <a:avLst/>
          </a:prstGeom>
          <a:noFill/>
          <a:ln w="19050" cap="rnd" cmpd="sng">
            <a:solidFill>
              <a:schemeClr val="accent1"/>
            </a:solidFill>
            <a:prstDash val="solid"/>
            <a:round/>
            <a:headEnd type="none" w="med" len="med"/>
            <a:tailEnd type="none" w="med" len="med"/>
          </a:ln>
        </p:spPr>
      </p:cxnSp>
      <p:sp>
        <p:nvSpPr>
          <p:cNvPr id="18" name="Google Shape;18;p2"/>
          <p:cNvSpPr txBox="1">
            <a:spLocks noGrp="1"/>
          </p:cNvSpPr>
          <p:nvPr>
            <p:ph type="subTitle" idx="2"/>
          </p:nvPr>
        </p:nvSpPr>
        <p:spPr>
          <a:xfrm>
            <a:off x="9199575" y="7225"/>
            <a:ext cx="2713800" cy="5751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2000"/>
              <a:buNone/>
              <a:defRPr sz="1500"/>
            </a:lvl1pPr>
            <a:lvl2pPr lvl="1" algn="r" rtl="0">
              <a:spcBef>
                <a:spcPts val="0"/>
              </a:spcBef>
              <a:spcAft>
                <a:spcPts val="0"/>
              </a:spcAft>
              <a:buSzPts val="2000"/>
              <a:buNone/>
              <a:defRPr/>
            </a:lvl2pPr>
            <a:lvl3pPr lvl="2" algn="r" rtl="0">
              <a:spcBef>
                <a:spcPts val="2100"/>
              </a:spcBef>
              <a:spcAft>
                <a:spcPts val="0"/>
              </a:spcAft>
              <a:buSzPts val="2000"/>
              <a:buNone/>
              <a:defRPr/>
            </a:lvl3pPr>
            <a:lvl4pPr lvl="3" algn="r" rtl="0">
              <a:spcBef>
                <a:spcPts val="2100"/>
              </a:spcBef>
              <a:spcAft>
                <a:spcPts val="0"/>
              </a:spcAft>
              <a:buSzPts val="2000"/>
              <a:buNone/>
              <a:defRPr/>
            </a:lvl4pPr>
            <a:lvl5pPr lvl="4" algn="r" rtl="0">
              <a:spcBef>
                <a:spcPts val="2100"/>
              </a:spcBef>
              <a:spcAft>
                <a:spcPts val="0"/>
              </a:spcAft>
              <a:buSzPts val="2000"/>
              <a:buNone/>
              <a:defRPr/>
            </a:lvl5pPr>
            <a:lvl6pPr lvl="5" algn="r" rtl="0">
              <a:spcBef>
                <a:spcPts val="2100"/>
              </a:spcBef>
              <a:spcAft>
                <a:spcPts val="0"/>
              </a:spcAft>
              <a:buSzPts val="2000"/>
              <a:buNone/>
              <a:defRPr/>
            </a:lvl6pPr>
            <a:lvl7pPr lvl="6" algn="r" rtl="0">
              <a:spcBef>
                <a:spcPts val="2100"/>
              </a:spcBef>
              <a:spcAft>
                <a:spcPts val="0"/>
              </a:spcAft>
              <a:buSzPts val="2000"/>
              <a:buNone/>
              <a:defRPr/>
            </a:lvl7pPr>
            <a:lvl8pPr lvl="7" algn="r" rtl="0">
              <a:spcBef>
                <a:spcPts val="2100"/>
              </a:spcBef>
              <a:spcAft>
                <a:spcPts val="0"/>
              </a:spcAft>
              <a:buSzPts val="2000"/>
              <a:buNone/>
              <a:defRPr/>
            </a:lvl8pPr>
            <a:lvl9pPr lvl="8" algn="r" rtl="0">
              <a:spcBef>
                <a:spcPts val="2100"/>
              </a:spcBef>
              <a:spcAft>
                <a:spcPts val="2100"/>
              </a:spcAft>
              <a:buSzPts val="2000"/>
              <a:buNone/>
              <a:defRPr/>
            </a:lvl9pPr>
          </a:lstStyle>
          <a:p>
            <a:endParaRPr/>
          </a:p>
        </p:txBody>
      </p:sp>
      <p:sp>
        <p:nvSpPr>
          <p:cNvPr id="19" name="Google Shape;19;p2"/>
          <p:cNvSpPr txBox="1">
            <a:spLocks noGrp="1"/>
          </p:cNvSpPr>
          <p:nvPr>
            <p:ph type="subTitle" idx="3"/>
          </p:nvPr>
        </p:nvSpPr>
        <p:spPr>
          <a:xfrm>
            <a:off x="278525" y="2550"/>
            <a:ext cx="1772700" cy="5751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2000"/>
              <a:buNone/>
              <a:defRPr sz="1500"/>
            </a:lvl1pPr>
            <a:lvl2pPr lvl="1" rtl="0">
              <a:spcBef>
                <a:spcPts val="0"/>
              </a:spcBef>
              <a:spcAft>
                <a:spcPts val="0"/>
              </a:spcAft>
              <a:buSzPts val="2000"/>
              <a:buNone/>
              <a:defRPr/>
            </a:lvl2pPr>
            <a:lvl3pPr lvl="2" rtl="0">
              <a:spcBef>
                <a:spcPts val="2100"/>
              </a:spcBef>
              <a:spcAft>
                <a:spcPts val="0"/>
              </a:spcAft>
              <a:buSzPts val="2000"/>
              <a:buNone/>
              <a:defRPr/>
            </a:lvl3pPr>
            <a:lvl4pPr lvl="3" rtl="0">
              <a:spcBef>
                <a:spcPts val="2100"/>
              </a:spcBef>
              <a:spcAft>
                <a:spcPts val="0"/>
              </a:spcAft>
              <a:buSzPts val="2000"/>
              <a:buNone/>
              <a:defRPr/>
            </a:lvl4pPr>
            <a:lvl5pPr lvl="4" rtl="0">
              <a:spcBef>
                <a:spcPts val="2100"/>
              </a:spcBef>
              <a:spcAft>
                <a:spcPts val="0"/>
              </a:spcAft>
              <a:buSzPts val="2000"/>
              <a:buNone/>
              <a:defRPr/>
            </a:lvl5pPr>
            <a:lvl6pPr lvl="5" rtl="0">
              <a:spcBef>
                <a:spcPts val="2100"/>
              </a:spcBef>
              <a:spcAft>
                <a:spcPts val="0"/>
              </a:spcAft>
              <a:buSzPts val="2000"/>
              <a:buNone/>
              <a:defRPr/>
            </a:lvl6pPr>
            <a:lvl7pPr lvl="6" rtl="0">
              <a:spcBef>
                <a:spcPts val="2100"/>
              </a:spcBef>
              <a:spcAft>
                <a:spcPts val="0"/>
              </a:spcAft>
              <a:buSzPts val="2000"/>
              <a:buNone/>
              <a:defRPr/>
            </a:lvl7pPr>
            <a:lvl8pPr lvl="7" rtl="0">
              <a:spcBef>
                <a:spcPts val="2100"/>
              </a:spcBef>
              <a:spcAft>
                <a:spcPts val="0"/>
              </a:spcAft>
              <a:buSzPts val="2000"/>
              <a:buNone/>
              <a:defRPr/>
            </a:lvl8pPr>
            <a:lvl9pPr lvl="8" rtl="0">
              <a:spcBef>
                <a:spcPts val="2100"/>
              </a:spcBef>
              <a:spcAft>
                <a:spcPts val="2100"/>
              </a:spcAft>
              <a:buSzPts val="2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11 Title and text left">
  <p:cSld name="CUSTOM_15">
    <p:spTree>
      <p:nvGrpSpPr>
        <p:cNvPr id="1" name="Shape 151"/>
        <p:cNvGrpSpPr/>
        <p:nvPr/>
      </p:nvGrpSpPr>
      <p:grpSpPr>
        <a:xfrm>
          <a:off x="0" y="0"/>
          <a:ext cx="0" cy="0"/>
          <a:chOff x="0" y="0"/>
          <a:chExt cx="0" cy="0"/>
        </a:xfrm>
      </p:grpSpPr>
      <p:sp>
        <p:nvSpPr>
          <p:cNvPr id="152" name="Google Shape;152;p13"/>
          <p:cNvSpPr txBox="1">
            <a:spLocks noGrp="1"/>
          </p:cNvSpPr>
          <p:nvPr>
            <p:ph type="title"/>
          </p:nvPr>
        </p:nvSpPr>
        <p:spPr>
          <a:xfrm>
            <a:off x="846225" y="1497213"/>
            <a:ext cx="6678900" cy="3391500"/>
          </a:xfrm>
          <a:prstGeom prst="rect">
            <a:avLst/>
          </a:prstGeom>
          <a:noFill/>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4000"/>
              <a:buFont typeface="Aldrich"/>
              <a:buNone/>
              <a:defRPr sz="7200"/>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53" name="Google Shape;153;p13"/>
          <p:cNvSpPr txBox="1">
            <a:spLocks noGrp="1"/>
          </p:cNvSpPr>
          <p:nvPr>
            <p:ph type="body" idx="1"/>
          </p:nvPr>
        </p:nvSpPr>
        <p:spPr>
          <a:xfrm>
            <a:off x="846225" y="4888663"/>
            <a:ext cx="6678900" cy="1102200"/>
          </a:xfrm>
          <a:prstGeom prst="rect">
            <a:avLst/>
          </a:prstGeom>
        </p:spPr>
        <p:txBody>
          <a:bodyPr spcFirstLastPara="1" wrap="square" lIns="121900" tIns="121900" rIns="121900" bIns="121900" anchor="t" anchorCtr="0">
            <a:noAutofit/>
          </a:bodyPr>
          <a:lstStyle>
            <a:lvl1pPr marL="457200" lvl="0" indent="-355600" rtl="0">
              <a:spcBef>
                <a:spcPts val="0"/>
              </a:spcBef>
              <a:spcAft>
                <a:spcPts val="0"/>
              </a:spcAft>
              <a:buSzPts val="2000"/>
              <a:buChar char="●"/>
              <a:defRPr/>
            </a:lvl1pPr>
            <a:lvl2pPr marL="914400" lvl="1" indent="-355600" algn="r" rtl="0">
              <a:spcBef>
                <a:spcPts val="0"/>
              </a:spcBef>
              <a:spcAft>
                <a:spcPts val="0"/>
              </a:spcAft>
              <a:buSzPts val="2000"/>
              <a:buChar char="○"/>
              <a:defRPr/>
            </a:lvl2pPr>
            <a:lvl3pPr marL="1371600" lvl="2" indent="-355600" algn="r" rtl="0">
              <a:spcBef>
                <a:spcPts val="2100"/>
              </a:spcBef>
              <a:spcAft>
                <a:spcPts val="0"/>
              </a:spcAft>
              <a:buSzPts val="2000"/>
              <a:buChar char="■"/>
              <a:defRPr/>
            </a:lvl3pPr>
            <a:lvl4pPr marL="1828800" lvl="3" indent="-355600" algn="r" rtl="0">
              <a:spcBef>
                <a:spcPts val="2100"/>
              </a:spcBef>
              <a:spcAft>
                <a:spcPts val="0"/>
              </a:spcAft>
              <a:buSzPts val="2000"/>
              <a:buChar char="●"/>
              <a:defRPr/>
            </a:lvl4pPr>
            <a:lvl5pPr marL="2286000" lvl="4" indent="-355600" algn="r" rtl="0">
              <a:spcBef>
                <a:spcPts val="2100"/>
              </a:spcBef>
              <a:spcAft>
                <a:spcPts val="0"/>
              </a:spcAft>
              <a:buSzPts val="2000"/>
              <a:buChar char="○"/>
              <a:defRPr/>
            </a:lvl5pPr>
            <a:lvl6pPr marL="2743200" lvl="5" indent="-355600" algn="r" rtl="0">
              <a:spcBef>
                <a:spcPts val="2100"/>
              </a:spcBef>
              <a:spcAft>
                <a:spcPts val="0"/>
              </a:spcAft>
              <a:buSzPts val="2000"/>
              <a:buChar char="■"/>
              <a:defRPr/>
            </a:lvl6pPr>
            <a:lvl7pPr marL="3200400" lvl="6" indent="-355600" algn="r" rtl="0">
              <a:spcBef>
                <a:spcPts val="2100"/>
              </a:spcBef>
              <a:spcAft>
                <a:spcPts val="0"/>
              </a:spcAft>
              <a:buSzPts val="2000"/>
              <a:buChar char="●"/>
              <a:defRPr/>
            </a:lvl7pPr>
            <a:lvl8pPr marL="3657600" lvl="7" indent="-355600" algn="r" rtl="0">
              <a:spcBef>
                <a:spcPts val="2100"/>
              </a:spcBef>
              <a:spcAft>
                <a:spcPts val="0"/>
              </a:spcAft>
              <a:buSzPts val="2000"/>
              <a:buChar char="○"/>
              <a:defRPr/>
            </a:lvl8pPr>
            <a:lvl9pPr marL="4114800" lvl="8" indent="-355600" algn="r" rtl="0">
              <a:spcBef>
                <a:spcPts val="2100"/>
              </a:spcBef>
              <a:spcAft>
                <a:spcPts val="2100"/>
              </a:spcAft>
              <a:buSzPts val="2000"/>
              <a:buChar char="■"/>
              <a:defRPr/>
            </a:lvl9pPr>
          </a:lstStyle>
          <a:p>
            <a:endParaRPr/>
          </a:p>
        </p:txBody>
      </p:sp>
      <p:cxnSp>
        <p:nvCxnSpPr>
          <p:cNvPr id="154" name="Google Shape;154;p13"/>
          <p:cNvCxnSpPr/>
          <p:nvPr/>
        </p:nvCxnSpPr>
        <p:spPr>
          <a:xfrm>
            <a:off x="278550" y="887125"/>
            <a:ext cx="11634900" cy="0"/>
          </a:xfrm>
          <a:prstGeom prst="straightConnector1">
            <a:avLst/>
          </a:prstGeom>
          <a:noFill/>
          <a:ln w="19050" cap="rnd" cmpd="sng">
            <a:solidFill>
              <a:schemeClr val="accent1"/>
            </a:solidFill>
            <a:prstDash val="solid"/>
            <a:round/>
            <a:headEnd type="none" w="med" len="med"/>
            <a:tailEnd type="none" w="med" len="med"/>
          </a:ln>
        </p:spPr>
      </p:cxnSp>
      <p:cxnSp>
        <p:nvCxnSpPr>
          <p:cNvPr id="155" name="Google Shape;155;p13"/>
          <p:cNvCxnSpPr/>
          <p:nvPr/>
        </p:nvCxnSpPr>
        <p:spPr>
          <a:xfrm>
            <a:off x="278550" y="6602125"/>
            <a:ext cx="11634900" cy="0"/>
          </a:xfrm>
          <a:prstGeom prst="straightConnector1">
            <a:avLst/>
          </a:prstGeom>
          <a:noFill/>
          <a:ln w="19050" cap="rnd" cmpd="sng">
            <a:solidFill>
              <a:schemeClr val="accent1"/>
            </a:solidFill>
            <a:prstDash val="solid"/>
            <a:round/>
            <a:headEnd type="none" w="med" len="med"/>
            <a:tailEnd type="none" w="med" len="med"/>
          </a:ln>
        </p:spPr>
      </p:cxnSp>
      <p:sp>
        <p:nvSpPr>
          <p:cNvPr id="156" name="Google Shape;156;p13"/>
          <p:cNvSpPr/>
          <p:nvPr/>
        </p:nvSpPr>
        <p:spPr>
          <a:xfrm>
            <a:off x="247725" y="204950"/>
            <a:ext cx="11665800" cy="575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txBox="1">
            <a:spLocks noGrp="1"/>
          </p:cNvSpPr>
          <p:nvPr>
            <p:ph type="subTitle" idx="2"/>
          </p:nvPr>
        </p:nvSpPr>
        <p:spPr>
          <a:xfrm>
            <a:off x="278550" y="204950"/>
            <a:ext cx="5322600" cy="5751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accent2"/>
              </a:buClr>
              <a:buSzPts val="2000"/>
              <a:buNone/>
              <a:defRPr sz="4000">
                <a:solidFill>
                  <a:schemeClr val="accent2"/>
                </a:solidFill>
              </a:defRPr>
            </a:lvl1pPr>
            <a:lvl2pPr lvl="1" rtl="0">
              <a:spcBef>
                <a:spcPts val="0"/>
              </a:spcBef>
              <a:spcAft>
                <a:spcPts val="0"/>
              </a:spcAft>
              <a:buClr>
                <a:schemeClr val="accent2"/>
              </a:buClr>
              <a:buSzPts val="2000"/>
              <a:buNone/>
              <a:defRPr>
                <a:solidFill>
                  <a:schemeClr val="accent2"/>
                </a:solidFill>
              </a:defRPr>
            </a:lvl2pPr>
            <a:lvl3pPr lvl="2" rtl="0">
              <a:spcBef>
                <a:spcPts val="2100"/>
              </a:spcBef>
              <a:spcAft>
                <a:spcPts val="0"/>
              </a:spcAft>
              <a:buClr>
                <a:schemeClr val="accent2"/>
              </a:buClr>
              <a:buSzPts val="2000"/>
              <a:buNone/>
              <a:defRPr>
                <a:solidFill>
                  <a:schemeClr val="accent2"/>
                </a:solidFill>
              </a:defRPr>
            </a:lvl3pPr>
            <a:lvl4pPr lvl="3" rtl="0">
              <a:spcBef>
                <a:spcPts val="2100"/>
              </a:spcBef>
              <a:spcAft>
                <a:spcPts val="0"/>
              </a:spcAft>
              <a:buClr>
                <a:schemeClr val="accent2"/>
              </a:buClr>
              <a:buSzPts val="2000"/>
              <a:buNone/>
              <a:defRPr>
                <a:solidFill>
                  <a:schemeClr val="accent2"/>
                </a:solidFill>
              </a:defRPr>
            </a:lvl4pPr>
            <a:lvl5pPr lvl="4" rtl="0">
              <a:spcBef>
                <a:spcPts val="2100"/>
              </a:spcBef>
              <a:spcAft>
                <a:spcPts val="0"/>
              </a:spcAft>
              <a:buClr>
                <a:schemeClr val="accent2"/>
              </a:buClr>
              <a:buSzPts val="2000"/>
              <a:buNone/>
              <a:defRPr>
                <a:solidFill>
                  <a:schemeClr val="accent2"/>
                </a:solidFill>
              </a:defRPr>
            </a:lvl5pPr>
            <a:lvl6pPr lvl="5" rtl="0">
              <a:spcBef>
                <a:spcPts val="2100"/>
              </a:spcBef>
              <a:spcAft>
                <a:spcPts val="0"/>
              </a:spcAft>
              <a:buClr>
                <a:schemeClr val="accent2"/>
              </a:buClr>
              <a:buSzPts val="2000"/>
              <a:buNone/>
              <a:defRPr>
                <a:solidFill>
                  <a:schemeClr val="accent2"/>
                </a:solidFill>
              </a:defRPr>
            </a:lvl6pPr>
            <a:lvl7pPr lvl="6" rtl="0">
              <a:spcBef>
                <a:spcPts val="2100"/>
              </a:spcBef>
              <a:spcAft>
                <a:spcPts val="0"/>
              </a:spcAft>
              <a:buClr>
                <a:schemeClr val="accent2"/>
              </a:buClr>
              <a:buSzPts val="2000"/>
              <a:buNone/>
              <a:defRPr>
                <a:solidFill>
                  <a:schemeClr val="accent2"/>
                </a:solidFill>
              </a:defRPr>
            </a:lvl7pPr>
            <a:lvl8pPr lvl="7" rtl="0">
              <a:spcBef>
                <a:spcPts val="2100"/>
              </a:spcBef>
              <a:spcAft>
                <a:spcPts val="0"/>
              </a:spcAft>
              <a:buClr>
                <a:schemeClr val="accent2"/>
              </a:buClr>
              <a:buSzPts val="2000"/>
              <a:buNone/>
              <a:defRPr>
                <a:solidFill>
                  <a:schemeClr val="accent2"/>
                </a:solidFill>
              </a:defRPr>
            </a:lvl8pPr>
            <a:lvl9pPr lvl="8" rtl="0">
              <a:spcBef>
                <a:spcPts val="2100"/>
              </a:spcBef>
              <a:spcAft>
                <a:spcPts val="2100"/>
              </a:spcAft>
              <a:buClr>
                <a:schemeClr val="accent2"/>
              </a:buClr>
              <a:buSzPts val="2000"/>
              <a:buNone/>
              <a:defRPr>
                <a:solidFill>
                  <a:schemeClr val="accent2"/>
                </a:solidFill>
              </a:defRPr>
            </a:lvl9pPr>
          </a:lstStyle>
          <a:p>
            <a:endParaRPr/>
          </a:p>
        </p:txBody>
      </p:sp>
      <p:pic>
        <p:nvPicPr>
          <p:cNvPr id="158" name="Google Shape;158;p13" descr="Imagen que contiene suelo, exterior&#10;&#10;Descripción generada automáticamente"/>
          <p:cNvPicPr preferRelativeResize="0"/>
          <p:nvPr/>
        </p:nvPicPr>
        <p:blipFill rotWithShape="1">
          <a:blip r:embed="rId2">
            <a:alphaModFix amt="20000"/>
          </a:blip>
          <a:srcRect t="54664" b="39165"/>
          <a:stretch/>
        </p:blipFill>
        <p:spPr>
          <a:xfrm>
            <a:off x="253650" y="204950"/>
            <a:ext cx="11665800" cy="575100"/>
          </a:xfrm>
          <a:prstGeom prst="rect">
            <a:avLst/>
          </a:prstGeom>
          <a:noFill/>
          <a:ln>
            <a:noFill/>
          </a:ln>
        </p:spPr>
      </p:pic>
      <p:sp>
        <p:nvSpPr>
          <p:cNvPr id="159" name="Google Shape;159;p13"/>
          <p:cNvSpPr txBox="1">
            <a:spLocks noGrp="1"/>
          </p:cNvSpPr>
          <p:nvPr>
            <p:ph type="subTitle" idx="3"/>
          </p:nvPr>
        </p:nvSpPr>
        <p:spPr>
          <a:xfrm>
            <a:off x="6590850" y="204950"/>
            <a:ext cx="5322600" cy="5751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Clr>
                <a:schemeClr val="accent2"/>
              </a:buClr>
              <a:buSzPts val="2000"/>
              <a:buNone/>
              <a:defRPr sz="1500">
                <a:solidFill>
                  <a:schemeClr val="accent2"/>
                </a:solidFill>
              </a:defRPr>
            </a:lvl1pPr>
            <a:lvl2pPr lvl="1" algn="r" rtl="0">
              <a:spcBef>
                <a:spcPts val="0"/>
              </a:spcBef>
              <a:spcAft>
                <a:spcPts val="0"/>
              </a:spcAft>
              <a:buClr>
                <a:schemeClr val="accent2"/>
              </a:buClr>
              <a:buSzPts val="2000"/>
              <a:buNone/>
              <a:defRPr>
                <a:solidFill>
                  <a:schemeClr val="accent2"/>
                </a:solidFill>
              </a:defRPr>
            </a:lvl2pPr>
            <a:lvl3pPr lvl="2" algn="r" rtl="0">
              <a:spcBef>
                <a:spcPts val="2100"/>
              </a:spcBef>
              <a:spcAft>
                <a:spcPts val="0"/>
              </a:spcAft>
              <a:buClr>
                <a:schemeClr val="accent2"/>
              </a:buClr>
              <a:buSzPts val="2000"/>
              <a:buNone/>
              <a:defRPr>
                <a:solidFill>
                  <a:schemeClr val="accent2"/>
                </a:solidFill>
              </a:defRPr>
            </a:lvl3pPr>
            <a:lvl4pPr lvl="3" algn="r" rtl="0">
              <a:spcBef>
                <a:spcPts val="2100"/>
              </a:spcBef>
              <a:spcAft>
                <a:spcPts val="0"/>
              </a:spcAft>
              <a:buClr>
                <a:schemeClr val="accent2"/>
              </a:buClr>
              <a:buSzPts val="2000"/>
              <a:buNone/>
              <a:defRPr>
                <a:solidFill>
                  <a:schemeClr val="accent2"/>
                </a:solidFill>
              </a:defRPr>
            </a:lvl4pPr>
            <a:lvl5pPr lvl="4" algn="r" rtl="0">
              <a:spcBef>
                <a:spcPts val="2100"/>
              </a:spcBef>
              <a:spcAft>
                <a:spcPts val="0"/>
              </a:spcAft>
              <a:buClr>
                <a:schemeClr val="accent2"/>
              </a:buClr>
              <a:buSzPts val="2000"/>
              <a:buNone/>
              <a:defRPr>
                <a:solidFill>
                  <a:schemeClr val="accent2"/>
                </a:solidFill>
              </a:defRPr>
            </a:lvl5pPr>
            <a:lvl6pPr lvl="5" algn="r" rtl="0">
              <a:spcBef>
                <a:spcPts val="2100"/>
              </a:spcBef>
              <a:spcAft>
                <a:spcPts val="0"/>
              </a:spcAft>
              <a:buClr>
                <a:schemeClr val="accent2"/>
              </a:buClr>
              <a:buSzPts val="2000"/>
              <a:buNone/>
              <a:defRPr>
                <a:solidFill>
                  <a:schemeClr val="accent2"/>
                </a:solidFill>
              </a:defRPr>
            </a:lvl6pPr>
            <a:lvl7pPr lvl="6" algn="r" rtl="0">
              <a:spcBef>
                <a:spcPts val="2100"/>
              </a:spcBef>
              <a:spcAft>
                <a:spcPts val="0"/>
              </a:spcAft>
              <a:buClr>
                <a:schemeClr val="accent2"/>
              </a:buClr>
              <a:buSzPts val="2000"/>
              <a:buNone/>
              <a:defRPr>
                <a:solidFill>
                  <a:schemeClr val="accent2"/>
                </a:solidFill>
              </a:defRPr>
            </a:lvl7pPr>
            <a:lvl8pPr lvl="7" algn="r" rtl="0">
              <a:spcBef>
                <a:spcPts val="2100"/>
              </a:spcBef>
              <a:spcAft>
                <a:spcPts val="0"/>
              </a:spcAft>
              <a:buClr>
                <a:schemeClr val="accent2"/>
              </a:buClr>
              <a:buSzPts val="2000"/>
              <a:buNone/>
              <a:defRPr>
                <a:solidFill>
                  <a:schemeClr val="accent2"/>
                </a:solidFill>
              </a:defRPr>
            </a:lvl8pPr>
            <a:lvl9pPr lvl="8" algn="r" rtl="0">
              <a:spcBef>
                <a:spcPts val="2100"/>
              </a:spcBef>
              <a:spcAft>
                <a:spcPts val="2100"/>
              </a:spcAft>
              <a:buClr>
                <a:schemeClr val="accent2"/>
              </a:buClr>
              <a:buSzPts val="2000"/>
              <a:buNone/>
              <a:defRPr>
                <a:solidFill>
                  <a:schemeClr val="accen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descr="Imagen que contiene suelo, exterior&#10;&#10;Descripción generada automáticamente"/>
          <p:cNvPicPr preferRelativeResize="0"/>
          <p:nvPr/>
        </p:nvPicPr>
        <p:blipFill rotWithShape="1">
          <a:blip r:embed="rId4">
            <a:alphaModFix/>
          </a:blip>
          <a:srcRect t="22690"/>
          <a:stretch/>
        </p:blipFill>
        <p:spPr>
          <a:xfrm>
            <a:off x="0" y="5250"/>
            <a:ext cx="12191999" cy="6858002"/>
          </a:xfrm>
          <a:prstGeom prst="rect">
            <a:avLst/>
          </a:prstGeom>
          <a:noFill/>
          <a:ln>
            <a:noFill/>
          </a:ln>
        </p:spPr>
      </p:pic>
      <p:sp>
        <p:nvSpPr>
          <p:cNvPr id="7" name="Google Shape;7;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5000"/>
              <a:buFont typeface="IM Fell English SC"/>
              <a:buNone/>
              <a:defRPr sz="5000">
                <a:solidFill>
                  <a:schemeClr val="dk1"/>
                </a:solidFill>
                <a:latin typeface="IM Fell English SC"/>
                <a:ea typeface="IM Fell English SC"/>
                <a:cs typeface="IM Fell English SC"/>
                <a:sym typeface="IM Fell English SC"/>
              </a:defRPr>
            </a:lvl1pPr>
            <a:lvl2pPr lvl="1" rtl="0">
              <a:spcBef>
                <a:spcPts val="0"/>
              </a:spcBef>
              <a:spcAft>
                <a:spcPts val="0"/>
              </a:spcAft>
              <a:buClr>
                <a:schemeClr val="dk1"/>
              </a:buClr>
              <a:buSzPts val="5000"/>
              <a:buFont typeface="IM Fell English SC"/>
              <a:buNone/>
              <a:defRPr sz="5000">
                <a:solidFill>
                  <a:schemeClr val="dk1"/>
                </a:solidFill>
                <a:latin typeface="IM Fell English SC"/>
                <a:ea typeface="IM Fell English SC"/>
                <a:cs typeface="IM Fell English SC"/>
                <a:sym typeface="IM Fell English SC"/>
              </a:defRPr>
            </a:lvl2pPr>
            <a:lvl3pPr lvl="2" rtl="0">
              <a:spcBef>
                <a:spcPts val="0"/>
              </a:spcBef>
              <a:spcAft>
                <a:spcPts val="0"/>
              </a:spcAft>
              <a:buClr>
                <a:schemeClr val="dk1"/>
              </a:buClr>
              <a:buSzPts val="5000"/>
              <a:buFont typeface="IM Fell English SC"/>
              <a:buNone/>
              <a:defRPr sz="5000">
                <a:solidFill>
                  <a:schemeClr val="dk1"/>
                </a:solidFill>
                <a:latin typeface="IM Fell English SC"/>
                <a:ea typeface="IM Fell English SC"/>
                <a:cs typeface="IM Fell English SC"/>
                <a:sym typeface="IM Fell English SC"/>
              </a:defRPr>
            </a:lvl3pPr>
            <a:lvl4pPr lvl="3" rtl="0">
              <a:spcBef>
                <a:spcPts val="0"/>
              </a:spcBef>
              <a:spcAft>
                <a:spcPts val="0"/>
              </a:spcAft>
              <a:buClr>
                <a:schemeClr val="dk1"/>
              </a:buClr>
              <a:buSzPts val="5000"/>
              <a:buFont typeface="IM Fell English SC"/>
              <a:buNone/>
              <a:defRPr sz="5000">
                <a:solidFill>
                  <a:schemeClr val="dk1"/>
                </a:solidFill>
                <a:latin typeface="IM Fell English SC"/>
                <a:ea typeface="IM Fell English SC"/>
                <a:cs typeface="IM Fell English SC"/>
                <a:sym typeface="IM Fell English SC"/>
              </a:defRPr>
            </a:lvl4pPr>
            <a:lvl5pPr lvl="4" rtl="0">
              <a:spcBef>
                <a:spcPts val="0"/>
              </a:spcBef>
              <a:spcAft>
                <a:spcPts val="0"/>
              </a:spcAft>
              <a:buClr>
                <a:schemeClr val="dk1"/>
              </a:buClr>
              <a:buSzPts val="5000"/>
              <a:buFont typeface="IM Fell English SC"/>
              <a:buNone/>
              <a:defRPr sz="5000">
                <a:solidFill>
                  <a:schemeClr val="dk1"/>
                </a:solidFill>
                <a:latin typeface="IM Fell English SC"/>
                <a:ea typeface="IM Fell English SC"/>
                <a:cs typeface="IM Fell English SC"/>
                <a:sym typeface="IM Fell English SC"/>
              </a:defRPr>
            </a:lvl5pPr>
            <a:lvl6pPr lvl="5" rtl="0">
              <a:spcBef>
                <a:spcPts val="0"/>
              </a:spcBef>
              <a:spcAft>
                <a:spcPts val="0"/>
              </a:spcAft>
              <a:buClr>
                <a:schemeClr val="dk1"/>
              </a:buClr>
              <a:buSzPts val="5000"/>
              <a:buFont typeface="IM Fell English SC"/>
              <a:buNone/>
              <a:defRPr sz="5000">
                <a:solidFill>
                  <a:schemeClr val="dk1"/>
                </a:solidFill>
                <a:latin typeface="IM Fell English SC"/>
                <a:ea typeface="IM Fell English SC"/>
                <a:cs typeface="IM Fell English SC"/>
                <a:sym typeface="IM Fell English SC"/>
              </a:defRPr>
            </a:lvl6pPr>
            <a:lvl7pPr lvl="6" rtl="0">
              <a:spcBef>
                <a:spcPts val="0"/>
              </a:spcBef>
              <a:spcAft>
                <a:spcPts val="0"/>
              </a:spcAft>
              <a:buClr>
                <a:schemeClr val="dk1"/>
              </a:buClr>
              <a:buSzPts val="5000"/>
              <a:buFont typeface="IM Fell English SC"/>
              <a:buNone/>
              <a:defRPr sz="5000">
                <a:solidFill>
                  <a:schemeClr val="dk1"/>
                </a:solidFill>
                <a:latin typeface="IM Fell English SC"/>
                <a:ea typeface="IM Fell English SC"/>
                <a:cs typeface="IM Fell English SC"/>
                <a:sym typeface="IM Fell English SC"/>
              </a:defRPr>
            </a:lvl7pPr>
            <a:lvl8pPr lvl="7" rtl="0">
              <a:spcBef>
                <a:spcPts val="0"/>
              </a:spcBef>
              <a:spcAft>
                <a:spcPts val="0"/>
              </a:spcAft>
              <a:buClr>
                <a:schemeClr val="dk1"/>
              </a:buClr>
              <a:buSzPts val="5000"/>
              <a:buFont typeface="IM Fell English SC"/>
              <a:buNone/>
              <a:defRPr sz="5000">
                <a:solidFill>
                  <a:schemeClr val="dk1"/>
                </a:solidFill>
                <a:latin typeface="IM Fell English SC"/>
                <a:ea typeface="IM Fell English SC"/>
                <a:cs typeface="IM Fell English SC"/>
                <a:sym typeface="IM Fell English SC"/>
              </a:defRPr>
            </a:lvl8pPr>
            <a:lvl9pPr lvl="8" rtl="0">
              <a:spcBef>
                <a:spcPts val="0"/>
              </a:spcBef>
              <a:spcAft>
                <a:spcPts val="0"/>
              </a:spcAft>
              <a:buClr>
                <a:schemeClr val="dk1"/>
              </a:buClr>
              <a:buSzPts val="5000"/>
              <a:buFont typeface="IM Fell English SC"/>
              <a:buNone/>
              <a:defRPr sz="5000">
                <a:solidFill>
                  <a:schemeClr val="dk1"/>
                </a:solidFill>
                <a:latin typeface="IM Fell English SC"/>
                <a:ea typeface="IM Fell English SC"/>
                <a:cs typeface="IM Fell English SC"/>
                <a:sym typeface="IM Fell English SC"/>
              </a:defRPr>
            </a:lvl9pPr>
          </a:lstStyle>
          <a:p>
            <a:endParaRPr/>
          </a:p>
        </p:txBody>
      </p:sp>
      <p:sp>
        <p:nvSpPr>
          <p:cNvPr id="8" name="Google Shape;8;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55600" rtl="0">
              <a:lnSpc>
                <a:spcPct val="115000"/>
              </a:lnSpc>
              <a:spcBef>
                <a:spcPts val="0"/>
              </a:spcBef>
              <a:spcAft>
                <a:spcPts val="0"/>
              </a:spcAft>
              <a:buClr>
                <a:schemeClr val="dk2"/>
              </a:buClr>
              <a:buSzPts val="2000"/>
              <a:buFont typeface="IM Fell English SC"/>
              <a:buChar char="●"/>
              <a:defRPr sz="2000">
                <a:solidFill>
                  <a:schemeClr val="dk2"/>
                </a:solidFill>
                <a:latin typeface="IM Fell English SC"/>
                <a:ea typeface="IM Fell English SC"/>
                <a:cs typeface="IM Fell English SC"/>
                <a:sym typeface="IM Fell English SC"/>
              </a:defRPr>
            </a:lvl1pPr>
            <a:lvl2pPr marL="914400" lvl="1" indent="-355600" rtl="0">
              <a:lnSpc>
                <a:spcPct val="115000"/>
              </a:lnSpc>
              <a:spcBef>
                <a:spcPts val="2100"/>
              </a:spcBef>
              <a:spcAft>
                <a:spcPts val="0"/>
              </a:spcAft>
              <a:buClr>
                <a:schemeClr val="dk2"/>
              </a:buClr>
              <a:buSzPts val="2000"/>
              <a:buFont typeface="IM Fell English SC"/>
              <a:buChar char="○"/>
              <a:defRPr sz="2000">
                <a:solidFill>
                  <a:schemeClr val="dk2"/>
                </a:solidFill>
                <a:latin typeface="IM Fell English SC"/>
                <a:ea typeface="IM Fell English SC"/>
                <a:cs typeface="IM Fell English SC"/>
                <a:sym typeface="IM Fell English SC"/>
              </a:defRPr>
            </a:lvl2pPr>
            <a:lvl3pPr marL="1371600" lvl="2" indent="-355600" rtl="0">
              <a:lnSpc>
                <a:spcPct val="115000"/>
              </a:lnSpc>
              <a:spcBef>
                <a:spcPts val="2100"/>
              </a:spcBef>
              <a:spcAft>
                <a:spcPts val="0"/>
              </a:spcAft>
              <a:buClr>
                <a:schemeClr val="dk2"/>
              </a:buClr>
              <a:buSzPts val="2000"/>
              <a:buFont typeface="IM Fell English SC"/>
              <a:buChar char="■"/>
              <a:defRPr sz="2000">
                <a:solidFill>
                  <a:schemeClr val="dk2"/>
                </a:solidFill>
                <a:latin typeface="IM Fell English SC"/>
                <a:ea typeface="IM Fell English SC"/>
                <a:cs typeface="IM Fell English SC"/>
                <a:sym typeface="IM Fell English SC"/>
              </a:defRPr>
            </a:lvl3pPr>
            <a:lvl4pPr marL="1828800" lvl="3" indent="-355600" rtl="0">
              <a:lnSpc>
                <a:spcPct val="115000"/>
              </a:lnSpc>
              <a:spcBef>
                <a:spcPts val="2100"/>
              </a:spcBef>
              <a:spcAft>
                <a:spcPts val="0"/>
              </a:spcAft>
              <a:buClr>
                <a:schemeClr val="dk2"/>
              </a:buClr>
              <a:buSzPts val="2000"/>
              <a:buFont typeface="IM Fell English SC"/>
              <a:buChar char="●"/>
              <a:defRPr sz="2000">
                <a:solidFill>
                  <a:schemeClr val="dk2"/>
                </a:solidFill>
                <a:latin typeface="IM Fell English SC"/>
                <a:ea typeface="IM Fell English SC"/>
                <a:cs typeface="IM Fell English SC"/>
                <a:sym typeface="IM Fell English SC"/>
              </a:defRPr>
            </a:lvl4pPr>
            <a:lvl5pPr marL="2286000" lvl="4" indent="-355600" rtl="0">
              <a:lnSpc>
                <a:spcPct val="115000"/>
              </a:lnSpc>
              <a:spcBef>
                <a:spcPts val="2100"/>
              </a:spcBef>
              <a:spcAft>
                <a:spcPts val="0"/>
              </a:spcAft>
              <a:buClr>
                <a:schemeClr val="dk2"/>
              </a:buClr>
              <a:buSzPts val="2000"/>
              <a:buFont typeface="IM Fell English SC"/>
              <a:buChar char="○"/>
              <a:defRPr sz="2000">
                <a:solidFill>
                  <a:schemeClr val="dk2"/>
                </a:solidFill>
                <a:latin typeface="IM Fell English SC"/>
                <a:ea typeface="IM Fell English SC"/>
                <a:cs typeface="IM Fell English SC"/>
                <a:sym typeface="IM Fell English SC"/>
              </a:defRPr>
            </a:lvl5pPr>
            <a:lvl6pPr marL="2743200" lvl="5" indent="-355600" rtl="0">
              <a:lnSpc>
                <a:spcPct val="115000"/>
              </a:lnSpc>
              <a:spcBef>
                <a:spcPts val="2100"/>
              </a:spcBef>
              <a:spcAft>
                <a:spcPts val="0"/>
              </a:spcAft>
              <a:buClr>
                <a:schemeClr val="dk2"/>
              </a:buClr>
              <a:buSzPts val="2000"/>
              <a:buFont typeface="IM Fell English SC"/>
              <a:buChar char="■"/>
              <a:defRPr sz="2000">
                <a:solidFill>
                  <a:schemeClr val="dk2"/>
                </a:solidFill>
                <a:latin typeface="IM Fell English SC"/>
                <a:ea typeface="IM Fell English SC"/>
                <a:cs typeface="IM Fell English SC"/>
                <a:sym typeface="IM Fell English SC"/>
              </a:defRPr>
            </a:lvl6pPr>
            <a:lvl7pPr marL="3200400" lvl="6" indent="-355600" rtl="0">
              <a:lnSpc>
                <a:spcPct val="115000"/>
              </a:lnSpc>
              <a:spcBef>
                <a:spcPts val="2100"/>
              </a:spcBef>
              <a:spcAft>
                <a:spcPts val="0"/>
              </a:spcAft>
              <a:buClr>
                <a:schemeClr val="dk2"/>
              </a:buClr>
              <a:buSzPts val="2000"/>
              <a:buFont typeface="IM Fell English SC"/>
              <a:buChar char="●"/>
              <a:defRPr sz="2000">
                <a:solidFill>
                  <a:schemeClr val="dk2"/>
                </a:solidFill>
                <a:latin typeface="IM Fell English SC"/>
                <a:ea typeface="IM Fell English SC"/>
                <a:cs typeface="IM Fell English SC"/>
                <a:sym typeface="IM Fell English SC"/>
              </a:defRPr>
            </a:lvl7pPr>
            <a:lvl8pPr marL="3657600" lvl="7" indent="-355600" rtl="0">
              <a:lnSpc>
                <a:spcPct val="115000"/>
              </a:lnSpc>
              <a:spcBef>
                <a:spcPts val="2100"/>
              </a:spcBef>
              <a:spcAft>
                <a:spcPts val="0"/>
              </a:spcAft>
              <a:buClr>
                <a:schemeClr val="dk2"/>
              </a:buClr>
              <a:buSzPts val="2000"/>
              <a:buFont typeface="IM Fell English SC"/>
              <a:buChar char="○"/>
              <a:defRPr sz="2000">
                <a:solidFill>
                  <a:schemeClr val="dk2"/>
                </a:solidFill>
                <a:latin typeface="IM Fell English SC"/>
                <a:ea typeface="IM Fell English SC"/>
                <a:cs typeface="IM Fell English SC"/>
                <a:sym typeface="IM Fell English SC"/>
              </a:defRPr>
            </a:lvl8pPr>
            <a:lvl9pPr marL="4114800" lvl="8" indent="-355600" rtl="0">
              <a:lnSpc>
                <a:spcPct val="115000"/>
              </a:lnSpc>
              <a:spcBef>
                <a:spcPts val="2100"/>
              </a:spcBef>
              <a:spcAft>
                <a:spcPts val="2100"/>
              </a:spcAft>
              <a:buClr>
                <a:schemeClr val="dk2"/>
              </a:buClr>
              <a:buSzPts val="2000"/>
              <a:buFont typeface="IM Fell English SC"/>
              <a:buChar char="■"/>
              <a:defRPr sz="2000">
                <a:solidFill>
                  <a:schemeClr val="dk2"/>
                </a:solidFill>
                <a:latin typeface="IM Fell English SC"/>
                <a:ea typeface="IM Fell English SC"/>
                <a:cs typeface="IM Fell English SC"/>
                <a:sym typeface="IM Fell English SC"/>
              </a:defRPr>
            </a:lvl9pPr>
          </a:lstStyle>
          <a:p>
            <a:endParaRPr/>
          </a:p>
        </p:txBody>
      </p:sp>
      <p:sp>
        <p:nvSpPr>
          <p:cNvPr id="9" name="Google Shape;9;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2" Type="http://schemas.openxmlformats.org/officeDocument/2006/relationships/notesSlide" Target="../notesSlides/notesSlide2.xml"/><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28" Type="http://schemas.openxmlformats.org/officeDocument/2006/relationships/image" Target="../media/image4.png"/><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7" Type="http://schemas.microsoft.com/office/2007/relationships/hdphoto" Target="../media/hdphoto2.wdp"/><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2" name="Рисунок 1">
            <a:extLst>
              <a:ext uri="{FF2B5EF4-FFF2-40B4-BE49-F238E27FC236}">
                <a16:creationId xmlns:a16="http://schemas.microsoft.com/office/drawing/2014/main" id="{D5E1BADE-E060-4DD7-865A-19A42E0B60C0}"/>
              </a:ext>
            </a:extLst>
          </p:cNvPr>
          <p:cNvPicPr>
            <a:picLocks noChangeAspect="1"/>
          </p:cNvPicPr>
          <p:nvPr/>
        </p:nvPicPr>
        <p:blipFill>
          <a:blip r:embed="rId3"/>
          <a:stretch>
            <a:fillRect/>
          </a:stretch>
        </p:blipFill>
        <p:spPr>
          <a:xfrm>
            <a:off x="0" y="5449702"/>
            <a:ext cx="317019" cy="1408298"/>
          </a:xfrm>
          <a:prstGeom prst="rect">
            <a:avLst/>
          </a:prstGeom>
        </p:spPr>
      </p:pic>
      <p:sp>
        <p:nvSpPr>
          <p:cNvPr id="193" name="Google Shape;193;p17"/>
          <p:cNvSpPr txBox="1">
            <a:spLocks noGrp="1"/>
          </p:cNvSpPr>
          <p:nvPr>
            <p:ph type="title"/>
          </p:nvPr>
        </p:nvSpPr>
        <p:spPr>
          <a:xfrm>
            <a:off x="888125" y="577650"/>
            <a:ext cx="11634900" cy="2629500"/>
          </a:xfrm>
          <a:prstGeom prst="rect">
            <a:avLst/>
          </a:prstGeom>
        </p:spPr>
        <p:txBody>
          <a:bodyPr spcFirstLastPara="1" wrap="square" lIns="121900" tIns="121900" rIns="121900" bIns="121900" anchor="ctr" anchorCtr="0">
            <a:noAutofit/>
          </a:bodyPr>
          <a:lstStyle/>
          <a:p>
            <a:pPr lvl="0"/>
            <a:r>
              <a:rPr lang="ru-RU" b="1" dirty="0"/>
              <a:t>История Древнего мира </a:t>
            </a:r>
            <a:endParaRPr b="1" dirty="0"/>
          </a:p>
        </p:txBody>
      </p:sp>
      <p:pic>
        <p:nvPicPr>
          <p:cNvPr id="5" name="Рисунок 4">
            <a:extLst>
              <a:ext uri="{FF2B5EF4-FFF2-40B4-BE49-F238E27FC236}">
                <a16:creationId xmlns:a16="http://schemas.microsoft.com/office/drawing/2014/main" id="{048F524C-05F5-4CD8-A106-41797D95B81D}"/>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5655" b="91071" l="1563" r="97705">
                        <a14:foregroundMark x1="22803" y1="13988" x2="3564" y2="15774"/>
                        <a14:foregroundMark x1="3564" y1="15774" x2="2344" y2="73214"/>
                        <a14:foregroundMark x1="2344" y1="73214" x2="6689" y2="70833"/>
                        <a14:foregroundMark x1="6689" y1="70833" x2="15234" y2="75595"/>
                        <a14:foregroundMark x1="15234" y1="75595" x2="4736" y2="91964"/>
                        <a14:foregroundMark x1="4736" y1="91964" x2="17334" y2="99107"/>
                        <a14:foregroundMark x1="17334" y1="99107" x2="61328" y2="80060"/>
                        <a14:foregroundMark x1="61328" y1="80060" x2="77344" y2="96429"/>
                        <a14:foregroundMark x1="77344" y1="96429" x2="97168" y2="79762"/>
                        <a14:foregroundMark x1="97168" y1="79762" x2="97070" y2="49702"/>
                        <a14:foregroundMark x1="97070" y1="49702" x2="94971" y2="19643"/>
                        <a14:foregroundMark x1="94971" y1="19643" x2="85107" y2="17857"/>
                        <a14:foregroundMark x1="5762" y1="19345" x2="2100" y2="7738"/>
                        <a14:foregroundMark x1="2100" y1="7738" x2="2881" y2="90476"/>
                        <a14:foregroundMark x1="2881" y1="90476" x2="5176" y2="65179"/>
                        <a14:foregroundMark x1="5176" y1="65179" x2="8496" y2="48214"/>
                        <a14:foregroundMark x1="8496" y1="48214" x2="6787" y2="25893"/>
                        <a14:foregroundMark x1="6787" y1="25893" x2="5859" y2="25298"/>
                        <a14:foregroundMark x1="1611" y1="5952" x2="2295" y2="91369"/>
                        <a14:foregroundMark x1="97412" y1="7440" x2="97559" y2="87500"/>
                        <a14:foregroundMark x1="97559" y1="87500" x2="97705" y2="89583"/>
                        <a14:foregroundMark x1="94678" y1="58929" x2="90039" y2="54464"/>
                        <a14:foregroundMark x1="90039" y1="54464" x2="93115" y2="38988"/>
                        <a14:foregroundMark x1="93115" y1="38988" x2="95020" y2="59524"/>
                      </a14:backgroundRemoval>
                    </a14:imgEffect>
                  </a14:imgLayer>
                </a14:imgProps>
              </a:ext>
              <a:ext uri="{28A0092B-C50C-407E-A947-70E740481C1C}">
                <a14:useLocalDpi xmlns:a14="http://schemas.microsoft.com/office/drawing/2010/main"/>
              </a:ext>
            </a:extLst>
          </a:blip>
          <a:stretch>
            <a:fillRect/>
          </a:stretch>
        </p:blipFill>
        <p:spPr>
          <a:xfrm>
            <a:off x="0" y="4280100"/>
            <a:ext cx="12192000" cy="2000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3AC14270-9250-4672-A642-AA6BBB4829A9}"/>
              </a:ext>
            </a:extLst>
          </p:cNvPr>
          <p:cNvSpPr/>
          <p:nvPr/>
        </p:nvSpPr>
        <p:spPr>
          <a:xfrm>
            <a:off x="7259049" y="1235785"/>
            <a:ext cx="2238113"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Карфаген</a:t>
            </a:r>
          </a:p>
        </p:txBody>
      </p:sp>
      <p:pic>
        <p:nvPicPr>
          <p:cNvPr id="4" name="Рисунок 3">
            <a:extLst>
              <a:ext uri="{FF2B5EF4-FFF2-40B4-BE49-F238E27FC236}">
                <a16:creationId xmlns:a16="http://schemas.microsoft.com/office/drawing/2014/main" id="{45004A34-3744-4385-8FCB-7A89D21E3D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7675" y="2175164"/>
            <a:ext cx="7054052" cy="3685742"/>
          </a:xfrm>
          <a:prstGeom prst="rect">
            <a:avLst/>
          </a:prstGeom>
        </p:spPr>
      </p:pic>
      <p:sp>
        <p:nvSpPr>
          <p:cNvPr id="5" name="Прямоугольник 4">
            <a:extLst>
              <a:ext uri="{FF2B5EF4-FFF2-40B4-BE49-F238E27FC236}">
                <a16:creationId xmlns:a16="http://schemas.microsoft.com/office/drawing/2014/main" id="{F8C327BB-E16D-4F1A-9802-66F9E8E9FF2C}"/>
              </a:ext>
            </a:extLst>
          </p:cNvPr>
          <p:cNvSpPr/>
          <p:nvPr/>
        </p:nvSpPr>
        <p:spPr>
          <a:xfrm>
            <a:off x="498134" y="1456617"/>
            <a:ext cx="4017818" cy="4093428"/>
          </a:xfrm>
          <a:prstGeom prst="rect">
            <a:avLst/>
          </a:prstGeom>
        </p:spPr>
        <p:txBody>
          <a:bodyPr wrap="square">
            <a:spAutoFit/>
          </a:bodyPr>
          <a:lstStyle/>
          <a:p>
            <a:r>
              <a:rPr lang="ru-RU" sz="2000" dirty="0"/>
              <a:t>Основанный финикийцами в 9 веке до нашей эры, этот город стал городом-государством, а затем империей, охватывающей западный и центральный регион Средиземноморья. Расположенный на территории современного Туниса, этот город был одним из крупнейших мегаполисов в мире на пике своего развития в 3-4 веках до нашей эры</a:t>
            </a:r>
          </a:p>
        </p:txBody>
      </p:sp>
      <p:pic>
        <p:nvPicPr>
          <p:cNvPr id="8" name="Рисунок 7">
            <a:extLst>
              <a:ext uri="{FF2B5EF4-FFF2-40B4-BE49-F238E27FC236}">
                <a16:creationId xmlns:a16="http://schemas.microsoft.com/office/drawing/2014/main" id="{EEA390D9-B378-4C9E-B9DC-8C1537AF050C}"/>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582835"/>
            <a:ext cx="1224646" cy="1307955"/>
          </a:xfrm>
          <a:prstGeom prst="rect">
            <a:avLst/>
          </a:prstGeom>
        </p:spPr>
      </p:pic>
    </p:spTree>
    <p:extLst>
      <p:ext uri="{BB962C8B-B14F-4D97-AF65-F5344CB8AC3E}">
        <p14:creationId xmlns:p14="http://schemas.microsoft.com/office/powerpoint/2010/main" val="38054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24CFB3FB-E0AD-4AEB-BE08-97EEA804C556}"/>
              </a:ext>
            </a:extLst>
          </p:cNvPr>
          <p:cNvSpPr/>
          <p:nvPr/>
        </p:nvSpPr>
        <p:spPr>
          <a:xfrm>
            <a:off x="7101382" y="1287277"/>
            <a:ext cx="1276311" cy="646331"/>
          </a:xfrm>
          <a:prstGeom prst="rect">
            <a:avLst/>
          </a:prstGeom>
        </p:spPr>
        <p:txBody>
          <a:bodyPr wrap="none">
            <a:spAutoFit/>
          </a:bodyPr>
          <a:lstStyle/>
          <a:p>
            <a:r>
              <a:rPr lang="ru-RU" sz="3600" b="1" dirty="0" err="1">
                <a:latin typeface="Times New Roman" panose="02020603050405020304" pitchFamily="18" charset="0"/>
                <a:cs typeface="Times New Roman" panose="02020603050405020304" pitchFamily="18" charset="0"/>
              </a:rPr>
              <a:t>Урук</a:t>
            </a:r>
            <a:endParaRPr lang="ru-RU" sz="36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574A27B0-1C0E-4536-94BA-32918F7BFC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1781" y="2081498"/>
            <a:ext cx="7571509" cy="3848850"/>
          </a:xfrm>
          <a:prstGeom prst="rect">
            <a:avLst/>
          </a:prstGeom>
        </p:spPr>
      </p:pic>
      <p:sp>
        <p:nvSpPr>
          <p:cNvPr id="5" name="Прямоугольник 4">
            <a:extLst>
              <a:ext uri="{FF2B5EF4-FFF2-40B4-BE49-F238E27FC236}">
                <a16:creationId xmlns:a16="http://schemas.microsoft.com/office/drawing/2014/main" id="{F2E8B235-10C6-44C3-B9AC-8D3CC2783D6C}"/>
              </a:ext>
            </a:extLst>
          </p:cNvPr>
          <p:cNvSpPr/>
          <p:nvPr/>
        </p:nvSpPr>
        <p:spPr>
          <a:xfrm>
            <a:off x="408710" y="1540578"/>
            <a:ext cx="3803071" cy="3693319"/>
          </a:xfrm>
          <a:prstGeom prst="rect">
            <a:avLst/>
          </a:prstGeom>
        </p:spPr>
        <p:txBody>
          <a:bodyPr wrap="square">
            <a:spAutoFit/>
          </a:bodyPr>
          <a:lstStyle/>
          <a:p>
            <a:r>
              <a:rPr lang="ru-RU" sz="1800" dirty="0">
                <a:latin typeface="Times New Roman" panose="02020603050405020304" pitchFamily="18" charset="0"/>
                <a:cs typeface="Times New Roman" panose="02020603050405020304" pitchFamily="18" charset="0"/>
              </a:rPr>
              <a:t>Этот город  расположенный в русле реки Евфрат на территории современного Ирака, был краеугольным камнем развития шумерской цивилизации древней Месопотамии в конце 4 - начале 3 тысячелетия до н. э. К 3100 году до нашей эры в городе могло проживать около 40 000 жителей.</a:t>
            </a:r>
          </a:p>
          <a:p>
            <a:r>
              <a:rPr lang="ru-RU" sz="1800" dirty="0">
                <a:latin typeface="Times New Roman" panose="02020603050405020304" pitchFamily="18" charset="0"/>
                <a:cs typeface="Times New Roman" panose="02020603050405020304" pitchFamily="18" charset="0"/>
              </a:rPr>
              <a:t>В древних эпических сказаниях город Этот город был известен как столица полулегендарного правителя Гильгамеша.</a:t>
            </a:r>
          </a:p>
        </p:txBody>
      </p:sp>
      <p:pic>
        <p:nvPicPr>
          <p:cNvPr id="8" name="Рисунок 7">
            <a:extLst>
              <a:ext uri="{FF2B5EF4-FFF2-40B4-BE49-F238E27FC236}">
                <a16:creationId xmlns:a16="http://schemas.microsoft.com/office/drawing/2014/main" id="{5B275281-1492-4223-A5FA-032D7BFF9E2E}"/>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470510"/>
            <a:ext cx="1224646" cy="1307955"/>
          </a:xfrm>
          <a:prstGeom prst="rect">
            <a:avLst/>
          </a:prstGeom>
        </p:spPr>
      </p:pic>
    </p:spTree>
    <p:extLst>
      <p:ext uri="{BB962C8B-B14F-4D97-AF65-F5344CB8AC3E}">
        <p14:creationId xmlns:p14="http://schemas.microsoft.com/office/powerpoint/2010/main" val="383028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2F2C0A43-E0CA-415C-A9DF-DD80C734F223}"/>
              </a:ext>
            </a:extLst>
          </p:cNvPr>
          <p:cNvSpPr/>
          <p:nvPr/>
        </p:nvSpPr>
        <p:spPr>
          <a:xfrm>
            <a:off x="7140885" y="1235785"/>
            <a:ext cx="1909497" cy="646331"/>
          </a:xfrm>
          <a:prstGeom prst="rect">
            <a:avLst/>
          </a:prstGeom>
        </p:spPr>
        <p:txBody>
          <a:bodyPr wrap="none">
            <a:spAutoFit/>
          </a:bodyPr>
          <a:lstStyle/>
          <a:p>
            <a:r>
              <a:rPr lang="ru-RU" sz="3600" dirty="0">
                <a:latin typeface="Times New Roman" panose="02020603050405020304" pitchFamily="18" charset="0"/>
                <a:cs typeface="Times New Roman" panose="02020603050405020304" pitchFamily="18" charset="0"/>
              </a:rPr>
              <a:t>Иерихон</a:t>
            </a:r>
          </a:p>
        </p:txBody>
      </p:sp>
      <p:pic>
        <p:nvPicPr>
          <p:cNvPr id="4" name="Рисунок 3">
            <a:extLst>
              <a:ext uri="{FF2B5EF4-FFF2-40B4-BE49-F238E27FC236}">
                <a16:creationId xmlns:a16="http://schemas.microsoft.com/office/drawing/2014/main" id="{1EBFDD61-4D05-4950-8E2A-0D08083596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0872" y="2023208"/>
            <a:ext cx="6407727" cy="3599007"/>
          </a:xfrm>
          <a:prstGeom prst="rect">
            <a:avLst/>
          </a:prstGeom>
        </p:spPr>
      </p:pic>
      <p:sp>
        <p:nvSpPr>
          <p:cNvPr id="5" name="Прямоугольник 4">
            <a:extLst>
              <a:ext uri="{FF2B5EF4-FFF2-40B4-BE49-F238E27FC236}">
                <a16:creationId xmlns:a16="http://schemas.microsoft.com/office/drawing/2014/main" id="{9AE81A51-2623-4742-8F34-8C75A1D75552}"/>
              </a:ext>
            </a:extLst>
          </p:cNvPr>
          <p:cNvSpPr/>
          <p:nvPr/>
        </p:nvSpPr>
        <p:spPr>
          <a:xfrm>
            <a:off x="533401" y="1843950"/>
            <a:ext cx="4389398" cy="3170099"/>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Этот город — один из древнейших непрерывно населённых городов мира, по мнению ряда исследователей, древнейший из них. </a:t>
            </a:r>
          </a:p>
          <a:p>
            <a:r>
              <a:rPr lang="ru-RU" sz="2000" dirty="0">
                <a:latin typeface="Times New Roman" panose="02020603050405020304" pitchFamily="18" charset="0"/>
                <a:cs typeface="Times New Roman" panose="02020603050405020304" pitchFamily="18" charset="0"/>
              </a:rPr>
              <a:t> Археологические находки в городе датируют наличие следов человека на Западном берегу реки Иордан примерно в 9 тысячелетии до нашей эры, а его население составляет всего около 14 000 человек.</a:t>
            </a:r>
          </a:p>
        </p:txBody>
      </p:sp>
      <p:pic>
        <p:nvPicPr>
          <p:cNvPr id="8" name="Рисунок 7">
            <a:extLst>
              <a:ext uri="{FF2B5EF4-FFF2-40B4-BE49-F238E27FC236}">
                <a16:creationId xmlns:a16="http://schemas.microsoft.com/office/drawing/2014/main" id="{A289054B-FF70-4188-B18A-B3D9B3AEB08D}"/>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2245" y="5520681"/>
            <a:ext cx="1224646" cy="1307955"/>
          </a:xfrm>
          <a:prstGeom prst="rect">
            <a:avLst/>
          </a:prstGeom>
        </p:spPr>
      </p:pic>
    </p:spTree>
    <p:extLst>
      <p:ext uri="{BB962C8B-B14F-4D97-AF65-F5344CB8AC3E}">
        <p14:creationId xmlns:p14="http://schemas.microsoft.com/office/powerpoint/2010/main" val="9334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469DE38E-BE14-4675-A46F-48C339140E56}"/>
              </a:ext>
            </a:extLst>
          </p:cNvPr>
          <p:cNvSpPr/>
          <p:nvPr/>
        </p:nvSpPr>
        <p:spPr>
          <a:xfrm>
            <a:off x="5852515" y="1235785"/>
            <a:ext cx="5429692"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Александр Македонский</a:t>
            </a:r>
          </a:p>
        </p:txBody>
      </p:sp>
      <p:pic>
        <p:nvPicPr>
          <p:cNvPr id="4" name="Рисунок 3">
            <a:extLst>
              <a:ext uri="{FF2B5EF4-FFF2-40B4-BE49-F238E27FC236}">
                <a16:creationId xmlns:a16="http://schemas.microsoft.com/office/drawing/2014/main" id="{E6F2B4DC-2076-4655-B1A6-81645AF09E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6670" y="2106942"/>
            <a:ext cx="6051839" cy="3873177"/>
          </a:xfrm>
          <a:prstGeom prst="rect">
            <a:avLst/>
          </a:prstGeom>
        </p:spPr>
      </p:pic>
      <p:sp>
        <p:nvSpPr>
          <p:cNvPr id="8" name="Прямоугольник 7">
            <a:extLst>
              <a:ext uri="{FF2B5EF4-FFF2-40B4-BE49-F238E27FC236}">
                <a16:creationId xmlns:a16="http://schemas.microsoft.com/office/drawing/2014/main" id="{847EAEDA-3B39-45D2-97F2-FD9B33774D47}"/>
              </a:ext>
            </a:extLst>
          </p:cNvPr>
          <p:cNvSpPr/>
          <p:nvPr/>
        </p:nvSpPr>
        <p:spPr>
          <a:xfrm>
            <a:off x="803564" y="1961755"/>
            <a:ext cx="4281054" cy="3416320"/>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Полководец, царь Македонии с 336 по 323 год до н. э., может претендовать на звание величайшего полководца, которого когда-либо знал мир. Его империя простиралась от Гибралтара до Пенджаба, и он сделал греческий язык международным.</a:t>
            </a:r>
          </a:p>
        </p:txBody>
      </p:sp>
      <p:pic>
        <p:nvPicPr>
          <p:cNvPr id="9" name="Рисунок 8">
            <a:extLst>
              <a:ext uri="{FF2B5EF4-FFF2-40B4-BE49-F238E27FC236}">
                <a16:creationId xmlns:a16="http://schemas.microsoft.com/office/drawing/2014/main" id="{B49D2874-D2A4-4B35-A29F-65C9A8F0D496}"/>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550045"/>
            <a:ext cx="1224646" cy="1307955"/>
          </a:xfrm>
          <a:prstGeom prst="rect">
            <a:avLst/>
          </a:prstGeom>
        </p:spPr>
      </p:pic>
    </p:spTree>
    <p:extLst>
      <p:ext uri="{BB962C8B-B14F-4D97-AF65-F5344CB8AC3E}">
        <p14:creationId xmlns:p14="http://schemas.microsoft.com/office/powerpoint/2010/main" val="326084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A8C488F9-2B0F-4B2A-96C5-0D068F8A73DC}"/>
              </a:ext>
            </a:extLst>
          </p:cNvPr>
          <p:cNvSpPr/>
          <p:nvPr/>
        </p:nvSpPr>
        <p:spPr>
          <a:xfrm>
            <a:off x="7643985" y="1235785"/>
            <a:ext cx="2172390" cy="646331"/>
          </a:xfrm>
          <a:prstGeom prst="rect">
            <a:avLst/>
          </a:prstGeom>
        </p:spPr>
        <p:txBody>
          <a:bodyPr wrap="none">
            <a:spAutoFit/>
          </a:bodyPr>
          <a:lstStyle/>
          <a:p>
            <a:r>
              <a:rPr lang="ru-RU" sz="3600" dirty="0" err="1">
                <a:latin typeface="Times New Roman" panose="02020603050405020304" pitchFamily="18" charset="0"/>
                <a:cs typeface="Times New Roman" panose="02020603050405020304" pitchFamily="18" charset="0"/>
              </a:rPr>
              <a:t>Мильтиад</a:t>
            </a:r>
            <a:endParaRPr lang="ru-RU" sz="36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44ED0652-9C8B-4DD0-9C63-1FB6B3820F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1362" y="2008909"/>
            <a:ext cx="5342088" cy="4378036"/>
          </a:xfrm>
          <a:prstGeom prst="rect">
            <a:avLst/>
          </a:prstGeom>
        </p:spPr>
      </p:pic>
      <p:sp>
        <p:nvSpPr>
          <p:cNvPr id="5" name="Прямоугольник 4">
            <a:extLst>
              <a:ext uri="{FF2B5EF4-FFF2-40B4-BE49-F238E27FC236}">
                <a16:creationId xmlns:a16="http://schemas.microsoft.com/office/drawing/2014/main" id="{35BF4CE5-4C07-4697-A844-5A089DD704FF}"/>
              </a:ext>
            </a:extLst>
          </p:cNvPr>
          <p:cNvSpPr/>
          <p:nvPr/>
        </p:nvSpPr>
        <p:spPr>
          <a:xfrm>
            <a:off x="475362" y="1882116"/>
            <a:ext cx="6096000" cy="2862322"/>
          </a:xfrm>
          <a:prstGeom prst="rect">
            <a:avLst/>
          </a:prstGeom>
        </p:spPr>
        <p:txBody>
          <a:bodyPr>
            <a:spAutoFit/>
          </a:bodyPr>
          <a:lstStyle/>
          <a:p>
            <a:r>
              <a:rPr lang="ru-RU" sz="2000" dirty="0">
                <a:latin typeface="Times New Roman" panose="02020603050405020304" pitchFamily="18" charset="0"/>
                <a:cs typeface="Times New Roman" panose="02020603050405020304" pitchFamily="18" charset="0"/>
              </a:rPr>
              <a:t> Афинский государственный деятель и полководец периода греко-персидских войн.</a:t>
            </a:r>
          </a:p>
          <a:p>
            <a:r>
              <a:rPr lang="ru-RU" sz="2000" dirty="0">
                <a:latin typeface="Times New Roman" panose="02020603050405020304" pitchFamily="18" charset="0"/>
                <a:cs typeface="Times New Roman" panose="02020603050405020304" pitchFamily="18" charset="0"/>
              </a:rPr>
              <a:t>В 490 году до н. э. именно он  был избран в коллегию стратегов. Когда персидский царь Дарий отправил экспедицию в Эгейское море, целью которой было покорение Афин.</a:t>
            </a:r>
          </a:p>
          <a:p>
            <a:r>
              <a:rPr lang="ru-RU" sz="2000" dirty="0">
                <a:latin typeface="Times New Roman" panose="02020603050405020304" pitchFamily="18" charset="0"/>
                <a:cs typeface="Times New Roman" panose="02020603050405020304" pitchFamily="18" charset="0"/>
              </a:rPr>
              <a:t>Благодаря его тактике  афиняне одержали победу в битве при Марафоне. </a:t>
            </a:r>
          </a:p>
          <a:p>
            <a:endParaRPr lang="ru-RU" sz="20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E548A8FC-150F-4B46-ACD2-DEB14F45D2CE}"/>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550045"/>
            <a:ext cx="1224646" cy="1307955"/>
          </a:xfrm>
          <a:prstGeom prst="rect">
            <a:avLst/>
          </a:prstGeom>
        </p:spPr>
      </p:pic>
    </p:spTree>
    <p:extLst>
      <p:ext uri="{BB962C8B-B14F-4D97-AF65-F5344CB8AC3E}">
        <p14:creationId xmlns:p14="http://schemas.microsoft.com/office/powerpoint/2010/main" val="341347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pic>
        <p:nvPicPr>
          <p:cNvPr id="2" name="Рисунок 1">
            <a:extLst>
              <a:ext uri="{FF2B5EF4-FFF2-40B4-BE49-F238E27FC236}">
                <a16:creationId xmlns:a16="http://schemas.microsoft.com/office/drawing/2014/main" id="{6A04BBF0-557D-438B-8C19-6B80A93A676C}"/>
              </a:ext>
            </a:extLst>
          </p:cNvPr>
          <p:cNvPicPr>
            <a:picLocks noChangeAspect="1"/>
          </p:cNvPicPr>
          <p:nvPr/>
        </p:nvPicPr>
        <p:blipFill>
          <a:blip r:embed="rId3"/>
          <a:stretch>
            <a:fillRect/>
          </a:stretch>
        </p:blipFill>
        <p:spPr>
          <a:xfrm>
            <a:off x="5214319" y="2161309"/>
            <a:ext cx="6487144" cy="4042713"/>
          </a:xfrm>
          <a:prstGeom prst="rect">
            <a:avLst/>
          </a:prstGeom>
        </p:spPr>
      </p:pic>
      <p:sp>
        <p:nvSpPr>
          <p:cNvPr id="4" name="Прямоугольник 3">
            <a:extLst>
              <a:ext uri="{FF2B5EF4-FFF2-40B4-BE49-F238E27FC236}">
                <a16:creationId xmlns:a16="http://schemas.microsoft.com/office/drawing/2014/main" id="{9E19F028-4BC8-4353-92EE-4883D68C2315}"/>
              </a:ext>
            </a:extLst>
          </p:cNvPr>
          <p:cNvSpPr/>
          <p:nvPr/>
        </p:nvSpPr>
        <p:spPr>
          <a:xfrm>
            <a:off x="7347100" y="1375382"/>
            <a:ext cx="2026517"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Леонид </a:t>
            </a:r>
            <a:r>
              <a:rPr lang="en-US" sz="3600" b="1" dirty="0">
                <a:latin typeface="Times New Roman" panose="02020603050405020304" pitchFamily="18" charset="0"/>
                <a:cs typeface="Times New Roman" panose="02020603050405020304" pitchFamily="18" charset="0"/>
              </a:rPr>
              <a:t>I</a:t>
            </a:r>
            <a:endParaRPr lang="ru-RU" sz="3600" b="1"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CCC374DA-E321-41C2-B6B7-F34E07BE0EC6}"/>
              </a:ext>
            </a:extLst>
          </p:cNvPr>
          <p:cNvSpPr/>
          <p:nvPr/>
        </p:nvSpPr>
        <p:spPr>
          <a:xfrm>
            <a:off x="286495" y="1467231"/>
            <a:ext cx="4927823" cy="3416320"/>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Царь Спарты из рода </a:t>
            </a:r>
            <a:r>
              <a:rPr lang="ru-RU" sz="2400" dirty="0" err="1">
                <a:latin typeface="Times New Roman" panose="02020603050405020304" pitchFamily="18" charset="0"/>
                <a:cs typeface="Times New Roman" panose="02020603050405020304" pitchFamily="18" charset="0"/>
              </a:rPr>
              <a:t>Агиадов</a:t>
            </a:r>
            <a:r>
              <a:rPr lang="ru-RU" sz="2400" dirty="0">
                <a:latin typeface="Times New Roman" panose="02020603050405020304" pitchFamily="18" charset="0"/>
                <a:cs typeface="Times New Roman" panose="02020603050405020304" pitchFamily="18" charset="0"/>
              </a:rPr>
              <a:t>, правивший в 491–480 годах до н. э. Участник Греко-персидских войн.</a:t>
            </a:r>
          </a:p>
          <a:p>
            <a:r>
              <a:rPr lang="ru-RU" sz="2400" dirty="0">
                <a:latin typeface="Times New Roman" panose="02020603050405020304" pitchFamily="18" charset="0"/>
                <a:cs typeface="Times New Roman" panose="02020603050405020304" pitchFamily="18" charset="0"/>
              </a:rPr>
              <a:t>С этим полководцем  остался отряд из 300 спартанцев, а также подразделения </a:t>
            </a:r>
            <a:r>
              <a:rPr lang="ru-RU" sz="2400" dirty="0" err="1">
                <a:latin typeface="Times New Roman" panose="02020603050405020304" pitchFamily="18" charset="0"/>
                <a:cs typeface="Times New Roman" panose="02020603050405020304" pitchFamily="18" charset="0"/>
              </a:rPr>
              <a:t>феспийцев</a:t>
            </a:r>
            <a:r>
              <a:rPr lang="ru-RU" sz="2400" dirty="0">
                <a:latin typeface="Times New Roman" panose="02020603050405020304" pitchFamily="18" charset="0"/>
                <a:cs typeface="Times New Roman" panose="02020603050405020304" pitchFamily="18" charset="0"/>
              </a:rPr>
              <a:t> и </a:t>
            </a:r>
            <a:r>
              <a:rPr lang="ru-RU" sz="2400" dirty="0" err="1">
                <a:latin typeface="Times New Roman" panose="02020603050405020304" pitchFamily="18" charset="0"/>
                <a:cs typeface="Times New Roman" panose="02020603050405020304" pitchFamily="18" charset="0"/>
              </a:rPr>
              <a:t>фиванцев</a:t>
            </a:r>
            <a:r>
              <a:rPr lang="ru-RU" sz="2400" dirty="0">
                <a:latin typeface="Times New Roman" panose="02020603050405020304" pitchFamily="18" charset="0"/>
                <a:cs typeface="Times New Roman" panose="02020603050405020304" pitchFamily="18" charset="0"/>
              </a:rPr>
              <a:t>. В последнем, самом ожесточённом сражении все защитники Фермопил пали.</a:t>
            </a:r>
          </a:p>
        </p:txBody>
      </p:sp>
      <p:pic>
        <p:nvPicPr>
          <p:cNvPr id="8" name="Рисунок 7">
            <a:extLst>
              <a:ext uri="{FF2B5EF4-FFF2-40B4-BE49-F238E27FC236}">
                <a16:creationId xmlns:a16="http://schemas.microsoft.com/office/drawing/2014/main" id="{B4670410-EC7A-44B3-808D-74B597A32A11}"/>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85790" y="5520681"/>
            <a:ext cx="1224646" cy="1307955"/>
          </a:xfrm>
          <a:prstGeom prst="rect">
            <a:avLst/>
          </a:prstGeom>
        </p:spPr>
      </p:pic>
    </p:spTree>
    <p:extLst>
      <p:ext uri="{BB962C8B-B14F-4D97-AF65-F5344CB8AC3E}">
        <p14:creationId xmlns:p14="http://schemas.microsoft.com/office/powerpoint/2010/main" val="243881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13CC5AED-D11B-410F-869A-26795DA90AC8}"/>
              </a:ext>
            </a:extLst>
          </p:cNvPr>
          <p:cNvSpPr/>
          <p:nvPr/>
        </p:nvSpPr>
        <p:spPr>
          <a:xfrm>
            <a:off x="7589941" y="1235784"/>
            <a:ext cx="2228495"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Ганнибал</a:t>
            </a:r>
          </a:p>
        </p:txBody>
      </p:sp>
      <p:pic>
        <p:nvPicPr>
          <p:cNvPr id="4" name="Рисунок 3">
            <a:extLst>
              <a:ext uri="{FF2B5EF4-FFF2-40B4-BE49-F238E27FC236}">
                <a16:creationId xmlns:a16="http://schemas.microsoft.com/office/drawing/2014/main" id="{C4D23D96-6BD0-4B64-BC3C-070006FA93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1533" y="2009411"/>
            <a:ext cx="6291917" cy="4194611"/>
          </a:xfrm>
          <a:prstGeom prst="rect">
            <a:avLst/>
          </a:prstGeom>
        </p:spPr>
      </p:pic>
      <p:sp>
        <p:nvSpPr>
          <p:cNvPr id="5" name="Прямоугольник 4">
            <a:extLst>
              <a:ext uri="{FF2B5EF4-FFF2-40B4-BE49-F238E27FC236}">
                <a16:creationId xmlns:a16="http://schemas.microsoft.com/office/drawing/2014/main" id="{DFE60EFA-8491-4BEB-B3D1-6631DCCD31B8}"/>
              </a:ext>
            </a:extLst>
          </p:cNvPr>
          <p:cNvSpPr/>
          <p:nvPr/>
        </p:nvSpPr>
        <p:spPr>
          <a:xfrm>
            <a:off x="413419" y="1351508"/>
            <a:ext cx="5081508" cy="4154984"/>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Карфагенский полководец и государственный деятель.</a:t>
            </a:r>
          </a:p>
          <a:p>
            <a:r>
              <a:rPr lang="ru-RU" sz="2400" dirty="0">
                <a:latin typeface="Times New Roman" panose="02020603050405020304" pitchFamily="18" charset="0"/>
                <a:cs typeface="Times New Roman" panose="02020603050405020304" pitchFamily="18" charset="0"/>
              </a:rPr>
              <a:t>В 218 году до н. э во главе своей </a:t>
            </a:r>
            <a:r>
              <a:rPr lang="ru-RU" sz="2400" dirty="0" err="1">
                <a:latin typeface="Times New Roman" panose="02020603050405020304" pitchFamily="18" charset="0"/>
                <a:cs typeface="Times New Roman" panose="02020603050405020304" pitchFamily="18" charset="0"/>
              </a:rPr>
              <a:t>разноплемённой</a:t>
            </a:r>
            <a:r>
              <a:rPr lang="ru-RU" sz="2400" dirty="0">
                <a:latin typeface="Times New Roman" panose="02020603050405020304" pitchFamily="18" charset="0"/>
                <a:cs typeface="Times New Roman" panose="02020603050405020304" pitchFamily="18" charset="0"/>
              </a:rPr>
              <a:t> наёмной армии предпринял поход из Испании в Италию, закончившийся беспримерным переходом через заснеженные перевалы Альп.</a:t>
            </a:r>
          </a:p>
          <a:p>
            <a:r>
              <a:rPr lang="ru-RU" sz="2400" dirty="0">
                <a:latin typeface="Times New Roman" panose="02020603050405020304" pitchFamily="18" charset="0"/>
                <a:cs typeface="Times New Roman" panose="02020603050405020304" pitchFamily="18" charset="0"/>
              </a:rPr>
              <a:t>В 216 году в сражении при Каннах окружил и уничтожил 80-тысячную армию противника. </a:t>
            </a:r>
          </a:p>
        </p:txBody>
      </p:sp>
      <p:pic>
        <p:nvPicPr>
          <p:cNvPr id="8" name="Рисунок 7">
            <a:extLst>
              <a:ext uri="{FF2B5EF4-FFF2-40B4-BE49-F238E27FC236}">
                <a16:creationId xmlns:a16="http://schemas.microsoft.com/office/drawing/2014/main" id="{B77453A2-80F8-4BCC-B4B6-1CF79D917FA8}"/>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0" y="5570853"/>
            <a:ext cx="1224646" cy="1307955"/>
          </a:xfrm>
          <a:prstGeom prst="rect">
            <a:avLst/>
          </a:prstGeom>
        </p:spPr>
      </p:pic>
    </p:spTree>
    <p:extLst>
      <p:ext uri="{BB962C8B-B14F-4D97-AF65-F5344CB8AC3E}">
        <p14:creationId xmlns:p14="http://schemas.microsoft.com/office/powerpoint/2010/main" val="397356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1D2D0315-4619-4BC9-9E74-09237CDCAAA6}"/>
              </a:ext>
            </a:extLst>
          </p:cNvPr>
          <p:cNvSpPr/>
          <p:nvPr/>
        </p:nvSpPr>
        <p:spPr>
          <a:xfrm>
            <a:off x="7454960" y="1235785"/>
            <a:ext cx="3092513"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Юлий Цезарь</a:t>
            </a:r>
          </a:p>
        </p:txBody>
      </p:sp>
      <p:pic>
        <p:nvPicPr>
          <p:cNvPr id="4" name="Рисунок 3">
            <a:extLst>
              <a:ext uri="{FF2B5EF4-FFF2-40B4-BE49-F238E27FC236}">
                <a16:creationId xmlns:a16="http://schemas.microsoft.com/office/drawing/2014/main" id="{F0BD98CE-1930-4459-B46C-AF0966A306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3255" y="1882116"/>
            <a:ext cx="4668982" cy="4668982"/>
          </a:xfrm>
          <a:prstGeom prst="rect">
            <a:avLst/>
          </a:prstGeom>
        </p:spPr>
      </p:pic>
      <p:sp>
        <p:nvSpPr>
          <p:cNvPr id="5" name="Прямоугольник 4">
            <a:extLst>
              <a:ext uri="{FF2B5EF4-FFF2-40B4-BE49-F238E27FC236}">
                <a16:creationId xmlns:a16="http://schemas.microsoft.com/office/drawing/2014/main" id="{B6128D67-FDEF-4511-B456-5E75790A39F8}"/>
              </a:ext>
            </a:extLst>
          </p:cNvPr>
          <p:cNvSpPr/>
          <p:nvPr/>
        </p:nvSpPr>
        <p:spPr>
          <a:xfrm>
            <a:off x="412903" y="1620506"/>
            <a:ext cx="6096000" cy="4247317"/>
          </a:xfrm>
          <a:prstGeom prst="rect">
            <a:avLst/>
          </a:prstGeom>
        </p:spPr>
        <p:txBody>
          <a:bodyPr>
            <a:spAutoFit/>
          </a:bodyPr>
          <a:lstStyle/>
          <a:p>
            <a:r>
              <a:rPr lang="ru-RU" sz="1800" dirty="0">
                <a:latin typeface="Times New Roman" panose="02020603050405020304" pitchFamily="18" charset="0"/>
                <a:cs typeface="Times New Roman" panose="02020603050405020304" pitchFamily="18" charset="0"/>
              </a:rPr>
              <a:t>Древнеримский государственный и политический деятель, писатель, полководец. </a:t>
            </a:r>
          </a:p>
          <a:p>
            <a:r>
              <a:rPr lang="ru-RU" sz="1800" dirty="0">
                <a:latin typeface="Times New Roman" panose="02020603050405020304" pitchFamily="18" charset="0"/>
                <a:cs typeface="Times New Roman" panose="02020603050405020304" pitchFamily="18" charset="0"/>
              </a:rPr>
              <a:t>Прославился и как полководец, на счету которого было несколько крупных войн. Самой успешной стала Галльская война (58–51 гг. до н. э.), во время которой этому полководцу удалось не только остановить продвижение кельтских племён в Рим, но и отвоевать внушительную часть вражеской территории. </a:t>
            </a:r>
          </a:p>
          <a:p>
            <a:r>
              <a:rPr lang="ru-RU" sz="1800" dirty="0">
                <a:latin typeface="Times New Roman" panose="02020603050405020304" pitchFamily="18" charset="0"/>
                <a:cs typeface="Times New Roman" panose="02020603050405020304" pitchFamily="18" charset="0"/>
              </a:rPr>
              <a:t>Несмотря на республиканскую форму правления, приобрёл неограниченную власть в государстве. </a:t>
            </a:r>
          </a:p>
          <a:p>
            <a:r>
              <a:rPr lang="ru-RU" sz="1800" dirty="0">
                <a:latin typeface="Times New Roman" panose="02020603050405020304" pitchFamily="18" charset="0"/>
                <a:cs typeface="Times New Roman" panose="02020603050405020304" pitchFamily="18" charset="0"/>
              </a:rPr>
              <a:t>Этот полководец написал несколько автобиографических исторических сочинений, которые стали классикой древнеримской литературы. Широко известны семь томов «Записок о Галльской войне».</a:t>
            </a:r>
          </a:p>
          <a:p>
            <a:endParaRPr lang="ru-RU" sz="18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AB855845-628E-4F52-A721-BB0AB818300A}"/>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89654" y="5550045"/>
            <a:ext cx="1224646" cy="1307955"/>
          </a:xfrm>
          <a:prstGeom prst="rect">
            <a:avLst/>
          </a:prstGeom>
        </p:spPr>
      </p:pic>
    </p:spTree>
    <p:extLst>
      <p:ext uri="{BB962C8B-B14F-4D97-AF65-F5344CB8AC3E}">
        <p14:creationId xmlns:p14="http://schemas.microsoft.com/office/powerpoint/2010/main" val="270423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0ABAC156-4F8A-4221-A972-9875535B263A}"/>
              </a:ext>
            </a:extLst>
          </p:cNvPr>
          <p:cNvSpPr/>
          <p:nvPr/>
        </p:nvSpPr>
        <p:spPr>
          <a:xfrm>
            <a:off x="6920243" y="1432457"/>
            <a:ext cx="3666388" cy="646331"/>
          </a:xfrm>
          <a:prstGeom prst="rect">
            <a:avLst/>
          </a:prstGeom>
        </p:spPr>
        <p:txBody>
          <a:bodyPr wrap="none">
            <a:spAutoFit/>
          </a:bodyPr>
          <a:lstStyle/>
          <a:p>
            <a:r>
              <a:rPr lang="ru-RU" sz="3600" b="1">
                <a:latin typeface="Times New Roman" panose="02020603050405020304" pitchFamily="18" charset="0"/>
                <a:cs typeface="Times New Roman" panose="02020603050405020304" pitchFamily="18" charset="0"/>
              </a:rPr>
              <a:t>Цинь </a:t>
            </a:r>
            <a:r>
              <a:rPr lang="ru-RU" sz="3600" b="1" dirty="0" err="1">
                <a:latin typeface="Times New Roman" panose="02020603050405020304" pitchFamily="18" charset="0"/>
                <a:cs typeface="Times New Roman" panose="02020603050405020304" pitchFamily="18" charset="0"/>
              </a:rPr>
              <a:t>Шихуанди</a:t>
            </a:r>
            <a:endParaRPr lang="ru-RU" sz="36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DBA95356-1AE6-4604-B01D-363187DC2BB6}"/>
              </a:ext>
            </a:extLst>
          </p:cNvPr>
          <p:cNvPicPr>
            <a:picLocks noChangeAspect="1"/>
          </p:cNvPicPr>
          <p:nvPr/>
        </p:nvPicPr>
        <p:blipFill>
          <a:blip r:embed="rId3"/>
          <a:stretch>
            <a:fillRect/>
          </a:stretch>
        </p:blipFill>
        <p:spPr>
          <a:xfrm>
            <a:off x="5852515" y="2327866"/>
            <a:ext cx="5715000" cy="3810000"/>
          </a:xfrm>
          <a:prstGeom prst="rect">
            <a:avLst/>
          </a:prstGeom>
        </p:spPr>
      </p:pic>
      <p:sp>
        <p:nvSpPr>
          <p:cNvPr id="5" name="Прямоугольник 4">
            <a:extLst>
              <a:ext uri="{FF2B5EF4-FFF2-40B4-BE49-F238E27FC236}">
                <a16:creationId xmlns:a16="http://schemas.microsoft.com/office/drawing/2014/main" id="{606A6665-C354-407F-B911-133F365C6716}"/>
              </a:ext>
            </a:extLst>
          </p:cNvPr>
          <p:cNvSpPr/>
          <p:nvPr/>
        </p:nvSpPr>
        <p:spPr>
          <a:xfrm>
            <a:off x="410830" y="1456617"/>
            <a:ext cx="5095750" cy="4093428"/>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Первый император объединённого Китая.</a:t>
            </a:r>
          </a:p>
          <a:p>
            <a:r>
              <a:rPr lang="ru-RU" sz="2000" dirty="0">
                <a:latin typeface="Times New Roman" panose="02020603050405020304" pitchFamily="18" charset="0"/>
                <a:cs typeface="Times New Roman" panose="02020603050405020304" pitchFamily="18" charset="0"/>
              </a:rPr>
              <a:t>Разделил страну на сорок округов, ослабив тем самым местную знать. Затем установил единую систему буквально всего — от валюты до ширины телег. При нём унифицировали письменность.</a:t>
            </a:r>
          </a:p>
          <a:p>
            <a:r>
              <a:rPr lang="ru-RU" sz="2000" dirty="0">
                <a:latin typeface="Times New Roman" panose="02020603050405020304" pitchFamily="18" charset="0"/>
                <a:cs typeface="Times New Roman" panose="02020603050405020304" pitchFamily="18" charset="0"/>
              </a:rPr>
              <a:t>Был похоронен в огромной подземной гробнице.</a:t>
            </a:r>
          </a:p>
          <a:p>
            <a:r>
              <a:rPr lang="ru-RU" sz="2000" dirty="0">
                <a:latin typeface="Times New Roman" panose="02020603050405020304" pitchFamily="18" charset="0"/>
                <a:cs typeface="Times New Roman" panose="02020603050405020304" pitchFamily="18" charset="0"/>
              </a:rPr>
              <a:t>Чтобы охранять покой императора, в гробнице были поставлены 6 тысяч глиняных воинов в натуральную величину с оружием и бронзовыми повозками. Их называют «терракотовой армией».</a:t>
            </a:r>
          </a:p>
        </p:txBody>
      </p:sp>
      <p:pic>
        <p:nvPicPr>
          <p:cNvPr id="8" name="Рисунок 7">
            <a:extLst>
              <a:ext uri="{FF2B5EF4-FFF2-40B4-BE49-F238E27FC236}">
                <a16:creationId xmlns:a16="http://schemas.microsoft.com/office/drawing/2014/main" id="{C05C3E60-AD88-4FF8-9674-774619958C4E}"/>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570853"/>
            <a:ext cx="1224646" cy="1307955"/>
          </a:xfrm>
          <a:prstGeom prst="rect">
            <a:avLst/>
          </a:prstGeom>
        </p:spPr>
      </p:pic>
    </p:spTree>
    <p:extLst>
      <p:ext uri="{BB962C8B-B14F-4D97-AF65-F5344CB8AC3E}">
        <p14:creationId xmlns:p14="http://schemas.microsoft.com/office/powerpoint/2010/main" val="240734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7174B98F-9168-480C-B7FE-8208423F5CE1}"/>
              </a:ext>
            </a:extLst>
          </p:cNvPr>
          <p:cNvSpPr/>
          <p:nvPr/>
        </p:nvSpPr>
        <p:spPr>
          <a:xfrm>
            <a:off x="7268769" y="1460059"/>
            <a:ext cx="2627642"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Хаммурапи</a:t>
            </a:r>
          </a:p>
        </p:txBody>
      </p:sp>
      <p:pic>
        <p:nvPicPr>
          <p:cNvPr id="4" name="Рисунок 3">
            <a:extLst>
              <a:ext uri="{FF2B5EF4-FFF2-40B4-BE49-F238E27FC236}">
                <a16:creationId xmlns:a16="http://schemas.microsoft.com/office/drawing/2014/main" id="{C675943A-029C-4CA4-94DC-552169F10D61}"/>
              </a:ext>
            </a:extLst>
          </p:cNvPr>
          <p:cNvPicPr>
            <a:picLocks noChangeAspect="1"/>
          </p:cNvPicPr>
          <p:nvPr/>
        </p:nvPicPr>
        <p:blipFill>
          <a:blip r:embed="rId3"/>
          <a:stretch>
            <a:fillRect/>
          </a:stretch>
        </p:blipFill>
        <p:spPr>
          <a:xfrm>
            <a:off x="5358966" y="2577445"/>
            <a:ext cx="6447248" cy="3626577"/>
          </a:xfrm>
          <a:prstGeom prst="rect">
            <a:avLst/>
          </a:prstGeom>
        </p:spPr>
      </p:pic>
      <p:sp>
        <p:nvSpPr>
          <p:cNvPr id="5" name="Прямоугольник 4">
            <a:extLst>
              <a:ext uri="{FF2B5EF4-FFF2-40B4-BE49-F238E27FC236}">
                <a16:creationId xmlns:a16="http://schemas.microsoft.com/office/drawing/2014/main" id="{C24587EA-66C1-4AB7-BE8B-FEDE4035482C}"/>
              </a:ext>
            </a:extLst>
          </p:cNvPr>
          <p:cNvSpPr/>
          <p:nvPr/>
        </p:nvSpPr>
        <p:spPr>
          <a:xfrm>
            <a:off x="484909" y="1783224"/>
            <a:ext cx="4599709" cy="1938992"/>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 Шестой царь первой династии Вавилона, правивший с около 1792 по около 1750 года до н. э.. Наиболее известен как создатель свода законов.</a:t>
            </a:r>
          </a:p>
        </p:txBody>
      </p:sp>
      <p:pic>
        <p:nvPicPr>
          <p:cNvPr id="8" name="Рисунок 7">
            <a:extLst>
              <a:ext uri="{FF2B5EF4-FFF2-40B4-BE49-F238E27FC236}">
                <a16:creationId xmlns:a16="http://schemas.microsoft.com/office/drawing/2014/main" id="{0D779D3A-2A13-4C12-8B95-00E22C5CF3E0}"/>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550044"/>
            <a:ext cx="1224646" cy="1307955"/>
          </a:xfrm>
          <a:prstGeom prst="rect">
            <a:avLst/>
          </a:prstGeom>
        </p:spPr>
      </p:pic>
    </p:spTree>
    <p:extLst>
      <p:ext uri="{BB962C8B-B14F-4D97-AF65-F5344CB8AC3E}">
        <p14:creationId xmlns:p14="http://schemas.microsoft.com/office/powerpoint/2010/main" val="259752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graphicFrame>
        <p:nvGraphicFramePr>
          <p:cNvPr id="9" name="Таблица 9">
            <a:extLst>
              <a:ext uri="{FF2B5EF4-FFF2-40B4-BE49-F238E27FC236}">
                <a16:creationId xmlns:a16="http://schemas.microsoft.com/office/drawing/2014/main" id="{C5C54821-E3C0-48F7-96EE-17EF26F72B54}"/>
              </a:ext>
            </a:extLst>
          </p:cNvPr>
          <p:cNvGraphicFramePr>
            <a:graphicFrameLocks noGrp="1"/>
          </p:cNvGraphicFramePr>
          <p:nvPr>
            <p:extLst>
              <p:ext uri="{D42A27DB-BD31-4B8C-83A1-F6EECF244321}">
                <p14:modId xmlns:p14="http://schemas.microsoft.com/office/powerpoint/2010/main" val="1197724830"/>
              </p:ext>
            </p:extLst>
          </p:nvPr>
        </p:nvGraphicFramePr>
        <p:xfrm>
          <a:off x="443344" y="1357745"/>
          <a:ext cx="11346870" cy="5029200"/>
        </p:xfrm>
        <a:graphic>
          <a:graphicData uri="http://schemas.openxmlformats.org/drawingml/2006/table">
            <a:tbl>
              <a:tblPr firstRow="1" bandRow="1">
                <a:tableStyleId>{D7AC3CCA-C797-4891-BE02-D94E43425B78}</a:tableStyleId>
              </a:tblPr>
              <a:tblGrid>
                <a:gridCol w="4668983">
                  <a:extLst>
                    <a:ext uri="{9D8B030D-6E8A-4147-A177-3AD203B41FA5}">
                      <a16:colId xmlns:a16="http://schemas.microsoft.com/office/drawing/2014/main" val="410178087"/>
                    </a:ext>
                  </a:extLst>
                </a:gridCol>
                <a:gridCol w="1482437">
                  <a:extLst>
                    <a:ext uri="{9D8B030D-6E8A-4147-A177-3AD203B41FA5}">
                      <a16:colId xmlns:a16="http://schemas.microsoft.com/office/drawing/2014/main" val="2958689236"/>
                    </a:ext>
                  </a:extLst>
                </a:gridCol>
                <a:gridCol w="1399309">
                  <a:extLst>
                    <a:ext uri="{9D8B030D-6E8A-4147-A177-3AD203B41FA5}">
                      <a16:colId xmlns:a16="http://schemas.microsoft.com/office/drawing/2014/main" val="3903744771"/>
                    </a:ext>
                  </a:extLst>
                </a:gridCol>
                <a:gridCol w="1371600">
                  <a:extLst>
                    <a:ext uri="{9D8B030D-6E8A-4147-A177-3AD203B41FA5}">
                      <a16:colId xmlns:a16="http://schemas.microsoft.com/office/drawing/2014/main" val="2131201214"/>
                    </a:ext>
                  </a:extLst>
                </a:gridCol>
                <a:gridCol w="1274618">
                  <a:extLst>
                    <a:ext uri="{9D8B030D-6E8A-4147-A177-3AD203B41FA5}">
                      <a16:colId xmlns:a16="http://schemas.microsoft.com/office/drawing/2014/main" val="3758553024"/>
                    </a:ext>
                  </a:extLst>
                </a:gridCol>
                <a:gridCol w="1149923">
                  <a:extLst>
                    <a:ext uri="{9D8B030D-6E8A-4147-A177-3AD203B41FA5}">
                      <a16:colId xmlns:a16="http://schemas.microsoft.com/office/drawing/2014/main" val="3214682629"/>
                    </a:ext>
                  </a:extLst>
                </a:gridCol>
              </a:tblGrid>
              <a:tr h="1005840">
                <a:tc>
                  <a:txBody>
                    <a:bodyPr/>
                    <a:lstStyle/>
                    <a:p>
                      <a:endParaRPr lang="ru-RU" dirty="0"/>
                    </a:p>
                    <a:p>
                      <a:r>
                        <a:rPr lang="ru-RU" sz="2400" dirty="0">
                          <a:latin typeface="Times New Roman" panose="02020603050405020304" pitchFamily="18" charset="0"/>
                          <a:cs typeface="Times New Roman" panose="02020603050405020304" pitchFamily="18" charset="0"/>
                        </a:rPr>
                        <a:t>Герои древнегреческих мифов</a:t>
                      </a: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3" action="ppaction://hlinksldjump"/>
                        </a:rPr>
                        <a:t>1</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4" action="ppaction://hlinksldjump"/>
                        </a:rPr>
                        <a:t>2</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5" action="ppaction://hlinksldjump"/>
                        </a:rPr>
                        <a:t>3</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6" action="ppaction://hlinksldjump"/>
                        </a:rPr>
                        <a:t>4</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7" action="ppaction://hlinksldjump"/>
                        </a:rPr>
                        <a:t>5</a:t>
                      </a:r>
                      <a:endParaRPr lang="ru-RU" sz="5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14663194"/>
                  </a:ext>
                </a:extLst>
              </a:tr>
              <a:tr h="1005840">
                <a:tc>
                  <a:txBody>
                    <a:bodyPr/>
                    <a:lstStyle/>
                    <a:p>
                      <a:endParaRPr lang="ru-RU" dirty="0"/>
                    </a:p>
                    <a:p>
                      <a:r>
                        <a:rPr lang="ru-RU" sz="2400" b="1" dirty="0">
                          <a:latin typeface="Times New Roman" panose="02020603050405020304" pitchFamily="18" charset="0"/>
                          <a:cs typeface="Times New Roman" panose="02020603050405020304" pitchFamily="18" charset="0"/>
                        </a:rPr>
                        <a:t>Города Древнего мира</a:t>
                      </a: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8" action="ppaction://hlinksldjump"/>
                        </a:rPr>
                        <a:t>1</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9" action="ppaction://hlinksldjump"/>
                        </a:rPr>
                        <a:t>2</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10" action="ppaction://hlinksldjump"/>
                        </a:rPr>
                        <a:t>3</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11" action="ppaction://hlinksldjump"/>
                        </a:rPr>
                        <a:t>4</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12" action="ppaction://hlinksldjump"/>
                        </a:rPr>
                        <a:t>5</a:t>
                      </a:r>
                      <a:endParaRPr lang="ru-RU" sz="5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9195700"/>
                  </a:ext>
                </a:extLst>
              </a:tr>
              <a:tr h="1005840">
                <a:tc>
                  <a:txBody>
                    <a:bodyPr/>
                    <a:lstStyle/>
                    <a:p>
                      <a:endParaRPr lang="ru-RU" dirty="0"/>
                    </a:p>
                    <a:p>
                      <a:r>
                        <a:rPr lang="ru-RU" sz="2400" b="1" dirty="0">
                          <a:latin typeface="Times New Roman" panose="02020603050405020304" pitchFamily="18" charset="0"/>
                          <a:cs typeface="Times New Roman" panose="02020603050405020304" pitchFamily="18" charset="0"/>
                        </a:rPr>
                        <a:t>Полководцы Древнего мира</a:t>
                      </a:r>
                    </a:p>
                    <a:p>
                      <a:endParaRPr lang="ru-RU" dirty="0"/>
                    </a:p>
                  </a:txBody>
                  <a:tcPr/>
                </a:tc>
                <a:tc>
                  <a:txBody>
                    <a:bodyPr/>
                    <a:lstStyle/>
                    <a:p>
                      <a:pPr algn="ctr"/>
                      <a:r>
                        <a:rPr lang="ru-RU" sz="5400" b="1" dirty="0">
                          <a:latin typeface="Times New Roman" panose="02020603050405020304" pitchFamily="18" charset="0"/>
                          <a:cs typeface="Times New Roman" panose="02020603050405020304" pitchFamily="18" charset="0"/>
                          <a:hlinkClick r:id="rId13" action="ppaction://hlinksldjump"/>
                        </a:rPr>
                        <a:t>1</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14" action="ppaction://hlinksldjump"/>
                        </a:rPr>
                        <a:t>2</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15" action="ppaction://hlinksldjump"/>
                        </a:rPr>
                        <a:t>3</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16" action="ppaction://hlinksldjump"/>
                        </a:rPr>
                        <a:t>4</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17" action="ppaction://hlinksldjump"/>
                        </a:rPr>
                        <a:t>5</a:t>
                      </a:r>
                      <a:endParaRPr lang="ru-RU" sz="5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74541394"/>
                  </a:ext>
                </a:extLst>
              </a:tr>
              <a:tr h="1005840">
                <a:tc>
                  <a:txBody>
                    <a:bodyPr/>
                    <a:lstStyle/>
                    <a:p>
                      <a:endParaRPr lang="ru-RU" dirty="0"/>
                    </a:p>
                    <a:p>
                      <a:r>
                        <a:rPr lang="ru-RU" sz="2400" b="1" dirty="0">
                          <a:latin typeface="Times New Roman" panose="02020603050405020304" pitchFamily="18" charset="0"/>
                          <a:cs typeface="Times New Roman" panose="02020603050405020304" pitchFamily="18" charset="0"/>
                        </a:rPr>
                        <a:t>Правители Древнего мира</a:t>
                      </a: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18" action="ppaction://hlinksldjump"/>
                        </a:rPr>
                        <a:t>1</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19" action="ppaction://hlinksldjump"/>
                        </a:rPr>
                        <a:t>2</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20" action="ppaction://hlinksldjump"/>
                        </a:rPr>
                        <a:t>3</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21" action="ppaction://hlinksldjump"/>
                        </a:rPr>
                        <a:t>4</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22" action="ppaction://hlinksldjump"/>
                        </a:rPr>
                        <a:t>5</a:t>
                      </a:r>
                      <a:endParaRPr lang="ru-RU" sz="5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9428405"/>
                  </a:ext>
                </a:extLst>
              </a:tr>
              <a:tr h="1005840">
                <a:tc>
                  <a:txBody>
                    <a:bodyPr/>
                    <a:lstStyle/>
                    <a:p>
                      <a:endParaRPr lang="ru-RU" dirty="0"/>
                    </a:p>
                    <a:p>
                      <a:r>
                        <a:rPr lang="ru-RU" sz="2400" b="1" dirty="0">
                          <a:latin typeface="Times New Roman" panose="02020603050405020304" pitchFamily="18" charset="0"/>
                          <a:cs typeface="Times New Roman" panose="02020603050405020304" pitchFamily="18" charset="0"/>
                        </a:rPr>
                        <a:t>Архитектура  Древнего мира</a:t>
                      </a: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23" action="ppaction://hlinksldjump"/>
                        </a:rPr>
                        <a:t>1</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24" action="ppaction://hlinksldjump"/>
                        </a:rPr>
                        <a:t>2</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25" action="ppaction://hlinksldjump"/>
                        </a:rPr>
                        <a:t>3</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26" action="ppaction://hlinksldjump"/>
                        </a:rPr>
                        <a:t>4</a:t>
                      </a:r>
                      <a:endParaRPr lang="ru-RU" sz="5400" b="1" dirty="0">
                        <a:latin typeface="Times New Roman" panose="02020603050405020304" pitchFamily="18" charset="0"/>
                        <a:cs typeface="Times New Roman" panose="02020603050405020304" pitchFamily="18" charset="0"/>
                      </a:endParaRPr>
                    </a:p>
                  </a:txBody>
                  <a:tcPr/>
                </a:tc>
                <a:tc>
                  <a:txBody>
                    <a:bodyPr/>
                    <a:lstStyle/>
                    <a:p>
                      <a:pPr algn="ctr"/>
                      <a:r>
                        <a:rPr lang="ru-RU" sz="5400" b="1" dirty="0">
                          <a:latin typeface="Times New Roman" panose="02020603050405020304" pitchFamily="18" charset="0"/>
                          <a:cs typeface="Times New Roman" panose="02020603050405020304" pitchFamily="18" charset="0"/>
                          <a:hlinkClick r:id="rId27" action="ppaction://hlinksldjump"/>
                        </a:rPr>
                        <a:t>5</a:t>
                      </a:r>
                      <a:endParaRPr lang="ru-RU" sz="5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9400548"/>
                  </a:ext>
                </a:extLst>
              </a:tr>
            </a:tbl>
          </a:graphicData>
        </a:graphic>
      </p:graphicFrame>
      <p:pic>
        <p:nvPicPr>
          <p:cNvPr id="2" name="Рисунок 1">
            <a:extLst>
              <a:ext uri="{FF2B5EF4-FFF2-40B4-BE49-F238E27FC236}">
                <a16:creationId xmlns:a16="http://schemas.microsoft.com/office/drawing/2014/main" id="{2AC733E7-B0A2-4067-81D1-C4CCC8B48214}"/>
              </a:ext>
            </a:extLst>
          </p:cNvPr>
          <p:cNvPicPr>
            <a:picLocks noChangeAspect="1"/>
          </p:cNvPicPr>
          <p:nvPr/>
        </p:nvPicPr>
        <p:blipFill rotWithShape="1">
          <a:blip r:embed="rId28"/>
          <a:srcRect l="1225" t="57228" r="93628" b="1793"/>
          <a:stretch/>
        </p:blipFill>
        <p:spPr>
          <a:xfrm>
            <a:off x="-35228" y="5452712"/>
            <a:ext cx="313778" cy="1405288"/>
          </a:xfrm>
          <a:prstGeom prst="rect">
            <a:avLst/>
          </a:prstGeom>
          <a:effectLst>
            <a:softEdge rad="508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343E2F14-1902-42C5-B227-3C1717BB1D26}"/>
              </a:ext>
            </a:extLst>
          </p:cNvPr>
          <p:cNvSpPr/>
          <p:nvPr/>
        </p:nvSpPr>
        <p:spPr>
          <a:xfrm>
            <a:off x="7307972" y="1235785"/>
            <a:ext cx="3267241" cy="646331"/>
          </a:xfrm>
          <a:prstGeom prst="rect">
            <a:avLst/>
          </a:prstGeom>
        </p:spPr>
        <p:txBody>
          <a:bodyPr wrap="none">
            <a:spAutoFit/>
          </a:bodyPr>
          <a:lstStyle/>
          <a:p>
            <a:r>
              <a:rPr lang="ru-RU" sz="3600" dirty="0" err="1">
                <a:latin typeface="Times New Roman" panose="02020603050405020304" pitchFamily="18" charset="0"/>
                <a:cs typeface="Times New Roman" panose="02020603050405020304" pitchFamily="18" charset="0"/>
              </a:rPr>
              <a:t>Ашшурбанапал</a:t>
            </a:r>
            <a:endParaRPr lang="ru-RU" sz="36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0C71F0E0-BB41-4849-A0D1-CFD1B1B43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2561" y="2097912"/>
            <a:ext cx="5438062" cy="4073236"/>
          </a:xfrm>
          <a:prstGeom prst="rect">
            <a:avLst/>
          </a:prstGeom>
          <a:effectLst>
            <a:softEdge rad="266700"/>
          </a:effectLst>
        </p:spPr>
      </p:pic>
      <p:sp>
        <p:nvSpPr>
          <p:cNvPr id="5" name="Прямоугольник 4">
            <a:extLst>
              <a:ext uri="{FF2B5EF4-FFF2-40B4-BE49-F238E27FC236}">
                <a16:creationId xmlns:a16="http://schemas.microsoft.com/office/drawing/2014/main" id="{A49BFDC0-2907-4B3A-8303-124132C890F8}"/>
              </a:ext>
            </a:extLst>
          </p:cNvPr>
          <p:cNvSpPr/>
          <p:nvPr/>
        </p:nvSpPr>
        <p:spPr>
          <a:xfrm>
            <a:off x="401782" y="1620505"/>
            <a:ext cx="5567658" cy="2862322"/>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Царь Ассирии, правил приблизительно в 669–627 годах до н. э.. Сын </a:t>
            </a:r>
            <a:r>
              <a:rPr lang="ru-RU" sz="2000" dirty="0" err="1">
                <a:latin typeface="Times New Roman" panose="02020603050405020304" pitchFamily="18" charset="0"/>
                <a:cs typeface="Times New Roman" panose="02020603050405020304" pitchFamily="18" charset="0"/>
              </a:rPr>
              <a:t>Асархаддона</a:t>
            </a:r>
            <a:r>
              <a:rPr lang="ru-RU" sz="2000" dirty="0">
                <a:latin typeface="Times New Roman" panose="02020603050405020304" pitchFamily="18" charset="0"/>
                <a:cs typeface="Times New Roman" panose="02020603050405020304" pitchFamily="18" charset="0"/>
              </a:rPr>
              <a:t>, последний великий царь Ассирии.</a:t>
            </a:r>
          </a:p>
          <a:p>
            <a:r>
              <a:rPr lang="ru-RU" sz="2000" dirty="0">
                <a:latin typeface="Times New Roman" panose="02020603050405020304" pitchFamily="18" charset="0"/>
                <a:cs typeface="Times New Roman" panose="02020603050405020304" pitchFamily="18" charset="0"/>
              </a:rPr>
              <a:t>С детства занимался в храмовой писцовой школе, где постигал тайны клинописи. Свободно владел тремя языками, увлекался историей и литературой, имел славу поэта.</a:t>
            </a:r>
          </a:p>
          <a:p>
            <a:r>
              <a:rPr lang="ru-RU" sz="2000" dirty="0">
                <a:latin typeface="Times New Roman" panose="02020603050405020304" pitchFamily="18" charset="0"/>
                <a:cs typeface="Times New Roman" panose="02020603050405020304" pitchFamily="18" charset="0"/>
              </a:rPr>
              <a:t>Царь  собрал крупнейшую библиотеку своего времени в столице Ассирии Ниневии.</a:t>
            </a:r>
          </a:p>
        </p:txBody>
      </p:sp>
      <p:pic>
        <p:nvPicPr>
          <p:cNvPr id="8" name="Рисунок 7">
            <a:extLst>
              <a:ext uri="{FF2B5EF4-FFF2-40B4-BE49-F238E27FC236}">
                <a16:creationId xmlns:a16="http://schemas.microsoft.com/office/drawing/2014/main" id="{77BF36A5-5777-4059-829E-0AFACDAB8038}"/>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550045"/>
            <a:ext cx="1224646" cy="1307955"/>
          </a:xfrm>
          <a:prstGeom prst="rect">
            <a:avLst/>
          </a:prstGeom>
        </p:spPr>
      </p:pic>
    </p:spTree>
    <p:extLst>
      <p:ext uri="{BB962C8B-B14F-4D97-AF65-F5344CB8AC3E}">
        <p14:creationId xmlns:p14="http://schemas.microsoft.com/office/powerpoint/2010/main" val="427811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CE5534BF-4EBD-4FE4-9A30-D162594D0100}"/>
              </a:ext>
            </a:extLst>
          </p:cNvPr>
          <p:cNvSpPr/>
          <p:nvPr/>
        </p:nvSpPr>
        <p:spPr>
          <a:xfrm>
            <a:off x="8154427" y="1390894"/>
            <a:ext cx="1931939"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Дарий </a:t>
            </a:r>
            <a:r>
              <a:rPr lang="en-US" sz="3600" b="1" dirty="0">
                <a:latin typeface="Times New Roman" panose="02020603050405020304" pitchFamily="18" charset="0"/>
                <a:cs typeface="Times New Roman" panose="02020603050405020304" pitchFamily="18" charset="0"/>
              </a:rPr>
              <a:t>I </a:t>
            </a:r>
            <a:endParaRPr lang="ru-RU" sz="36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77AD30E-BEED-4E7E-8E41-F7CF60076D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44145" y="2037225"/>
            <a:ext cx="4932220" cy="4322618"/>
          </a:xfrm>
          <a:prstGeom prst="rect">
            <a:avLst/>
          </a:prstGeom>
          <a:effectLst>
            <a:softEdge rad="190500"/>
          </a:effectLst>
        </p:spPr>
      </p:pic>
      <p:sp>
        <p:nvSpPr>
          <p:cNvPr id="5" name="Прямоугольник 4">
            <a:extLst>
              <a:ext uri="{FF2B5EF4-FFF2-40B4-BE49-F238E27FC236}">
                <a16:creationId xmlns:a16="http://schemas.microsoft.com/office/drawing/2014/main" id="{2D1D7393-A8D8-423D-8963-1EC2B3901A5C}"/>
              </a:ext>
            </a:extLst>
          </p:cNvPr>
          <p:cNvSpPr/>
          <p:nvPr/>
        </p:nvSpPr>
        <p:spPr>
          <a:xfrm>
            <a:off x="608870" y="1815875"/>
            <a:ext cx="6096000" cy="1938992"/>
          </a:xfrm>
          <a:prstGeom prst="rect">
            <a:avLst/>
          </a:prstGeom>
        </p:spPr>
        <p:txBody>
          <a:bodyPr>
            <a:spAutoFit/>
          </a:bodyPr>
          <a:lstStyle/>
          <a:p>
            <a:r>
              <a:rPr lang="ru-RU" sz="2400" dirty="0">
                <a:latin typeface="Times New Roman" panose="02020603050405020304" pitchFamily="18" charset="0"/>
                <a:cs typeface="Times New Roman" panose="02020603050405020304" pitchFamily="18" charset="0"/>
              </a:rPr>
              <a:t>Персидский царь из династии </a:t>
            </a:r>
            <a:r>
              <a:rPr lang="ru-RU" sz="2400" dirty="0" err="1">
                <a:latin typeface="Times New Roman" panose="02020603050405020304" pitchFamily="18" charset="0"/>
                <a:cs typeface="Times New Roman" panose="02020603050405020304" pitchFamily="18" charset="0"/>
              </a:rPr>
              <a:t>Ахеменидов</a:t>
            </a:r>
            <a:r>
              <a:rPr lang="ru-RU" sz="2400" dirty="0">
                <a:latin typeface="Times New Roman" panose="02020603050405020304" pitchFamily="18" charset="0"/>
                <a:cs typeface="Times New Roman" panose="02020603050405020304" pitchFamily="18" charset="0"/>
              </a:rPr>
              <a:t>, правивший в 522–486 годах до н. э.. Один из великих полководцев и завоевателей древности. Вошёл в историю как основатель могущественной Персидской империи.</a:t>
            </a:r>
          </a:p>
        </p:txBody>
      </p:sp>
      <p:pic>
        <p:nvPicPr>
          <p:cNvPr id="8" name="Рисунок 7">
            <a:extLst>
              <a:ext uri="{FF2B5EF4-FFF2-40B4-BE49-F238E27FC236}">
                <a16:creationId xmlns:a16="http://schemas.microsoft.com/office/drawing/2014/main" id="{37279278-CE71-498D-9E4F-DE7B6B11D860}"/>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470510"/>
            <a:ext cx="1224646" cy="1307955"/>
          </a:xfrm>
          <a:prstGeom prst="rect">
            <a:avLst/>
          </a:prstGeom>
        </p:spPr>
      </p:pic>
    </p:spTree>
    <p:extLst>
      <p:ext uri="{BB962C8B-B14F-4D97-AF65-F5344CB8AC3E}">
        <p14:creationId xmlns:p14="http://schemas.microsoft.com/office/powerpoint/2010/main" val="157243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DD86B8B9-7042-4868-A947-8B64A9F00E9F}"/>
              </a:ext>
            </a:extLst>
          </p:cNvPr>
          <p:cNvSpPr/>
          <p:nvPr/>
        </p:nvSpPr>
        <p:spPr>
          <a:xfrm>
            <a:off x="7405825" y="1194903"/>
            <a:ext cx="2353529"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Тутмос </a:t>
            </a:r>
            <a:r>
              <a:rPr lang="en-US" sz="3600" b="1" dirty="0">
                <a:latin typeface="Times New Roman" panose="02020603050405020304" pitchFamily="18" charset="0"/>
                <a:cs typeface="Times New Roman" panose="02020603050405020304" pitchFamily="18" charset="0"/>
              </a:rPr>
              <a:t>III</a:t>
            </a:r>
            <a:endParaRPr lang="ru-RU" sz="36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B581E858-9A10-4ADF-A0E2-23607C9D22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1712" y="2051079"/>
            <a:ext cx="6851738" cy="4335866"/>
          </a:xfrm>
          <a:prstGeom prst="rect">
            <a:avLst/>
          </a:prstGeom>
        </p:spPr>
      </p:pic>
      <p:sp>
        <p:nvSpPr>
          <p:cNvPr id="5" name="Прямоугольник 4">
            <a:extLst>
              <a:ext uri="{FF2B5EF4-FFF2-40B4-BE49-F238E27FC236}">
                <a16:creationId xmlns:a16="http://schemas.microsoft.com/office/drawing/2014/main" id="{0A7FF89A-AB87-4AEB-9A5A-0B3F0508D9EE}"/>
              </a:ext>
            </a:extLst>
          </p:cNvPr>
          <p:cNvSpPr/>
          <p:nvPr/>
        </p:nvSpPr>
        <p:spPr>
          <a:xfrm>
            <a:off x="403175" y="1518068"/>
            <a:ext cx="4383001" cy="4154984"/>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Фараон Древнего Египта из XVIII династии, правил в XV веке до н. э..</a:t>
            </a:r>
          </a:p>
          <a:p>
            <a:r>
              <a:rPr lang="ru-RU" sz="2400" dirty="0">
                <a:latin typeface="Times New Roman" panose="02020603050405020304" pitchFamily="18" charset="0"/>
                <a:cs typeface="Times New Roman" panose="02020603050405020304" pitchFamily="18" charset="0"/>
              </a:rPr>
              <a:t>Первым и самым знаменитым походом стал поход на </a:t>
            </a:r>
            <a:r>
              <a:rPr lang="ru-RU" sz="2400" dirty="0" err="1">
                <a:latin typeface="Times New Roman" panose="02020603050405020304" pitchFamily="18" charset="0"/>
                <a:cs typeface="Times New Roman" panose="02020603050405020304" pitchFamily="18" charset="0"/>
              </a:rPr>
              <a:t>Мегиддо</a:t>
            </a:r>
            <a:r>
              <a:rPr lang="ru-RU" sz="2400" dirty="0">
                <a:latin typeface="Times New Roman" panose="02020603050405020304" pitchFamily="18" charset="0"/>
                <a:cs typeface="Times New Roman" panose="02020603050405020304" pitchFamily="18" charset="0"/>
              </a:rPr>
              <a:t>. Менее чем за шесть месяцев Тутмос III совершил победоносный поход, взял неприступную крепость </a:t>
            </a:r>
            <a:r>
              <a:rPr lang="ru-RU" sz="2400" dirty="0" err="1">
                <a:latin typeface="Times New Roman" panose="02020603050405020304" pitchFamily="18" charset="0"/>
                <a:cs typeface="Times New Roman" panose="02020603050405020304" pitchFamily="18" charset="0"/>
              </a:rPr>
              <a:t>Мегиддо</a:t>
            </a:r>
            <a:r>
              <a:rPr lang="ru-RU" sz="2400" dirty="0">
                <a:latin typeface="Times New Roman" panose="02020603050405020304" pitchFamily="18" charset="0"/>
                <a:cs typeface="Times New Roman" panose="02020603050405020304" pitchFamily="18" charset="0"/>
              </a:rPr>
              <a:t> и утвердил господство Египта в Передней Азии.</a:t>
            </a:r>
          </a:p>
        </p:txBody>
      </p:sp>
      <p:pic>
        <p:nvPicPr>
          <p:cNvPr id="8" name="Рисунок 7">
            <a:extLst>
              <a:ext uri="{FF2B5EF4-FFF2-40B4-BE49-F238E27FC236}">
                <a16:creationId xmlns:a16="http://schemas.microsoft.com/office/drawing/2014/main" id="{31EDEDD4-5A8C-4EEB-8131-ADEC015F035E}"/>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639" y="5595294"/>
            <a:ext cx="1224646" cy="1307955"/>
          </a:xfrm>
          <a:prstGeom prst="rect">
            <a:avLst/>
          </a:prstGeom>
        </p:spPr>
      </p:pic>
    </p:spTree>
    <p:extLst>
      <p:ext uri="{BB962C8B-B14F-4D97-AF65-F5344CB8AC3E}">
        <p14:creationId xmlns:p14="http://schemas.microsoft.com/office/powerpoint/2010/main" val="125954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pic>
        <p:nvPicPr>
          <p:cNvPr id="2" name="Рисунок 1">
            <a:extLst>
              <a:ext uri="{FF2B5EF4-FFF2-40B4-BE49-F238E27FC236}">
                <a16:creationId xmlns:a16="http://schemas.microsoft.com/office/drawing/2014/main" id="{DDB00F6F-A220-40FD-A617-4F2E51D364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4173" y="2410690"/>
            <a:ext cx="6883021" cy="3851563"/>
          </a:xfrm>
          <a:prstGeom prst="rect">
            <a:avLst/>
          </a:prstGeom>
        </p:spPr>
      </p:pic>
      <p:sp>
        <p:nvSpPr>
          <p:cNvPr id="4" name="Прямоугольник 3">
            <a:extLst>
              <a:ext uri="{FF2B5EF4-FFF2-40B4-BE49-F238E27FC236}">
                <a16:creationId xmlns:a16="http://schemas.microsoft.com/office/drawing/2014/main" id="{7CF079B1-96BD-458E-B4FE-92DBD2984642}"/>
              </a:ext>
            </a:extLst>
          </p:cNvPr>
          <p:cNvSpPr/>
          <p:nvPr/>
        </p:nvSpPr>
        <p:spPr>
          <a:xfrm>
            <a:off x="4747706" y="1344670"/>
            <a:ext cx="7165744"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Китай. Великая Китайская стена</a:t>
            </a:r>
          </a:p>
        </p:txBody>
      </p:sp>
      <p:sp>
        <p:nvSpPr>
          <p:cNvPr id="5" name="Прямоугольник 4">
            <a:extLst>
              <a:ext uri="{FF2B5EF4-FFF2-40B4-BE49-F238E27FC236}">
                <a16:creationId xmlns:a16="http://schemas.microsoft.com/office/drawing/2014/main" id="{705D3A8F-01EF-4484-B41E-42B1E5979434}"/>
              </a:ext>
            </a:extLst>
          </p:cNvPr>
          <p:cNvSpPr/>
          <p:nvPr/>
        </p:nvSpPr>
        <p:spPr>
          <a:xfrm>
            <a:off x="444806" y="1773904"/>
            <a:ext cx="4302900" cy="3785652"/>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Это поистине грандиозное сооружение начали строить в 3 веке до нашей эры. Строительство продолжалось несколько столетий.</a:t>
            </a:r>
          </a:p>
          <a:p>
            <a:r>
              <a:rPr lang="ru-RU" sz="2000" dirty="0">
                <a:latin typeface="Times New Roman" panose="02020603050405020304" pitchFamily="18" charset="0"/>
                <a:cs typeface="Times New Roman" panose="02020603050405020304" pitchFamily="18" charset="0"/>
              </a:rPr>
              <a:t>Длина стен около 5000 километров, а ширина стен от 5 до 8 метров. Высота стены по всей ее протяженности разная – от 6 до 10 метров.</a:t>
            </a:r>
          </a:p>
          <a:p>
            <a:r>
              <a:rPr lang="ru-RU" sz="2000" dirty="0">
                <a:latin typeface="Times New Roman" panose="02020603050405020304" pitchFamily="18" charset="0"/>
                <a:cs typeface="Times New Roman" panose="02020603050405020304" pitchFamily="18" charset="0"/>
              </a:rPr>
              <a:t>Такое укрепление является ярким символом древней китайской цивилизации. </a:t>
            </a:r>
          </a:p>
        </p:txBody>
      </p:sp>
      <p:pic>
        <p:nvPicPr>
          <p:cNvPr id="8" name="Рисунок 7">
            <a:extLst>
              <a:ext uri="{FF2B5EF4-FFF2-40B4-BE49-F238E27FC236}">
                <a16:creationId xmlns:a16="http://schemas.microsoft.com/office/drawing/2014/main" id="{78F70DDE-E090-4D0F-B121-6ACCBCDA114F}"/>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622215"/>
            <a:ext cx="1224646" cy="1307955"/>
          </a:xfrm>
          <a:prstGeom prst="rect">
            <a:avLst/>
          </a:prstGeom>
        </p:spPr>
      </p:pic>
    </p:spTree>
    <p:extLst>
      <p:ext uri="{BB962C8B-B14F-4D97-AF65-F5344CB8AC3E}">
        <p14:creationId xmlns:p14="http://schemas.microsoft.com/office/powerpoint/2010/main" val="410097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4" name="Прямоугольник 3">
            <a:extLst>
              <a:ext uri="{FF2B5EF4-FFF2-40B4-BE49-F238E27FC236}">
                <a16:creationId xmlns:a16="http://schemas.microsoft.com/office/drawing/2014/main" id="{A082B1E1-132A-4745-BE34-88E71F6291D3}"/>
              </a:ext>
            </a:extLst>
          </p:cNvPr>
          <p:cNvSpPr/>
          <p:nvPr/>
        </p:nvSpPr>
        <p:spPr>
          <a:xfrm>
            <a:off x="4973730" y="1264566"/>
            <a:ext cx="6939720"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Афинский Акрополь. Парфенон</a:t>
            </a:r>
          </a:p>
        </p:txBody>
      </p:sp>
      <p:pic>
        <p:nvPicPr>
          <p:cNvPr id="5" name="Рисунок 4">
            <a:extLst>
              <a:ext uri="{FF2B5EF4-FFF2-40B4-BE49-F238E27FC236}">
                <a16:creationId xmlns:a16="http://schemas.microsoft.com/office/drawing/2014/main" id="{480024A4-F440-4212-8690-EDB967E304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9527" y="2058787"/>
            <a:ext cx="6152284" cy="4328157"/>
          </a:xfrm>
          <a:prstGeom prst="rect">
            <a:avLst/>
          </a:prstGeom>
        </p:spPr>
      </p:pic>
      <p:sp>
        <p:nvSpPr>
          <p:cNvPr id="7" name="Прямоугольник 6">
            <a:extLst>
              <a:ext uri="{FF2B5EF4-FFF2-40B4-BE49-F238E27FC236}">
                <a16:creationId xmlns:a16="http://schemas.microsoft.com/office/drawing/2014/main" id="{0BCC258E-9D1F-443E-989A-9D6CDA89DC97}"/>
              </a:ext>
            </a:extLst>
          </p:cNvPr>
          <p:cNvSpPr/>
          <p:nvPr/>
        </p:nvSpPr>
        <p:spPr>
          <a:xfrm>
            <a:off x="612323" y="2058786"/>
            <a:ext cx="4765565" cy="2308324"/>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Памятник античной архитектуры, древнегреческий храм, расположенный на афинском Акрополе. Посвящён богине Афине, покровительнице города и всей Аттики.</a:t>
            </a:r>
          </a:p>
        </p:txBody>
      </p:sp>
      <p:pic>
        <p:nvPicPr>
          <p:cNvPr id="9" name="Рисунок 8">
            <a:extLst>
              <a:ext uri="{FF2B5EF4-FFF2-40B4-BE49-F238E27FC236}">
                <a16:creationId xmlns:a16="http://schemas.microsoft.com/office/drawing/2014/main" id="{7A9C99C7-544C-45FB-B219-4F7B4E82DFF4}"/>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470510"/>
            <a:ext cx="1224646" cy="1307955"/>
          </a:xfrm>
          <a:prstGeom prst="rect">
            <a:avLst/>
          </a:prstGeom>
        </p:spPr>
      </p:pic>
    </p:spTree>
    <p:extLst>
      <p:ext uri="{BB962C8B-B14F-4D97-AF65-F5344CB8AC3E}">
        <p14:creationId xmlns:p14="http://schemas.microsoft.com/office/powerpoint/2010/main" val="88471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pic>
        <p:nvPicPr>
          <p:cNvPr id="2" name="Рисунок 1">
            <a:extLst>
              <a:ext uri="{FF2B5EF4-FFF2-40B4-BE49-F238E27FC236}">
                <a16:creationId xmlns:a16="http://schemas.microsoft.com/office/drawing/2014/main" id="{72FE2079-1B18-44CA-BB53-CE17969D80C8}"/>
              </a:ext>
            </a:extLst>
          </p:cNvPr>
          <p:cNvPicPr>
            <a:picLocks noChangeAspect="1"/>
          </p:cNvPicPr>
          <p:nvPr/>
        </p:nvPicPr>
        <p:blipFill>
          <a:blip r:embed="rId3"/>
          <a:stretch>
            <a:fillRect/>
          </a:stretch>
        </p:blipFill>
        <p:spPr>
          <a:xfrm>
            <a:off x="4668116" y="2060647"/>
            <a:ext cx="7067550" cy="4143375"/>
          </a:xfrm>
          <a:prstGeom prst="rect">
            <a:avLst/>
          </a:prstGeom>
        </p:spPr>
      </p:pic>
      <p:sp>
        <p:nvSpPr>
          <p:cNvPr id="4" name="Прямоугольник 3">
            <a:extLst>
              <a:ext uri="{FF2B5EF4-FFF2-40B4-BE49-F238E27FC236}">
                <a16:creationId xmlns:a16="http://schemas.microsoft.com/office/drawing/2014/main" id="{8B2E1F97-00D9-4F59-AEB4-C9E4FD6D298B}"/>
              </a:ext>
            </a:extLst>
          </p:cNvPr>
          <p:cNvSpPr/>
          <p:nvPr/>
        </p:nvSpPr>
        <p:spPr>
          <a:xfrm>
            <a:off x="7284011" y="1317792"/>
            <a:ext cx="1933543"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Колизей</a:t>
            </a:r>
          </a:p>
        </p:txBody>
      </p:sp>
      <p:sp>
        <p:nvSpPr>
          <p:cNvPr id="5" name="Прямоугольник 4">
            <a:extLst>
              <a:ext uri="{FF2B5EF4-FFF2-40B4-BE49-F238E27FC236}">
                <a16:creationId xmlns:a16="http://schemas.microsoft.com/office/drawing/2014/main" id="{CF8AF2AB-163D-4378-80DD-CA879E50FCAD}"/>
              </a:ext>
            </a:extLst>
          </p:cNvPr>
          <p:cNvSpPr/>
          <p:nvPr/>
        </p:nvSpPr>
        <p:spPr>
          <a:xfrm>
            <a:off x="324694" y="1317792"/>
            <a:ext cx="4343422" cy="4093428"/>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Амфитеатр, памятник архитектуры Древнего Рима, наиболее известное и одно из самых грандиозных сооружений Древнего мира, сохранившихся до нашего времени. Находится в Риме, в ложбине между </a:t>
            </a:r>
            <a:r>
              <a:rPr lang="ru-RU" sz="2000" dirty="0" err="1">
                <a:latin typeface="Times New Roman" panose="02020603050405020304" pitchFamily="18" charset="0"/>
                <a:cs typeface="Times New Roman" panose="02020603050405020304" pitchFamily="18" charset="0"/>
              </a:rPr>
              <a:t>Эсквилинским</a:t>
            </a:r>
            <a:r>
              <a:rPr lang="ru-RU" sz="2000" dirty="0">
                <a:latin typeface="Times New Roman" panose="02020603050405020304" pitchFamily="18" charset="0"/>
                <a:cs typeface="Times New Roman" panose="02020603050405020304" pitchFamily="18" charset="0"/>
              </a:rPr>
              <a:t>, Палатинским и </a:t>
            </a:r>
            <a:r>
              <a:rPr lang="ru-RU" sz="2000" dirty="0" err="1">
                <a:latin typeface="Times New Roman" panose="02020603050405020304" pitchFamily="18" charset="0"/>
                <a:cs typeface="Times New Roman" panose="02020603050405020304" pitchFamily="18" charset="0"/>
              </a:rPr>
              <a:t>Целиевским</a:t>
            </a:r>
            <a:r>
              <a:rPr lang="ru-RU" sz="2000" dirty="0">
                <a:latin typeface="Times New Roman" panose="02020603050405020304" pitchFamily="18" charset="0"/>
                <a:cs typeface="Times New Roman" panose="02020603050405020304" pitchFamily="18" charset="0"/>
              </a:rPr>
              <a:t> холмами.</a:t>
            </a:r>
          </a:p>
          <a:p>
            <a:r>
              <a:rPr lang="ru-RU" sz="2000" dirty="0">
                <a:latin typeface="Times New Roman" panose="02020603050405020304" pitchFamily="18" charset="0"/>
                <a:cs typeface="Times New Roman" panose="02020603050405020304" pitchFamily="18" charset="0"/>
              </a:rPr>
              <a:t>Долгое время это здание было для жителей Рима и приезжих главным местом увеселительных зрелищ, таких как бои гладиаторов, звериные травли, морские сражения.</a:t>
            </a:r>
          </a:p>
        </p:txBody>
      </p:sp>
      <p:pic>
        <p:nvPicPr>
          <p:cNvPr id="8" name="Рисунок 7">
            <a:extLst>
              <a:ext uri="{FF2B5EF4-FFF2-40B4-BE49-F238E27FC236}">
                <a16:creationId xmlns:a16="http://schemas.microsoft.com/office/drawing/2014/main" id="{0098FB3E-8F5D-454E-9701-BB1D60837B79}"/>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0" y="5566852"/>
            <a:ext cx="1224646" cy="1307955"/>
          </a:xfrm>
          <a:prstGeom prst="rect">
            <a:avLst/>
          </a:prstGeom>
        </p:spPr>
      </p:pic>
    </p:spTree>
    <p:extLst>
      <p:ext uri="{BB962C8B-B14F-4D97-AF65-F5344CB8AC3E}">
        <p14:creationId xmlns:p14="http://schemas.microsoft.com/office/powerpoint/2010/main" val="417475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90914F23-1BD5-448F-B49E-423F2E42B53D}"/>
              </a:ext>
            </a:extLst>
          </p:cNvPr>
          <p:cNvSpPr/>
          <p:nvPr/>
        </p:nvSpPr>
        <p:spPr>
          <a:xfrm>
            <a:off x="7374567" y="1277077"/>
            <a:ext cx="2416046" cy="646331"/>
          </a:xfrm>
          <a:prstGeom prst="rect">
            <a:avLst/>
          </a:prstGeom>
        </p:spPr>
        <p:txBody>
          <a:bodyPr wrap="none">
            <a:spAutoFit/>
          </a:bodyPr>
          <a:lstStyle/>
          <a:p>
            <a:r>
              <a:rPr lang="ru-RU" sz="3600" b="1" dirty="0" err="1">
                <a:latin typeface="Times New Roman" panose="02020603050405020304" pitchFamily="18" charset="0"/>
                <a:cs typeface="Times New Roman" panose="02020603050405020304" pitchFamily="18" charset="0"/>
              </a:rPr>
              <a:t>Персеполь</a:t>
            </a:r>
            <a:endParaRPr lang="ru-RU" sz="36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50280395-B0A8-4BE3-87E1-686B375F88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7438" y="2133253"/>
            <a:ext cx="6132947" cy="4129953"/>
          </a:xfrm>
          <a:prstGeom prst="rect">
            <a:avLst/>
          </a:prstGeom>
        </p:spPr>
      </p:pic>
      <p:sp>
        <p:nvSpPr>
          <p:cNvPr id="5" name="Прямоугольник 4">
            <a:extLst>
              <a:ext uri="{FF2B5EF4-FFF2-40B4-BE49-F238E27FC236}">
                <a16:creationId xmlns:a16="http://schemas.microsoft.com/office/drawing/2014/main" id="{06EEF5FE-A81E-43A7-B2AC-C497D7F03CD7}"/>
              </a:ext>
            </a:extLst>
          </p:cNvPr>
          <p:cNvSpPr/>
          <p:nvPr/>
        </p:nvSpPr>
        <p:spPr>
          <a:xfrm>
            <a:off x="441615" y="1493541"/>
            <a:ext cx="5175823" cy="4093428"/>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Этот древнеперсидский город был основан в VI веке до нашей эры и стал столицей империи </a:t>
            </a:r>
            <a:r>
              <a:rPr lang="ru-RU" sz="2000" dirty="0" err="1">
                <a:latin typeface="Times New Roman" panose="02020603050405020304" pitchFamily="18" charset="0"/>
                <a:cs typeface="Times New Roman" panose="02020603050405020304" pitchFamily="18" charset="0"/>
              </a:rPr>
              <a:t>Ахеменидов</a:t>
            </a:r>
            <a:r>
              <a:rPr lang="ru-RU" sz="2000" dirty="0">
                <a:latin typeface="Times New Roman" panose="02020603050405020304" pitchFamily="18" charset="0"/>
                <a:cs typeface="Times New Roman" panose="02020603050405020304" pitchFamily="18" charset="0"/>
              </a:rPr>
              <a:t> при Дарии I Великом. </a:t>
            </a:r>
          </a:p>
          <a:p>
            <a:r>
              <a:rPr lang="ru-RU" sz="2000" dirty="0">
                <a:latin typeface="Times New Roman" panose="02020603050405020304" pitchFamily="18" charset="0"/>
                <a:cs typeface="Times New Roman" panose="02020603050405020304" pitchFamily="18" charset="0"/>
              </a:rPr>
              <a:t>В нем была сокровищница, где хранились богатства, стекавшиеся в столицу из завоеванных земель. Была также обсерватория для астрономических исследований и зиккурат, похожий на месопотамский. До наших дней дошли многочисленные барельефы, скульптуры и колонны с капителями в виде быков.</a:t>
            </a:r>
          </a:p>
          <a:p>
            <a:r>
              <a:rPr lang="ru-RU" sz="2000" dirty="0">
                <a:latin typeface="Times New Roman" panose="02020603050405020304" pitchFamily="18" charset="0"/>
                <a:cs typeface="Times New Roman" panose="02020603050405020304" pitchFamily="18" charset="0"/>
              </a:rPr>
              <a:t>Был разграблен и сожжен Александром Македонским в 330 году до нашей эры. </a:t>
            </a:r>
          </a:p>
        </p:txBody>
      </p:sp>
      <p:pic>
        <p:nvPicPr>
          <p:cNvPr id="8" name="Рисунок 7">
            <a:extLst>
              <a:ext uri="{FF2B5EF4-FFF2-40B4-BE49-F238E27FC236}">
                <a16:creationId xmlns:a16="http://schemas.microsoft.com/office/drawing/2014/main" id="{28F3B9D7-41D5-44A2-B018-A5DF1781C01B}"/>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0" y="5525100"/>
            <a:ext cx="1224646" cy="1307955"/>
          </a:xfrm>
          <a:prstGeom prst="rect">
            <a:avLst/>
          </a:prstGeom>
        </p:spPr>
      </p:pic>
    </p:spTree>
    <p:extLst>
      <p:ext uri="{BB962C8B-B14F-4D97-AF65-F5344CB8AC3E}">
        <p14:creationId xmlns:p14="http://schemas.microsoft.com/office/powerpoint/2010/main" val="147346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pic>
        <p:nvPicPr>
          <p:cNvPr id="2" name="Рисунок 1">
            <a:extLst>
              <a:ext uri="{FF2B5EF4-FFF2-40B4-BE49-F238E27FC236}">
                <a16:creationId xmlns:a16="http://schemas.microsoft.com/office/drawing/2014/main" id="{EDAFF605-6DD4-4FBB-A5A6-B320AD54D9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4397" y="2107079"/>
            <a:ext cx="6416386" cy="4279866"/>
          </a:xfrm>
          <a:prstGeom prst="rect">
            <a:avLst/>
          </a:prstGeom>
        </p:spPr>
      </p:pic>
      <p:sp>
        <p:nvSpPr>
          <p:cNvPr id="4" name="Прямоугольник 3">
            <a:extLst>
              <a:ext uri="{FF2B5EF4-FFF2-40B4-BE49-F238E27FC236}">
                <a16:creationId xmlns:a16="http://schemas.microsoft.com/office/drawing/2014/main" id="{7A602736-B8A3-4793-BE1A-D0449008D53E}"/>
              </a:ext>
            </a:extLst>
          </p:cNvPr>
          <p:cNvSpPr/>
          <p:nvPr/>
        </p:nvSpPr>
        <p:spPr>
          <a:xfrm>
            <a:off x="6096000" y="1312858"/>
            <a:ext cx="5652509"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Храм Хатшепсут (Египет)</a:t>
            </a:r>
          </a:p>
        </p:txBody>
      </p:sp>
      <p:sp>
        <p:nvSpPr>
          <p:cNvPr id="5" name="Прямоугольник 4">
            <a:extLst>
              <a:ext uri="{FF2B5EF4-FFF2-40B4-BE49-F238E27FC236}">
                <a16:creationId xmlns:a16="http://schemas.microsoft.com/office/drawing/2014/main" id="{FAA39296-1803-4456-87F8-0E9C6E0B85B1}"/>
              </a:ext>
            </a:extLst>
          </p:cNvPr>
          <p:cNvSpPr/>
          <p:nvPr/>
        </p:nvSpPr>
        <p:spPr>
          <a:xfrm>
            <a:off x="401217" y="1862325"/>
            <a:ext cx="4973180" cy="3477875"/>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Храм в </a:t>
            </a:r>
            <a:r>
              <a:rPr lang="ru-RU" sz="2000" dirty="0" err="1">
                <a:latin typeface="Times New Roman" panose="02020603050405020304" pitchFamily="18" charset="0"/>
                <a:cs typeface="Times New Roman" panose="02020603050405020304" pitchFamily="18" charset="0"/>
              </a:rPr>
              <a:t>Дейр</a:t>
            </a:r>
            <a:r>
              <a:rPr lang="ru-RU" sz="2000" dirty="0">
                <a:latin typeface="Times New Roman" panose="02020603050405020304" pitchFamily="18" charset="0"/>
                <a:cs typeface="Times New Roman" panose="02020603050405020304" pitchFamily="18" charset="0"/>
              </a:rPr>
              <a:t>-эль-</a:t>
            </a:r>
            <a:r>
              <a:rPr lang="ru-RU" sz="2000" dirty="0" err="1">
                <a:latin typeface="Times New Roman" panose="02020603050405020304" pitchFamily="18" charset="0"/>
                <a:cs typeface="Times New Roman" panose="02020603050405020304" pitchFamily="18" charset="0"/>
              </a:rPr>
              <a:t>Бахри</a:t>
            </a:r>
            <a:r>
              <a:rPr lang="ru-RU" sz="2000" dirty="0">
                <a:latin typeface="Times New Roman" panose="02020603050405020304" pitchFamily="18" charset="0"/>
                <a:cs typeface="Times New Roman" panose="02020603050405020304" pitchFamily="18" charset="0"/>
              </a:rPr>
              <a:t>, который современники называли </a:t>
            </a:r>
            <a:r>
              <a:rPr lang="ru-RU" sz="2000" dirty="0" err="1">
                <a:latin typeface="Times New Roman" panose="02020603050405020304" pitchFamily="18" charset="0"/>
                <a:cs typeface="Times New Roman" panose="02020603050405020304" pitchFamily="18" charset="0"/>
              </a:rPr>
              <a:t>Джесер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Джесеру</a:t>
            </a:r>
            <a:r>
              <a:rPr lang="ru-RU" sz="2000" dirty="0">
                <a:latin typeface="Times New Roman" panose="02020603050405020304" pitchFamily="18" charset="0"/>
                <a:cs typeface="Times New Roman" panose="02020603050405020304" pitchFamily="18" charset="0"/>
              </a:rPr>
              <a:t> («Священнейший из священных»), — самый известный исторический памятник того времени. Он представляет собой три обширные террасы с колоннами, построенные на фоне отвесной скалы. Стены украшены расписными рельефами, изображающими сцены религиозных обрядов, праздников, строительства храма и путешествия египетской царицы.</a:t>
            </a:r>
          </a:p>
        </p:txBody>
      </p:sp>
      <p:pic>
        <p:nvPicPr>
          <p:cNvPr id="8" name="Рисунок 7">
            <a:extLst>
              <a:ext uri="{FF2B5EF4-FFF2-40B4-BE49-F238E27FC236}">
                <a16:creationId xmlns:a16="http://schemas.microsoft.com/office/drawing/2014/main" id="{107E314C-8950-4E54-81C1-8B6D79FF0179}"/>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570853"/>
            <a:ext cx="1224646" cy="1307955"/>
          </a:xfrm>
          <a:prstGeom prst="rect">
            <a:avLst/>
          </a:prstGeom>
        </p:spPr>
      </p:pic>
    </p:spTree>
    <p:extLst>
      <p:ext uri="{BB962C8B-B14F-4D97-AF65-F5344CB8AC3E}">
        <p14:creationId xmlns:p14="http://schemas.microsoft.com/office/powerpoint/2010/main" val="238748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4" name="Прямоугольник 3">
            <a:extLst>
              <a:ext uri="{FF2B5EF4-FFF2-40B4-BE49-F238E27FC236}">
                <a16:creationId xmlns:a16="http://schemas.microsoft.com/office/drawing/2014/main" id="{F40D8859-BB6F-4484-9A35-53A999866407}"/>
              </a:ext>
            </a:extLst>
          </p:cNvPr>
          <p:cNvSpPr/>
          <p:nvPr/>
        </p:nvSpPr>
        <p:spPr>
          <a:xfrm>
            <a:off x="2880621" y="1235784"/>
            <a:ext cx="1529586" cy="584775"/>
          </a:xfrm>
          <a:prstGeom prst="rect">
            <a:avLst/>
          </a:prstGeom>
        </p:spPr>
        <p:txBody>
          <a:bodyPr wrap="none">
            <a:spAutoFit/>
          </a:bodyPr>
          <a:lstStyle/>
          <a:p>
            <a:r>
              <a:rPr lang="ru-RU" sz="3200" b="1" dirty="0">
                <a:latin typeface="Times New Roman" panose="02020603050405020304" pitchFamily="18" charset="0"/>
                <a:cs typeface="Times New Roman" panose="02020603050405020304" pitchFamily="18" charset="0"/>
              </a:rPr>
              <a:t>Геракл</a:t>
            </a:r>
          </a:p>
        </p:txBody>
      </p:sp>
      <p:pic>
        <p:nvPicPr>
          <p:cNvPr id="5" name="Рисунок 4">
            <a:extLst>
              <a:ext uri="{FF2B5EF4-FFF2-40B4-BE49-F238E27FC236}">
                <a16:creationId xmlns:a16="http://schemas.microsoft.com/office/drawing/2014/main" id="{8A2BE92B-9B07-459B-B1F0-98E12FE4D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5767" y="1235785"/>
            <a:ext cx="4009320" cy="5151161"/>
          </a:xfrm>
          <a:prstGeom prst="rect">
            <a:avLst/>
          </a:prstGeom>
        </p:spPr>
      </p:pic>
      <p:sp>
        <p:nvSpPr>
          <p:cNvPr id="7" name="Прямоугольник 6">
            <a:extLst>
              <a:ext uri="{FF2B5EF4-FFF2-40B4-BE49-F238E27FC236}">
                <a16:creationId xmlns:a16="http://schemas.microsoft.com/office/drawing/2014/main" id="{05DD76E8-B632-4129-97D8-FC0EE40D7279}"/>
              </a:ext>
            </a:extLst>
          </p:cNvPr>
          <p:cNvSpPr/>
          <p:nvPr/>
        </p:nvSpPr>
        <p:spPr>
          <a:xfrm>
            <a:off x="586913" y="2145181"/>
            <a:ext cx="6797560" cy="1938992"/>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Он был сыном бога Зевса и смертной Алкмены. Известно, что он обладал сверхсилой. Его героические победы называются "12 подвигов" и включают в себя убийство девятиголовой гидры и укрощение Цербера, гончего Аида.</a:t>
            </a:r>
          </a:p>
        </p:txBody>
      </p:sp>
      <p:pic>
        <p:nvPicPr>
          <p:cNvPr id="2" name="Рисунок 1">
            <a:extLst>
              <a:ext uri="{FF2B5EF4-FFF2-40B4-BE49-F238E27FC236}">
                <a16:creationId xmlns:a16="http://schemas.microsoft.com/office/drawing/2014/main" id="{21940482-D6E5-4EC4-972F-DB1B4700A5EA}"/>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596040"/>
            <a:ext cx="1224646" cy="1307955"/>
          </a:xfrm>
          <a:prstGeom prst="rect">
            <a:avLst/>
          </a:prstGeom>
        </p:spPr>
      </p:pic>
    </p:spTree>
    <p:extLst>
      <p:ext uri="{BB962C8B-B14F-4D97-AF65-F5344CB8AC3E}">
        <p14:creationId xmlns:p14="http://schemas.microsoft.com/office/powerpoint/2010/main" val="40465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68178E7C-7036-412C-B2BC-156A30758F02}"/>
              </a:ext>
            </a:extLst>
          </p:cNvPr>
          <p:cNvSpPr/>
          <p:nvPr/>
        </p:nvSpPr>
        <p:spPr>
          <a:xfrm>
            <a:off x="2770421" y="1418603"/>
            <a:ext cx="1385316" cy="584775"/>
          </a:xfrm>
          <a:prstGeom prst="rect">
            <a:avLst/>
          </a:prstGeom>
        </p:spPr>
        <p:txBody>
          <a:bodyPr wrap="none">
            <a:spAutoFit/>
          </a:bodyPr>
          <a:lstStyle/>
          <a:p>
            <a:r>
              <a:rPr lang="ru-RU" sz="3200" b="1" dirty="0">
                <a:latin typeface="Times New Roman" panose="02020603050405020304" pitchFamily="18" charset="0"/>
                <a:cs typeface="Times New Roman" panose="02020603050405020304" pitchFamily="18" charset="0"/>
              </a:rPr>
              <a:t>Ахилл</a:t>
            </a:r>
          </a:p>
        </p:txBody>
      </p:sp>
      <p:pic>
        <p:nvPicPr>
          <p:cNvPr id="4" name="Рисунок 3">
            <a:extLst>
              <a:ext uri="{FF2B5EF4-FFF2-40B4-BE49-F238E27FC236}">
                <a16:creationId xmlns:a16="http://schemas.microsoft.com/office/drawing/2014/main" id="{65763653-6F92-4014-B34C-B8D5DA7116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5892" y="1418602"/>
            <a:ext cx="6252317" cy="4788233"/>
          </a:xfrm>
          <a:prstGeom prst="rect">
            <a:avLst/>
          </a:prstGeom>
        </p:spPr>
      </p:pic>
      <p:sp>
        <p:nvSpPr>
          <p:cNvPr id="5" name="Прямоугольник 4">
            <a:extLst>
              <a:ext uri="{FF2B5EF4-FFF2-40B4-BE49-F238E27FC236}">
                <a16:creationId xmlns:a16="http://schemas.microsoft.com/office/drawing/2014/main" id="{DE726D9C-2382-4C2E-BB6D-0809A3A8A716}"/>
              </a:ext>
            </a:extLst>
          </p:cNvPr>
          <p:cNvSpPr/>
          <p:nvPr/>
        </p:nvSpPr>
        <p:spPr>
          <a:xfrm>
            <a:off x="423791" y="2423067"/>
            <a:ext cx="4946860" cy="2862322"/>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Величайший греческий воин Троянской войны. Главный герой поэмы Гомера "Илиада". Его мать, нимфа Фетида, сделала его почти непобедимым в бою, окунув его в реку Стикс, за исключением пятки, за которую она его ухватила. Сражаясь с троянцами, этот герой проявил свое воинское мастерство, убив любимого царевича Трои Гектора.</a:t>
            </a:r>
          </a:p>
        </p:txBody>
      </p:sp>
      <p:pic>
        <p:nvPicPr>
          <p:cNvPr id="9" name="Рисунок 8">
            <a:extLst>
              <a:ext uri="{FF2B5EF4-FFF2-40B4-BE49-F238E27FC236}">
                <a16:creationId xmlns:a16="http://schemas.microsoft.com/office/drawing/2014/main" id="{EE7EFACB-005D-4CB3-8F56-0BFD511775C8}"/>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470510"/>
            <a:ext cx="1224646" cy="1307955"/>
          </a:xfrm>
          <a:prstGeom prst="rect">
            <a:avLst/>
          </a:prstGeom>
        </p:spPr>
      </p:pic>
    </p:spTree>
    <p:extLst>
      <p:ext uri="{BB962C8B-B14F-4D97-AF65-F5344CB8AC3E}">
        <p14:creationId xmlns:p14="http://schemas.microsoft.com/office/powerpoint/2010/main" val="166952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4A3A242F-E79D-45E2-828B-851AB450B517}"/>
              </a:ext>
            </a:extLst>
          </p:cNvPr>
          <p:cNvSpPr/>
          <p:nvPr/>
        </p:nvSpPr>
        <p:spPr>
          <a:xfrm>
            <a:off x="1678988" y="1377039"/>
            <a:ext cx="1925527"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Одиссей</a:t>
            </a:r>
          </a:p>
        </p:txBody>
      </p:sp>
      <p:pic>
        <p:nvPicPr>
          <p:cNvPr id="4" name="Рисунок 3">
            <a:extLst>
              <a:ext uri="{FF2B5EF4-FFF2-40B4-BE49-F238E27FC236}">
                <a16:creationId xmlns:a16="http://schemas.microsoft.com/office/drawing/2014/main" id="{7E15A47E-EBE8-4BC1-B6B4-9D0BFD76D2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2515" y="1369392"/>
            <a:ext cx="5985099" cy="4834630"/>
          </a:xfrm>
          <a:prstGeom prst="rect">
            <a:avLst/>
          </a:prstGeom>
        </p:spPr>
      </p:pic>
      <p:sp>
        <p:nvSpPr>
          <p:cNvPr id="5" name="Прямоугольник 4">
            <a:extLst>
              <a:ext uri="{FF2B5EF4-FFF2-40B4-BE49-F238E27FC236}">
                <a16:creationId xmlns:a16="http://schemas.microsoft.com/office/drawing/2014/main" id="{598AF967-D24F-495E-9A61-A1A81523BF3B}"/>
              </a:ext>
            </a:extLst>
          </p:cNvPr>
          <p:cNvSpPr/>
          <p:nvPr/>
        </p:nvSpPr>
        <p:spPr>
          <a:xfrm>
            <a:off x="423641" y="2156977"/>
            <a:ext cx="4979632" cy="2677656"/>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Умный и способный воин, он был прозван  Хитрым. Он также был законным царем Итаки, и после участия в Троянской войне он провел 10 лет, пытаясь вернуться домой, чтобы вновь занять свой трон.</a:t>
            </a:r>
          </a:p>
        </p:txBody>
      </p:sp>
      <p:pic>
        <p:nvPicPr>
          <p:cNvPr id="8" name="Рисунок 7">
            <a:extLst>
              <a:ext uri="{FF2B5EF4-FFF2-40B4-BE49-F238E27FC236}">
                <a16:creationId xmlns:a16="http://schemas.microsoft.com/office/drawing/2014/main" id="{220CB7B4-609E-4D00-9648-05E08E2A3BB9}"/>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3414" y="5520681"/>
            <a:ext cx="1224646" cy="1307955"/>
          </a:xfrm>
          <a:prstGeom prst="rect">
            <a:avLst/>
          </a:prstGeom>
        </p:spPr>
      </p:pic>
    </p:spTree>
    <p:extLst>
      <p:ext uri="{BB962C8B-B14F-4D97-AF65-F5344CB8AC3E}">
        <p14:creationId xmlns:p14="http://schemas.microsoft.com/office/powerpoint/2010/main" val="410753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C659A38E-08C1-427A-92C6-412B77963AB8}"/>
              </a:ext>
            </a:extLst>
          </p:cNvPr>
          <p:cNvSpPr/>
          <p:nvPr/>
        </p:nvSpPr>
        <p:spPr>
          <a:xfrm>
            <a:off x="2249201" y="1235785"/>
            <a:ext cx="1374094"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Тесей</a:t>
            </a:r>
          </a:p>
        </p:txBody>
      </p:sp>
      <p:pic>
        <p:nvPicPr>
          <p:cNvPr id="4" name="Рисунок 3">
            <a:extLst>
              <a:ext uri="{FF2B5EF4-FFF2-40B4-BE49-F238E27FC236}">
                <a16:creationId xmlns:a16="http://schemas.microsoft.com/office/drawing/2014/main" id="{ACD6CF9C-099B-45EC-9F06-3798B084B3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32658" y="1958316"/>
            <a:ext cx="5988288" cy="3960822"/>
          </a:xfrm>
          <a:prstGeom prst="rect">
            <a:avLst/>
          </a:prstGeom>
        </p:spPr>
      </p:pic>
      <p:sp>
        <p:nvSpPr>
          <p:cNvPr id="7" name="Прямоугольник 6">
            <a:extLst>
              <a:ext uri="{FF2B5EF4-FFF2-40B4-BE49-F238E27FC236}">
                <a16:creationId xmlns:a16="http://schemas.microsoft.com/office/drawing/2014/main" id="{AB195DBA-EB45-4734-B17E-B0159E5F00CF}"/>
              </a:ext>
            </a:extLst>
          </p:cNvPr>
          <p:cNvSpPr/>
          <p:nvPr/>
        </p:nvSpPr>
        <p:spPr>
          <a:xfrm>
            <a:off x="471054" y="2040195"/>
            <a:ext cx="4932219" cy="3785652"/>
          </a:xfrm>
          <a:prstGeom prst="rect">
            <a:avLst/>
          </a:prstGeom>
        </p:spPr>
        <p:txBody>
          <a:bodyPr wrap="square">
            <a:spAutoFit/>
          </a:bodyPr>
          <a:lstStyle/>
          <a:p>
            <a:r>
              <a:rPr lang="ru-RU" sz="2000" dirty="0"/>
              <a:t>Он был афинским героем, который боролся с тиранией критского царя Миноса. Он поклялся победить Миноса, убить чудовище и восстановить достоинство Афин.</a:t>
            </a:r>
          </a:p>
          <a:p>
            <a:r>
              <a:rPr lang="ru-RU" sz="2000" dirty="0"/>
              <a:t>С помощью сводной сестры Минотавра, Ариадны, герой проник в лабиринт, где обитало чудовище, убил его и сбежал. Затем он объединил область Аттика под властью города Афины, став его царем.</a:t>
            </a:r>
          </a:p>
          <a:p>
            <a:endParaRPr lang="ru-RU" sz="2000" dirty="0"/>
          </a:p>
        </p:txBody>
      </p:sp>
      <p:pic>
        <p:nvPicPr>
          <p:cNvPr id="8" name="Рисунок 7">
            <a:extLst>
              <a:ext uri="{FF2B5EF4-FFF2-40B4-BE49-F238E27FC236}">
                <a16:creationId xmlns:a16="http://schemas.microsoft.com/office/drawing/2014/main" id="{E5791429-A979-49C1-927B-5E1AE7EBD045}"/>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520681"/>
            <a:ext cx="1224646" cy="1307955"/>
          </a:xfrm>
          <a:prstGeom prst="rect">
            <a:avLst/>
          </a:prstGeom>
        </p:spPr>
      </p:pic>
    </p:spTree>
    <p:extLst>
      <p:ext uri="{BB962C8B-B14F-4D97-AF65-F5344CB8AC3E}">
        <p14:creationId xmlns:p14="http://schemas.microsoft.com/office/powerpoint/2010/main" val="204047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168522DD-3D7D-4294-9D90-F7831FF551CD}"/>
              </a:ext>
            </a:extLst>
          </p:cNvPr>
          <p:cNvSpPr/>
          <p:nvPr/>
        </p:nvSpPr>
        <p:spPr>
          <a:xfrm>
            <a:off x="2067603" y="1235785"/>
            <a:ext cx="1220206"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Ясон</a:t>
            </a:r>
          </a:p>
        </p:txBody>
      </p:sp>
      <p:pic>
        <p:nvPicPr>
          <p:cNvPr id="4" name="Рисунок 3">
            <a:extLst>
              <a:ext uri="{FF2B5EF4-FFF2-40B4-BE49-F238E27FC236}">
                <a16:creationId xmlns:a16="http://schemas.microsoft.com/office/drawing/2014/main" id="{C6A8D027-D1D4-4A2C-95CF-692C90F094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61408" y="1486693"/>
            <a:ext cx="6442364" cy="4649343"/>
          </a:xfrm>
          <a:prstGeom prst="rect">
            <a:avLst/>
          </a:prstGeom>
        </p:spPr>
      </p:pic>
      <p:sp>
        <p:nvSpPr>
          <p:cNvPr id="7" name="Прямоугольник 6">
            <a:extLst>
              <a:ext uri="{FF2B5EF4-FFF2-40B4-BE49-F238E27FC236}">
                <a16:creationId xmlns:a16="http://schemas.microsoft.com/office/drawing/2014/main" id="{1838A55F-3E0C-4C2D-ABEA-2241CE1E5627}"/>
              </a:ext>
            </a:extLst>
          </p:cNvPr>
          <p:cNvSpPr/>
          <p:nvPr/>
        </p:nvSpPr>
        <p:spPr>
          <a:xfrm>
            <a:off x="388228" y="2033036"/>
            <a:ext cx="4973180" cy="3477875"/>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Сын свергнутого царя, этот герой отправился на поиски легендарного Золотого руна, которое было руном волшебного крылатого барана и являлось символом власти и царственности. Он надеялся, что находка руна вернет ему место на троне. Перед отплытием он собрал команду героев, известных как аргонавты, включая </a:t>
            </a:r>
            <a:r>
              <a:rPr lang="ru-RU" sz="2000" dirty="0" err="1">
                <a:latin typeface="Times New Roman" panose="02020603050405020304" pitchFamily="18" charset="0"/>
                <a:cs typeface="Times New Roman" panose="02020603050405020304" pitchFamily="18" charset="0"/>
              </a:rPr>
              <a:t>Аталанту</a:t>
            </a:r>
            <a:r>
              <a:rPr lang="ru-RU" sz="2000" dirty="0">
                <a:latin typeface="Times New Roman" panose="02020603050405020304" pitchFamily="18" charset="0"/>
                <a:cs typeface="Times New Roman" panose="02020603050405020304" pitchFamily="18" charset="0"/>
              </a:rPr>
              <a:t>, Геракла и Орфея. Во время поисков этот герой сражался с драконами, гарпиями и сиренами</a:t>
            </a:r>
          </a:p>
        </p:txBody>
      </p:sp>
      <p:pic>
        <p:nvPicPr>
          <p:cNvPr id="8" name="Рисунок 7">
            <a:extLst>
              <a:ext uri="{FF2B5EF4-FFF2-40B4-BE49-F238E27FC236}">
                <a16:creationId xmlns:a16="http://schemas.microsoft.com/office/drawing/2014/main" id="{B6E37A56-DFB9-4397-A080-8659F2424CE7}"/>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0" y="5570853"/>
            <a:ext cx="1224646" cy="1307955"/>
          </a:xfrm>
          <a:prstGeom prst="rect">
            <a:avLst/>
          </a:prstGeom>
        </p:spPr>
      </p:pic>
    </p:spTree>
    <p:extLst>
      <p:ext uri="{BB962C8B-B14F-4D97-AF65-F5344CB8AC3E}">
        <p14:creationId xmlns:p14="http://schemas.microsoft.com/office/powerpoint/2010/main" val="39047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6B208B9F-2C90-4FB6-9961-9A8BCC13B68A}"/>
              </a:ext>
            </a:extLst>
          </p:cNvPr>
          <p:cNvSpPr/>
          <p:nvPr/>
        </p:nvSpPr>
        <p:spPr>
          <a:xfrm>
            <a:off x="6549147" y="1252880"/>
            <a:ext cx="1930337"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Мемфис</a:t>
            </a:r>
          </a:p>
        </p:txBody>
      </p:sp>
      <p:pic>
        <p:nvPicPr>
          <p:cNvPr id="4" name="Рисунок 3">
            <a:extLst>
              <a:ext uri="{FF2B5EF4-FFF2-40B4-BE49-F238E27FC236}">
                <a16:creationId xmlns:a16="http://schemas.microsoft.com/office/drawing/2014/main" id="{43C6D22A-105F-4A32-AC9D-D732E4A3B6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0043" y="2271063"/>
            <a:ext cx="7711684" cy="3932959"/>
          </a:xfrm>
          <a:prstGeom prst="rect">
            <a:avLst/>
          </a:prstGeom>
        </p:spPr>
      </p:pic>
      <p:sp>
        <p:nvSpPr>
          <p:cNvPr id="5" name="Прямоугольник 4">
            <a:extLst>
              <a:ext uri="{FF2B5EF4-FFF2-40B4-BE49-F238E27FC236}">
                <a16:creationId xmlns:a16="http://schemas.microsoft.com/office/drawing/2014/main" id="{0ED88E07-94E2-485A-8104-AD138DDFDC09}"/>
              </a:ext>
            </a:extLst>
          </p:cNvPr>
          <p:cNvSpPr/>
          <p:nvPr/>
        </p:nvSpPr>
        <p:spPr>
          <a:xfrm>
            <a:off x="365849" y="1302728"/>
            <a:ext cx="3664194" cy="4247317"/>
          </a:xfrm>
          <a:prstGeom prst="rect">
            <a:avLst/>
          </a:prstGeom>
        </p:spPr>
        <p:txBody>
          <a:bodyPr wrap="square">
            <a:spAutoFit/>
          </a:bodyPr>
          <a:lstStyle/>
          <a:p>
            <a:r>
              <a:rPr lang="ru-RU" sz="1800" dirty="0">
                <a:latin typeface="Times New Roman" panose="02020603050405020304" pitchFamily="18" charset="0"/>
                <a:cs typeface="Times New Roman" panose="02020603050405020304" pitchFamily="18" charset="0"/>
              </a:rPr>
              <a:t>Этот город был столицей Древнего Египта во время правления 8 династий подряд. Город существовал с начала 3 тысячелетия до н. э. и до второй половины 1 тысячелетия н. э.</a:t>
            </a:r>
          </a:p>
          <a:p>
            <a:r>
              <a:rPr lang="ru-RU" sz="1800" dirty="0">
                <a:latin typeface="Times New Roman" panose="02020603050405020304" pitchFamily="18" charset="0"/>
                <a:cs typeface="Times New Roman" panose="02020603050405020304" pitchFamily="18" charset="0"/>
              </a:rPr>
              <a:t>Этот город  приобрел известность во времена первых фараонов, носивших двойную корону Верхнего и Нижнего Египта. Это был центр поклонения египетскому богу Птаху, что укрепило его важность и престиж среди других городов Египта на сотни лет вперед.</a:t>
            </a:r>
          </a:p>
        </p:txBody>
      </p:sp>
      <p:pic>
        <p:nvPicPr>
          <p:cNvPr id="8" name="Рисунок 7">
            <a:extLst>
              <a:ext uri="{FF2B5EF4-FFF2-40B4-BE49-F238E27FC236}">
                <a16:creationId xmlns:a16="http://schemas.microsoft.com/office/drawing/2014/main" id="{4B238680-9A0E-48BE-B0D3-1F729768298E}"/>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570853"/>
            <a:ext cx="1224646" cy="1307955"/>
          </a:xfrm>
          <a:prstGeom prst="rect">
            <a:avLst/>
          </a:prstGeom>
        </p:spPr>
      </p:pic>
    </p:spTree>
    <p:extLst>
      <p:ext uri="{BB962C8B-B14F-4D97-AF65-F5344CB8AC3E}">
        <p14:creationId xmlns:p14="http://schemas.microsoft.com/office/powerpoint/2010/main" val="350644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p:nvPr/>
        </p:nvSpPr>
        <p:spPr>
          <a:xfrm>
            <a:off x="278550" y="1235785"/>
            <a:ext cx="11634900" cy="515116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Прямоугольник 5">
            <a:extLst>
              <a:ext uri="{FF2B5EF4-FFF2-40B4-BE49-F238E27FC236}">
                <a16:creationId xmlns:a16="http://schemas.microsoft.com/office/drawing/2014/main" id="{DB86BAEA-F5C1-4326-A50A-D7C15CE0371D}"/>
              </a:ext>
            </a:extLst>
          </p:cNvPr>
          <p:cNvSpPr/>
          <p:nvPr/>
        </p:nvSpPr>
        <p:spPr>
          <a:xfrm>
            <a:off x="3122441" y="169765"/>
            <a:ext cx="5460149" cy="646331"/>
          </a:xfrm>
          <a:prstGeom prst="rect">
            <a:avLst/>
          </a:prstGeom>
        </p:spPr>
        <p:txBody>
          <a:bodyPr wrap="none">
            <a:spAutoFit/>
          </a:bodyPr>
          <a:lstStyle/>
          <a:p>
            <a:r>
              <a:rPr lang="ru-RU" sz="3600" dirty="0">
                <a:solidFill>
                  <a:schemeClr val="bg1"/>
                </a:solidFill>
              </a:rPr>
              <a:t>История Древнего мира </a:t>
            </a:r>
          </a:p>
        </p:txBody>
      </p:sp>
      <p:sp>
        <p:nvSpPr>
          <p:cNvPr id="2" name="Прямоугольник 1">
            <a:extLst>
              <a:ext uri="{FF2B5EF4-FFF2-40B4-BE49-F238E27FC236}">
                <a16:creationId xmlns:a16="http://schemas.microsoft.com/office/drawing/2014/main" id="{D6507B5B-3503-40B6-B80D-9F0E170ACF83}"/>
              </a:ext>
            </a:extLst>
          </p:cNvPr>
          <p:cNvSpPr/>
          <p:nvPr/>
        </p:nvSpPr>
        <p:spPr>
          <a:xfrm>
            <a:off x="7292483" y="1363185"/>
            <a:ext cx="1996059" cy="646331"/>
          </a:xfrm>
          <a:prstGeom prst="rect">
            <a:avLst/>
          </a:prstGeom>
        </p:spPr>
        <p:txBody>
          <a:bodyPr wrap="none">
            <a:spAutoFit/>
          </a:bodyPr>
          <a:lstStyle/>
          <a:p>
            <a:r>
              <a:rPr lang="ru-RU" sz="3600" b="1" dirty="0">
                <a:latin typeface="Times New Roman" panose="02020603050405020304" pitchFamily="18" charset="0"/>
                <a:cs typeface="Times New Roman" panose="02020603050405020304" pitchFamily="18" charset="0"/>
              </a:rPr>
              <a:t>Вавилон</a:t>
            </a:r>
          </a:p>
        </p:txBody>
      </p:sp>
      <p:pic>
        <p:nvPicPr>
          <p:cNvPr id="4" name="Рисунок 3">
            <a:extLst>
              <a:ext uri="{FF2B5EF4-FFF2-40B4-BE49-F238E27FC236}">
                <a16:creationId xmlns:a16="http://schemas.microsoft.com/office/drawing/2014/main" id="{0DA780D7-EA52-4223-AECC-656B7D00B8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3782" y="2275826"/>
            <a:ext cx="6931710" cy="3621818"/>
          </a:xfrm>
          <a:prstGeom prst="rect">
            <a:avLst/>
          </a:prstGeom>
        </p:spPr>
      </p:pic>
      <p:sp>
        <p:nvSpPr>
          <p:cNvPr id="5" name="Прямоугольник 4">
            <a:extLst>
              <a:ext uri="{FF2B5EF4-FFF2-40B4-BE49-F238E27FC236}">
                <a16:creationId xmlns:a16="http://schemas.microsoft.com/office/drawing/2014/main" id="{6C02097B-C63B-48DA-B9FE-493BE5D25B8D}"/>
              </a:ext>
            </a:extLst>
          </p:cNvPr>
          <p:cNvSpPr/>
          <p:nvPr/>
        </p:nvSpPr>
        <p:spPr>
          <a:xfrm>
            <a:off x="286508" y="1536174"/>
            <a:ext cx="4784256" cy="3785652"/>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Мегаполис Древнего мира   - город располагавшийся в южной Месопотамии на реке Евфрат, современный Ирак. Первое упоминание датируется 3 тысячелетием до н.э.</a:t>
            </a:r>
          </a:p>
          <a:p>
            <a:r>
              <a:rPr lang="ru-RU" sz="2000" dirty="0">
                <a:latin typeface="Times New Roman" panose="02020603050405020304" pitchFamily="18" charset="0"/>
                <a:cs typeface="Times New Roman" panose="02020603050405020304" pitchFamily="18" charset="0"/>
              </a:rPr>
              <a:t>Хаммурапи, первый из царей, превратил этот город в значительный городской центр. С 1770 по 1670 год до нашей эры этот город  являлся крупнейшим городом в мире и, возможно, первым городом население которого превысило более 200 000 человек.</a:t>
            </a:r>
          </a:p>
        </p:txBody>
      </p:sp>
      <p:pic>
        <p:nvPicPr>
          <p:cNvPr id="8" name="Рисунок 7">
            <a:extLst>
              <a:ext uri="{FF2B5EF4-FFF2-40B4-BE49-F238E27FC236}">
                <a16:creationId xmlns:a16="http://schemas.microsoft.com/office/drawing/2014/main" id="{C1025DCA-FE48-47C7-83F4-02371DCCF8C1}"/>
              </a:ext>
            </a:extLst>
          </p:cNvPr>
          <p:cNvPicPr>
            <a:picLocks noChangeAspect="1"/>
          </p:cNvPicPr>
          <p:nvPr/>
        </p:nvPicPr>
        <p:blipFill>
          <a:blip r:embed="rId4"/>
          <a:stretch>
            <a:fillRect/>
          </a:stretch>
        </p:blipFill>
        <p:spPr>
          <a:xfrm>
            <a:off x="-30524" y="5470510"/>
            <a:ext cx="317019" cy="1408298"/>
          </a:xfrm>
          <a:prstGeom prst="rect">
            <a:avLst/>
          </a:prstGeom>
        </p:spPr>
      </p:pic>
      <p:pic>
        <p:nvPicPr>
          <p:cNvPr id="3" name="Рисунок 2">
            <a:hlinkClick r:id="rId5" action="ppaction://hlinksldjump"/>
            <a:extLst>
              <a:ext uri="{FF2B5EF4-FFF2-40B4-BE49-F238E27FC236}">
                <a16:creationId xmlns:a16="http://schemas.microsoft.com/office/drawing/2014/main" id="{C6CD8C82-2B18-404A-A5CD-95F28898A0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2972" b="89809" l="7483" r="94785">
                        <a14:foregroundMark x1="25624" y1="12102" x2="35828" y2="6794"/>
                        <a14:foregroundMark x1="35828" y1="6794" x2="51247" y2="3609"/>
                        <a14:foregroundMark x1="51247" y1="3609" x2="65986" y2="4459"/>
                        <a14:foregroundMark x1="65986" y1="4459" x2="51020" y2="4671"/>
                        <a14:foregroundMark x1="51020" y1="4671" x2="22902" y2="15924"/>
                        <a14:foregroundMark x1="22902" y1="15924" x2="11565" y2="28025"/>
                        <a14:foregroundMark x1="11565" y1="28025" x2="7483" y2="39703"/>
                        <a14:foregroundMark x1="7483" y1="39703" x2="8844" y2="62208"/>
                        <a14:foregroundMark x1="90930" y1="24628" x2="94785" y2="50106"/>
                        <a14:foregroundMark x1="94785" y1="50106" x2="88662" y2="68365"/>
                        <a14:foregroundMark x1="65079" y1="7856" x2="39683" y2="7219"/>
                        <a14:foregroundMark x1="68254" y1="6369" x2="39456" y2="5096"/>
                        <a14:foregroundMark x1="39456" y1="5096" x2="39456" y2="5308"/>
                        <a14:foregroundMark x1="38776" y1="2972" x2="57596" y2="4459"/>
                      </a14:backgroundRemoval>
                    </a14:imgEffect>
                  </a14:imgLayer>
                </a14:imgProps>
              </a:ext>
              <a:ext uri="{28A0092B-C50C-407E-A947-70E740481C1C}">
                <a14:useLocalDpi xmlns:a14="http://schemas.microsoft.com/office/drawing/2010/main"/>
              </a:ext>
            </a:extLst>
          </a:blip>
          <a:stretch>
            <a:fillRect/>
          </a:stretch>
        </p:blipFill>
        <p:spPr>
          <a:xfrm>
            <a:off x="127985" y="5570853"/>
            <a:ext cx="1224646" cy="1307955"/>
          </a:xfrm>
          <a:prstGeom prst="rect">
            <a:avLst/>
          </a:prstGeom>
        </p:spPr>
      </p:pic>
    </p:spTree>
    <p:extLst>
      <p:ext uri="{BB962C8B-B14F-4D97-AF65-F5344CB8AC3E}">
        <p14:creationId xmlns:p14="http://schemas.microsoft.com/office/powerpoint/2010/main" val="1628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lidesMania">
  <a:themeElements>
    <a:clrScheme name="Simple Light">
      <a:dk1>
        <a:srgbClr val="4F3934"/>
      </a:dk1>
      <a:lt1>
        <a:srgbClr val="FFFFFF"/>
      </a:lt1>
      <a:dk2>
        <a:srgbClr val="331B17"/>
      </a:dk2>
      <a:lt2>
        <a:srgbClr val="EEEEEE"/>
      </a:lt2>
      <a:accent1>
        <a:srgbClr val="331B17"/>
      </a:accent1>
      <a:accent2>
        <a:srgbClr val="CFC6BD"/>
      </a:accent2>
      <a:accent3>
        <a:srgbClr val="BEB5AB"/>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1531</Words>
  <Application>Microsoft Office PowerPoint</Application>
  <PresentationFormat>Широкоэкранный</PresentationFormat>
  <Paragraphs>136</Paragraphs>
  <Slides>27</Slides>
  <Notes>27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27</vt:i4>
      </vt:variant>
    </vt:vector>
  </HeadingPairs>
  <TitlesOfParts>
    <vt:vector size="35" baseType="lpstr">
      <vt:lpstr>Times New Roman</vt:lpstr>
      <vt:lpstr>IM Fell English SC</vt:lpstr>
      <vt:lpstr>UnifrakturMaguntia</vt:lpstr>
      <vt:lpstr>Calibri</vt:lpstr>
      <vt:lpstr>Arial</vt:lpstr>
      <vt:lpstr>Aldrich</vt:lpstr>
      <vt:lpstr>Abril Fatface</vt:lpstr>
      <vt:lpstr>SlidesMania</vt:lpstr>
      <vt:lpstr>История Древнего мира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Древнего мира</dc:title>
  <dc:creator>пк</dc:creator>
  <cp:lastModifiedBy>Титова Анна Сергеевна</cp:lastModifiedBy>
  <cp:revision>17</cp:revision>
  <dcterms:modified xsi:type="dcterms:W3CDTF">2025-05-28T09:01:44Z</dcterms:modified>
</cp:coreProperties>
</file>