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3" r:id="rId4"/>
    <p:sldId id="258" r:id="rId5"/>
    <p:sldId id="257" r:id="rId6"/>
    <p:sldId id="270" r:id="rId7"/>
    <p:sldId id="268" r:id="rId8"/>
    <p:sldId id="262" r:id="rId9"/>
    <p:sldId id="266" r:id="rId10"/>
    <p:sldId id="267" r:id="rId11"/>
    <p:sldId id="263" r:id="rId12"/>
    <p:sldId id="269" r:id="rId13"/>
    <p:sldId id="264" r:id="rId14"/>
    <p:sldId id="274" r:id="rId15"/>
    <p:sldId id="275" r:id="rId16"/>
    <p:sldId id="26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7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933DB6-5F5C-4D3F-A731-97E959844A6A}" type="datetimeFigureOut">
              <a:rPr lang="ru-RU" smtClean="0"/>
              <a:pPr/>
              <a:t>15.04.2025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D7F2795-1C27-4BEF-AA0F-4E9BBF295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2;&#1080;&#1090;&#1072;%20&#1042;&#1072;&#1089;&#1080;&#1083;&#1100;&#1077;&#1074;&#1085;&#1072;\Desktop\&#1042;&#1085;&#1077;&#1082;&#1083;&#1072;&#1089;&#1089;&#1085;&#1086;&#1077;%20&#1079;&#1072;&#1085;&#1103;&#1090;&#1080;&#1077;%20&#1087;&#1086;%20&#1054;&#1056;&#1050;&#1057;&#1069;%2022.10.18\&#1044;&#1086;&#1088;&#1086;&#1075;&#1086;&#1102;%20&#1076;&#1086;&#1073;&#1088;&#1072;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723584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Ценности материальные и духовные. Дорогою добра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140968"/>
            <a:ext cx="5275312" cy="3456384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Презентация внеклассного занятия</a:t>
            </a:r>
          </a:p>
          <a:p>
            <a:pPr algn="r"/>
            <a:r>
              <a:rPr lang="ru-RU" smtClean="0"/>
              <a:t>Работу выполни</a:t>
            </a:r>
            <a:r>
              <a:rPr lang="ru-RU" smtClean="0"/>
              <a:t>ла</a:t>
            </a:r>
            <a:r>
              <a:rPr lang="ru-RU" dirty="0" smtClean="0"/>
              <a:t>:</a:t>
            </a:r>
          </a:p>
          <a:p>
            <a:pPr algn="r"/>
            <a:r>
              <a:rPr lang="ru-RU" dirty="0" smtClean="0"/>
              <a:t>учитель начальных классов </a:t>
            </a:r>
          </a:p>
          <a:p>
            <a:pPr algn="r"/>
            <a:r>
              <a:rPr lang="ru-RU" dirty="0" smtClean="0"/>
              <a:t>МОУ СОШ № 32</a:t>
            </a:r>
          </a:p>
          <a:p>
            <a:pPr algn="r"/>
            <a:r>
              <a:rPr lang="ru-RU" b="1" i="1" dirty="0" smtClean="0"/>
              <a:t>Смирнова Вита Васильевна</a:t>
            </a:r>
          </a:p>
          <a:p>
            <a:endParaRPr lang="ru-RU" dirty="0" smtClean="0"/>
          </a:p>
          <a:p>
            <a:r>
              <a:rPr lang="ru-RU" dirty="0" smtClean="0"/>
              <a:t>          Г. о. Подольск</a:t>
            </a:r>
          </a:p>
          <a:p>
            <a:r>
              <a:rPr lang="ru-RU" dirty="0" smtClean="0"/>
              <a:t>                 </a:t>
            </a:r>
            <a:r>
              <a:rPr lang="ru-RU" dirty="0" smtClean="0"/>
              <a:t>2025 </a:t>
            </a:r>
            <a:r>
              <a:rPr lang="ru-RU" dirty="0" smtClean="0"/>
              <a:t>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70747/0009-006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727280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1.ppt4web.ru/images/16566/98357/640/img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70485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filosofija/TSennosti-podrostkov/0005-005-Schastlivaja-semj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9127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filosofija/TSennosti-i-normy/0006-006-Vechnye-tsenno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720079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s.mixmarket.biz/r/300/18171/151895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439248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/>
              <a:t>Доброта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68760"/>
            <a:ext cx="7384864" cy="4979640"/>
          </a:xfrm>
        </p:spPr>
        <p:txBody>
          <a:bodyPr/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Доброта - отзывчивость, душевное расположение к людям, стремление делать добро другим.</a:t>
            </a:r>
          </a:p>
          <a:p>
            <a:endParaRPr lang="ru-RU" dirty="0"/>
          </a:p>
        </p:txBody>
      </p:sp>
      <p:pic>
        <p:nvPicPr>
          <p:cNvPr id="4" name="Рисунок 3" descr="http://amurskdetsad48.ucoz.ru/leto2014/0_befb3_96400671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59766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267161/slide_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741682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3" name="Дорогою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  <p:pic>
        <p:nvPicPr>
          <p:cNvPr id="4" name="Рисунок 3" descr="http://1liski.detkin-club.ru/images/custom_4/1453274_html_67d36e70_5ba2341ca484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08920"/>
            <a:ext cx="47525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  Правила работы в группах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484784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1. Распределите роли в группе.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2. Внимательно прочитайте задание.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3. При обсуждении задания внимательно выслушивайте и учитывайте мнение каждого.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4. Уважайте собеседника и не перебивайте говорящего.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Ценности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54759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Всё что для человека является дорогим,  жизненно важным, что определяет его отношение  к действительности.</a:t>
            </a:r>
            <a:endParaRPr lang="ru-RU" sz="4400" dirty="0">
              <a:solidFill>
                <a:schemeClr val="accent5">
                  <a:lumMod val="5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8b0/001a205f-86495eee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692696"/>
            <a:ext cx="72728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6/610931/slide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476672"/>
            <a:ext cx="712879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06/235017/640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476672"/>
            <a:ext cx="74888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d/dtUsfKgN1mwvHGFOna6xercY9qP8h05SyRjkTiXDW/slide-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548680"/>
            <a:ext cx="727280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zzwizz.ru/wp-content/uploads/2015/12/materialnye-i-duhovnye-tsenno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67687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165/190523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705678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</TotalTime>
  <Words>83</Words>
  <Application>Microsoft Office PowerPoint</Application>
  <PresentationFormat>Экран (4:3)</PresentationFormat>
  <Paragraphs>17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Aharoni</vt:lpstr>
      <vt:lpstr>Corbel</vt:lpstr>
      <vt:lpstr>Gill Sans MT</vt:lpstr>
      <vt:lpstr>Verdana</vt:lpstr>
      <vt:lpstr>Wingdings 2</vt:lpstr>
      <vt:lpstr>Солнцестояние</vt:lpstr>
      <vt:lpstr>Ценности материальные и духовные. Дорогою добра</vt:lpstr>
      <vt:lpstr>  Правила работы в группах</vt:lpstr>
      <vt:lpstr>Ценности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Доброта</vt:lpstr>
      <vt:lpstr>Презентация PowerPoint</vt:lpstr>
      <vt:lpstr>   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Ценности материальные и духовные. Дорогою добра</dc:title>
  <dc:creator>Вита Васильевна</dc:creator>
  <cp:lastModifiedBy>Учетная запись Майкрософт</cp:lastModifiedBy>
  <cp:revision>13</cp:revision>
  <dcterms:created xsi:type="dcterms:W3CDTF">2018-10-21T15:02:53Z</dcterms:created>
  <dcterms:modified xsi:type="dcterms:W3CDTF">2025-04-15T12:01:00Z</dcterms:modified>
</cp:coreProperties>
</file>