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96" r:id="rId2"/>
    <p:sldId id="307" r:id="rId3"/>
    <p:sldId id="305" r:id="rId4"/>
    <p:sldId id="274" r:id="rId5"/>
    <p:sldId id="277" r:id="rId6"/>
    <p:sldId id="294" r:id="rId7"/>
    <p:sldId id="259" r:id="rId8"/>
    <p:sldId id="297" r:id="rId9"/>
    <p:sldId id="258" r:id="rId10"/>
    <p:sldId id="260" r:id="rId11"/>
    <p:sldId id="261" r:id="rId12"/>
    <p:sldId id="262" r:id="rId13"/>
    <p:sldId id="300" r:id="rId14"/>
    <p:sldId id="311" r:id="rId15"/>
    <p:sldId id="276" r:id="rId16"/>
    <p:sldId id="304" r:id="rId17"/>
    <p:sldId id="281" r:id="rId18"/>
    <p:sldId id="285" r:id="rId19"/>
    <p:sldId id="289" r:id="rId20"/>
    <p:sldId id="288" r:id="rId21"/>
    <p:sldId id="309" r:id="rId22"/>
    <p:sldId id="292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6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5E2CF-C223-4F64-B5AE-F3FF83D852F3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228DB-25FA-4A2A-891D-66413FCAA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071546"/>
            <a:ext cx="80010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Урок математики</a:t>
            </a:r>
          </a:p>
          <a:p>
            <a:pPr algn="ctr"/>
            <a:endParaRPr lang="ru-RU" sz="72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7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 «А»  класс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Весы лабораторные</a:t>
            </a:r>
            <a:endParaRPr lang="ru-RU" b="1" dirty="0"/>
          </a:p>
        </p:txBody>
      </p:sp>
      <p:pic>
        <p:nvPicPr>
          <p:cNvPr id="5122" name="Picture 2" descr="C:\Users\пк\Desktop\в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113039" cy="3063230"/>
          </a:xfrm>
          <a:prstGeom prst="rect">
            <a:avLst/>
          </a:prstGeom>
          <a:noFill/>
        </p:spPr>
      </p:pic>
      <p:pic>
        <p:nvPicPr>
          <p:cNvPr id="5123" name="Picture 3" descr="C:\Users\пк\Desktop\в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2024" y="1124744"/>
            <a:ext cx="3582424" cy="2808312"/>
          </a:xfrm>
          <a:prstGeom prst="rect">
            <a:avLst/>
          </a:prstGeom>
          <a:noFill/>
        </p:spPr>
      </p:pic>
      <p:pic>
        <p:nvPicPr>
          <p:cNvPr id="5124" name="Picture 4" descr="C:\Users\пк\Desktop\в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3573016"/>
            <a:ext cx="2376264" cy="273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Весы автомобильные</a:t>
            </a:r>
            <a:endParaRPr lang="ru-RU" b="1" dirty="0"/>
          </a:p>
        </p:txBody>
      </p:sp>
      <p:pic>
        <p:nvPicPr>
          <p:cNvPr id="6146" name="Picture 2" descr="C:\Users\пк\Desktop\в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Весы медицинские</a:t>
            </a:r>
            <a:endParaRPr lang="ru-RU" b="1" dirty="0"/>
          </a:p>
        </p:txBody>
      </p:sp>
      <p:pic>
        <p:nvPicPr>
          <p:cNvPr id="7170" name="Picture 2" descr="C:\Users\пк\Desktop\в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417102" cy="4525963"/>
          </a:xfrm>
          <a:prstGeom prst="rect">
            <a:avLst/>
          </a:prstGeom>
          <a:noFill/>
        </p:spPr>
      </p:pic>
      <p:pic>
        <p:nvPicPr>
          <p:cNvPr id="7171" name="Picture 3" descr="C:\Users\пк\Desktop\в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4784"/>
            <a:ext cx="3600970" cy="394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86" cy="68580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52788" y="1196975"/>
            <a:ext cx="2736850" cy="5000625"/>
            <a:chOff x="2049" y="754"/>
            <a:chExt cx="1724" cy="3150"/>
          </a:xfrm>
        </p:grpSpPr>
        <p:sp>
          <p:nvSpPr>
            <p:cNvPr id="23567" name="Rectangle 5"/>
            <p:cNvSpPr>
              <a:spLocks noChangeArrowheads="1"/>
            </p:cNvSpPr>
            <p:nvPr/>
          </p:nvSpPr>
          <p:spPr bwMode="auto">
            <a:xfrm>
              <a:off x="2817" y="754"/>
              <a:ext cx="188" cy="2752"/>
            </a:xfrm>
            <a:prstGeom prst="rect">
              <a:avLst/>
            </a:prstGeom>
            <a:solidFill>
              <a:srgbClr val="000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49" y="3482"/>
              <a:ext cx="1724" cy="422"/>
              <a:chOff x="1973" y="2886"/>
              <a:chExt cx="1724" cy="445"/>
            </a:xfrm>
          </p:grpSpPr>
          <p:sp>
            <p:nvSpPr>
              <p:cNvPr id="23569" name="Freeform 7"/>
              <p:cNvSpPr>
                <a:spLocks/>
              </p:cNvSpPr>
              <p:nvPr/>
            </p:nvSpPr>
            <p:spPr bwMode="auto">
              <a:xfrm>
                <a:off x="1973" y="2886"/>
                <a:ext cx="1724" cy="445"/>
              </a:xfrm>
              <a:custGeom>
                <a:avLst/>
                <a:gdLst>
                  <a:gd name="T0" fmla="*/ 1724 w 1724"/>
                  <a:gd name="T1" fmla="*/ 445 h 445"/>
                  <a:gd name="T2" fmla="*/ 1714 w 1724"/>
                  <a:gd name="T3" fmla="*/ 399 h 445"/>
                  <a:gd name="T4" fmla="*/ 1697 w 1724"/>
                  <a:gd name="T5" fmla="*/ 355 h 445"/>
                  <a:gd name="T6" fmla="*/ 1672 w 1724"/>
                  <a:gd name="T7" fmla="*/ 313 h 445"/>
                  <a:gd name="T8" fmla="*/ 1641 w 1724"/>
                  <a:gd name="T9" fmla="*/ 272 h 445"/>
                  <a:gd name="T10" fmla="*/ 1602 w 1724"/>
                  <a:gd name="T11" fmla="*/ 233 h 445"/>
                  <a:gd name="T12" fmla="*/ 1558 w 1724"/>
                  <a:gd name="T13" fmla="*/ 196 h 445"/>
                  <a:gd name="T14" fmla="*/ 1509 w 1724"/>
                  <a:gd name="T15" fmla="*/ 162 h 445"/>
                  <a:gd name="T16" fmla="*/ 1452 w 1724"/>
                  <a:gd name="T17" fmla="*/ 130 h 445"/>
                  <a:gd name="T18" fmla="*/ 1391 w 1724"/>
                  <a:gd name="T19" fmla="*/ 101 h 445"/>
                  <a:gd name="T20" fmla="*/ 1328 w 1724"/>
                  <a:gd name="T21" fmla="*/ 76 h 445"/>
                  <a:gd name="T22" fmla="*/ 1257 w 1724"/>
                  <a:gd name="T23" fmla="*/ 54 h 445"/>
                  <a:gd name="T24" fmla="*/ 1186 w 1724"/>
                  <a:gd name="T25" fmla="*/ 35 h 445"/>
                  <a:gd name="T26" fmla="*/ 1108 w 1724"/>
                  <a:gd name="T27" fmla="*/ 20 h 445"/>
                  <a:gd name="T28" fmla="*/ 1029 w 1724"/>
                  <a:gd name="T29" fmla="*/ 10 h 445"/>
                  <a:gd name="T30" fmla="*/ 946 w 1724"/>
                  <a:gd name="T31" fmla="*/ 3 h 445"/>
                  <a:gd name="T32" fmla="*/ 863 w 1724"/>
                  <a:gd name="T33" fmla="*/ 0 h 445"/>
                  <a:gd name="T34" fmla="*/ 777 w 1724"/>
                  <a:gd name="T35" fmla="*/ 3 h 445"/>
                  <a:gd name="T36" fmla="*/ 697 w 1724"/>
                  <a:gd name="T37" fmla="*/ 10 h 445"/>
                  <a:gd name="T38" fmla="*/ 616 w 1724"/>
                  <a:gd name="T39" fmla="*/ 20 h 445"/>
                  <a:gd name="T40" fmla="*/ 540 w 1724"/>
                  <a:gd name="T41" fmla="*/ 35 h 445"/>
                  <a:gd name="T42" fmla="*/ 467 w 1724"/>
                  <a:gd name="T43" fmla="*/ 54 h 445"/>
                  <a:gd name="T44" fmla="*/ 398 w 1724"/>
                  <a:gd name="T45" fmla="*/ 76 h 445"/>
                  <a:gd name="T46" fmla="*/ 332 w 1724"/>
                  <a:gd name="T47" fmla="*/ 101 h 445"/>
                  <a:gd name="T48" fmla="*/ 271 w 1724"/>
                  <a:gd name="T49" fmla="*/ 130 h 445"/>
                  <a:gd name="T50" fmla="*/ 217 w 1724"/>
                  <a:gd name="T51" fmla="*/ 162 h 445"/>
                  <a:gd name="T52" fmla="*/ 166 w 1724"/>
                  <a:gd name="T53" fmla="*/ 196 h 445"/>
                  <a:gd name="T54" fmla="*/ 122 w 1724"/>
                  <a:gd name="T55" fmla="*/ 233 h 445"/>
                  <a:gd name="T56" fmla="*/ 83 w 1724"/>
                  <a:gd name="T57" fmla="*/ 272 h 445"/>
                  <a:gd name="T58" fmla="*/ 51 w 1724"/>
                  <a:gd name="T59" fmla="*/ 313 h 445"/>
                  <a:gd name="T60" fmla="*/ 27 w 1724"/>
                  <a:gd name="T61" fmla="*/ 355 h 445"/>
                  <a:gd name="T62" fmla="*/ 10 w 1724"/>
                  <a:gd name="T63" fmla="*/ 399 h 445"/>
                  <a:gd name="T64" fmla="*/ 0 w 1724"/>
                  <a:gd name="T65" fmla="*/ 445 h 445"/>
                  <a:gd name="T66" fmla="*/ 1724 w 1724"/>
                  <a:gd name="T67" fmla="*/ 445 h 4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4" h="445">
                    <a:moveTo>
                      <a:pt x="1724" y="445"/>
                    </a:moveTo>
                    <a:lnTo>
                      <a:pt x="1714" y="399"/>
                    </a:lnTo>
                    <a:lnTo>
                      <a:pt x="1697" y="355"/>
                    </a:lnTo>
                    <a:lnTo>
                      <a:pt x="1672" y="313"/>
                    </a:lnTo>
                    <a:lnTo>
                      <a:pt x="1641" y="272"/>
                    </a:lnTo>
                    <a:lnTo>
                      <a:pt x="1602" y="233"/>
                    </a:lnTo>
                    <a:lnTo>
                      <a:pt x="1558" y="196"/>
                    </a:lnTo>
                    <a:lnTo>
                      <a:pt x="1509" y="162"/>
                    </a:lnTo>
                    <a:lnTo>
                      <a:pt x="1452" y="130"/>
                    </a:lnTo>
                    <a:lnTo>
                      <a:pt x="1391" y="101"/>
                    </a:lnTo>
                    <a:lnTo>
                      <a:pt x="1328" y="76"/>
                    </a:lnTo>
                    <a:lnTo>
                      <a:pt x="1257" y="54"/>
                    </a:lnTo>
                    <a:lnTo>
                      <a:pt x="1186" y="35"/>
                    </a:lnTo>
                    <a:lnTo>
                      <a:pt x="1108" y="20"/>
                    </a:lnTo>
                    <a:lnTo>
                      <a:pt x="1029" y="10"/>
                    </a:lnTo>
                    <a:lnTo>
                      <a:pt x="946" y="3"/>
                    </a:lnTo>
                    <a:lnTo>
                      <a:pt x="863" y="0"/>
                    </a:lnTo>
                    <a:lnTo>
                      <a:pt x="777" y="3"/>
                    </a:lnTo>
                    <a:lnTo>
                      <a:pt x="697" y="10"/>
                    </a:lnTo>
                    <a:lnTo>
                      <a:pt x="616" y="20"/>
                    </a:lnTo>
                    <a:lnTo>
                      <a:pt x="540" y="35"/>
                    </a:lnTo>
                    <a:lnTo>
                      <a:pt x="467" y="54"/>
                    </a:lnTo>
                    <a:lnTo>
                      <a:pt x="398" y="76"/>
                    </a:lnTo>
                    <a:lnTo>
                      <a:pt x="332" y="101"/>
                    </a:lnTo>
                    <a:lnTo>
                      <a:pt x="271" y="130"/>
                    </a:lnTo>
                    <a:lnTo>
                      <a:pt x="217" y="162"/>
                    </a:lnTo>
                    <a:lnTo>
                      <a:pt x="166" y="196"/>
                    </a:lnTo>
                    <a:lnTo>
                      <a:pt x="122" y="233"/>
                    </a:lnTo>
                    <a:lnTo>
                      <a:pt x="83" y="272"/>
                    </a:lnTo>
                    <a:lnTo>
                      <a:pt x="51" y="313"/>
                    </a:lnTo>
                    <a:lnTo>
                      <a:pt x="27" y="355"/>
                    </a:lnTo>
                    <a:lnTo>
                      <a:pt x="10" y="399"/>
                    </a:lnTo>
                    <a:lnTo>
                      <a:pt x="0" y="445"/>
                    </a:lnTo>
                    <a:lnTo>
                      <a:pt x="1724" y="445"/>
                    </a:lnTo>
                    <a:close/>
                  </a:path>
                </a:pathLst>
              </a:custGeom>
              <a:solidFill>
                <a:srgbClr val="00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0" name="Freeform 8"/>
              <p:cNvSpPr>
                <a:spLocks/>
              </p:cNvSpPr>
              <p:nvPr/>
            </p:nvSpPr>
            <p:spPr bwMode="auto">
              <a:xfrm>
                <a:off x="2540" y="3028"/>
                <a:ext cx="839" cy="59"/>
              </a:xfrm>
              <a:custGeom>
                <a:avLst/>
                <a:gdLst>
                  <a:gd name="T0" fmla="*/ 839 w 839"/>
                  <a:gd name="T1" fmla="*/ 59 h 59"/>
                  <a:gd name="T2" fmla="*/ 827 w 839"/>
                  <a:gd name="T3" fmla="*/ 51 h 59"/>
                  <a:gd name="T4" fmla="*/ 812 w 839"/>
                  <a:gd name="T5" fmla="*/ 44 h 59"/>
                  <a:gd name="T6" fmla="*/ 800 w 839"/>
                  <a:gd name="T7" fmla="*/ 37 h 59"/>
                  <a:gd name="T8" fmla="*/ 785 w 839"/>
                  <a:gd name="T9" fmla="*/ 29 h 59"/>
                  <a:gd name="T10" fmla="*/ 773 w 839"/>
                  <a:gd name="T11" fmla="*/ 22 h 59"/>
                  <a:gd name="T12" fmla="*/ 758 w 839"/>
                  <a:gd name="T13" fmla="*/ 15 h 59"/>
                  <a:gd name="T14" fmla="*/ 744 w 839"/>
                  <a:gd name="T15" fmla="*/ 7 h 59"/>
                  <a:gd name="T16" fmla="*/ 729 w 839"/>
                  <a:gd name="T17" fmla="*/ 0 h 59"/>
                  <a:gd name="T18" fmla="*/ 0 w 839"/>
                  <a:gd name="T19" fmla="*/ 32 h 59"/>
                  <a:gd name="T20" fmla="*/ 839 w 839"/>
                  <a:gd name="T21" fmla="*/ 59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9" h="59">
                    <a:moveTo>
                      <a:pt x="839" y="59"/>
                    </a:moveTo>
                    <a:lnTo>
                      <a:pt x="827" y="51"/>
                    </a:lnTo>
                    <a:lnTo>
                      <a:pt x="812" y="44"/>
                    </a:lnTo>
                    <a:lnTo>
                      <a:pt x="800" y="37"/>
                    </a:lnTo>
                    <a:lnTo>
                      <a:pt x="785" y="29"/>
                    </a:lnTo>
                    <a:lnTo>
                      <a:pt x="773" y="22"/>
                    </a:lnTo>
                    <a:lnTo>
                      <a:pt x="758" y="15"/>
                    </a:lnTo>
                    <a:lnTo>
                      <a:pt x="744" y="7"/>
                    </a:lnTo>
                    <a:lnTo>
                      <a:pt x="729" y="0"/>
                    </a:lnTo>
                    <a:lnTo>
                      <a:pt x="0" y="32"/>
                    </a:lnTo>
                    <a:lnTo>
                      <a:pt x="839" y="59"/>
                    </a:lnTo>
                    <a:close/>
                  </a:path>
                </a:pathLst>
              </a:custGeom>
              <a:solidFill>
                <a:srgbClr val="282B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9"/>
              <p:cNvSpPr>
                <a:spLocks/>
              </p:cNvSpPr>
              <p:nvPr/>
            </p:nvSpPr>
            <p:spPr bwMode="auto">
              <a:xfrm>
                <a:off x="2621" y="3160"/>
                <a:ext cx="905" cy="66"/>
              </a:xfrm>
              <a:custGeom>
                <a:avLst/>
                <a:gdLst>
                  <a:gd name="T0" fmla="*/ 905 w 905"/>
                  <a:gd name="T1" fmla="*/ 66 h 66"/>
                  <a:gd name="T2" fmla="*/ 892 w 905"/>
                  <a:gd name="T3" fmla="*/ 49 h 66"/>
                  <a:gd name="T4" fmla="*/ 880 w 905"/>
                  <a:gd name="T5" fmla="*/ 32 h 66"/>
                  <a:gd name="T6" fmla="*/ 866 w 905"/>
                  <a:gd name="T7" fmla="*/ 15 h 66"/>
                  <a:gd name="T8" fmla="*/ 848 w 905"/>
                  <a:gd name="T9" fmla="*/ 0 h 66"/>
                  <a:gd name="T10" fmla="*/ 0 w 905"/>
                  <a:gd name="T11" fmla="*/ 34 h 66"/>
                  <a:gd name="T12" fmla="*/ 905 w 905"/>
                  <a:gd name="T13" fmla="*/ 66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5" h="66">
                    <a:moveTo>
                      <a:pt x="905" y="66"/>
                    </a:moveTo>
                    <a:lnTo>
                      <a:pt x="892" y="49"/>
                    </a:lnTo>
                    <a:lnTo>
                      <a:pt x="880" y="32"/>
                    </a:lnTo>
                    <a:lnTo>
                      <a:pt x="866" y="15"/>
                    </a:lnTo>
                    <a:lnTo>
                      <a:pt x="848" y="0"/>
                    </a:lnTo>
                    <a:lnTo>
                      <a:pt x="0" y="34"/>
                    </a:lnTo>
                    <a:lnTo>
                      <a:pt x="905" y="66"/>
                    </a:lnTo>
                    <a:close/>
                  </a:path>
                </a:pathLst>
              </a:custGeom>
              <a:solidFill>
                <a:srgbClr val="282B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14" name="Rectangle 10"/>
          <p:cNvSpPr>
            <a:spLocks noChangeArrowheads="1"/>
          </p:cNvSpPr>
          <p:nvPr/>
        </p:nvSpPr>
        <p:spPr bwMode="auto">
          <a:xfrm rot="-5400000">
            <a:off x="4537075" y="-1257300"/>
            <a:ext cx="142875" cy="4968875"/>
          </a:xfrm>
          <a:prstGeom prst="rect">
            <a:avLst/>
          </a:prstGeom>
          <a:solidFill>
            <a:srgbClr val="0000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00100" y="1142984"/>
            <a:ext cx="2879725" cy="3624263"/>
            <a:chOff x="607" y="728"/>
            <a:chExt cx="1814" cy="2283"/>
          </a:xfrm>
        </p:grpSpPr>
        <p:sp>
          <p:nvSpPr>
            <p:cNvPr id="23563" name="Freeform 12"/>
            <p:cNvSpPr>
              <a:spLocks/>
            </p:cNvSpPr>
            <p:nvPr/>
          </p:nvSpPr>
          <p:spPr bwMode="auto">
            <a:xfrm>
              <a:off x="607" y="2684"/>
              <a:ext cx="1814" cy="327"/>
            </a:xfrm>
            <a:custGeom>
              <a:avLst/>
              <a:gdLst>
                <a:gd name="T0" fmla="*/ 0 w 1245"/>
                <a:gd name="T1" fmla="*/ 0 h 641"/>
                <a:gd name="T2" fmla="*/ 0 w 1245"/>
                <a:gd name="T3" fmla="*/ 1 h 641"/>
                <a:gd name="T4" fmla="*/ 0 w 1245"/>
                <a:gd name="T5" fmla="*/ 1 h 641"/>
                <a:gd name="T6" fmla="*/ 0 w 1245"/>
                <a:gd name="T7" fmla="*/ 1 h 641"/>
                <a:gd name="T8" fmla="*/ 0 w 1245"/>
                <a:gd name="T9" fmla="*/ 2 h 641"/>
                <a:gd name="T10" fmla="*/ 13 w 1245"/>
                <a:gd name="T11" fmla="*/ 6 h 641"/>
                <a:gd name="T12" fmla="*/ 52 w 1245"/>
                <a:gd name="T13" fmla="*/ 10 h 641"/>
                <a:gd name="T14" fmla="*/ 121 w 1245"/>
                <a:gd name="T15" fmla="*/ 14 h 641"/>
                <a:gd name="T16" fmla="*/ 219 w 1245"/>
                <a:gd name="T17" fmla="*/ 17 h 641"/>
                <a:gd name="T18" fmla="*/ 344 w 1245"/>
                <a:gd name="T19" fmla="*/ 21 h 641"/>
                <a:gd name="T20" fmla="*/ 487 w 1245"/>
                <a:gd name="T21" fmla="*/ 24 h 641"/>
                <a:gd name="T22" fmla="*/ 641 w 1245"/>
                <a:gd name="T23" fmla="*/ 28 h 641"/>
                <a:gd name="T24" fmla="*/ 828 w 1245"/>
                <a:gd name="T25" fmla="*/ 31 h 641"/>
                <a:gd name="T26" fmla="*/ 1027 w 1245"/>
                <a:gd name="T27" fmla="*/ 34 h 641"/>
                <a:gd name="T28" fmla="*/ 1234 w 1245"/>
                <a:gd name="T29" fmla="*/ 36 h 641"/>
                <a:gd name="T30" fmla="*/ 1467 w 1245"/>
                <a:gd name="T31" fmla="*/ 38 h 641"/>
                <a:gd name="T32" fmla="*/ 1724 w 1245"/>
                <a:gd name="T33" fmla="*/ 40 h 641"/>
                <a:gd name="T34" fmla="*/ 1974 w 1245"/>
                <a:gd name="T35" fmla="*/ 42 h 641"/>
                <a:gd name="T36" fmla="*/ 2248 w 1245"/>
                <a:gd name="T37" fmla="*/ 42 h 641"/>
                <a:gd name="T38" fmla="*/ 2524 w 1245"/>
                <a:gd name="T39" fmla="*/ 43 h 641"/>
                <a:gd name="T40" fmla="*/ 2811 w 1245"/>
                <a:gd name="T41" fmla="*/ 43 h 641"/>
                <a:gd name="T42" fmla="*/ 3095 w 1245"/>
                <a:gd name="T43" fmla="*/ 43 h 641"/>
                <a:gd name="T44" fmla="*/ 3372 w 1245"/>
                <a:gd name="T45" fmla="*/ 42 h 641"/>
                <a:gd name="T46" fmla="*/ 3637 w 1245"/>
                <a:gd name="T47" fmla="*/ 42 h 641"/>
                <a:gd name="T48" fmla="*/ 3903 w 1245"/>
                <a:gd name="T49" fmla="*/ 40 h 641"/>
                <a:gd name="T50" fmla="*/ 4144 w 1245"/>
                <a:gd name="T51" fmla="*/ 38 h 641"/>
                <a:gd name="T52" fmla="*/ 4377 w 1245"/>
                <a:gd name="T53" fmla="*/ 36 h 641"/>
                <a:gd name="T54" fmla="*/ 4584 w 1245"/>
                <a:gd name="T55" fmla="*/ 34 h 641"/>
                <a:gd name="T56" fmla="*/ 4794 w 1245"/>
                <a:gd name="T57" fmla="*/ 31 h 641"/>
                <a:gd name="T58" fmla="*/ 4970 w 1245"/>
                <a:gd name="T59" fmla="*/ 28 h 641"/>
                <a:gd name="T60" fmla="*/ 5137 w 1245"/>
                <a:gd name="T61" fmla="*/ 24 h 641"/>
                <a:gd name="T62" fmla="*/ 5267 w 1245"/>
                <a:gd name="T63" fmla="*/ 21 h 641"/>
                <a:gd name="T64" fmla="*/ 5392 w 1245"/>
                <a:gd name="T65" fmla="*/ 17 h 641"/>
                <a:gd name="T66" fmla="*/ 5490 w 1245"/>
                <a:gd name="T67" fmla="*/ 14 h 641"/>
                <a:gd name="T68" fmla="*/ 5557 w 1245"/>
                <a:gd name="T69" fmla="*/ 10 h 641"/>
                <a:gd name="T70" fmla="*/ 5598 w 1245"/>
                <a:gd name="T71" fmla="*/ 6 h 641"/>
                <a:gd name="T72" fmla="*/ 5611 w 1245"/>
                <a:gd name="T73" fmla="*/ 2 h 641"/>
                <a:gd name="T74" fmla="*/ 5611 w 1245"/>
                <a:gd name="T75" fmla="*/ 1 h 641"/>
                <a:gd name="T76" fmla="*/ 5611 w 1245"/>
                <a:gd name="T77" fmla="*/ 1 h 641"/>
                <a:gd name="T78" fmla="*/ 5611 w 1245"/>
                <a:gd name="T79" fmla="*/ 1 h 641"/>
                <a:gd name="T80" fmla="*/ 5611 w 1245"/>
                <a:gd name="T81" fmla="*/ 0 h 641"/>
                <a:gd name="T82" fmla="*/ 0 w 1245"/>
                <a:gd name="T83" fmla="*/ 0 h 6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45" h="641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81"/>
                  </a:lnTo>
                  <a:lnTo>
                    <a:pt x="12" y="142"/>
                  </a:lnTo>
                  <a:lnTo>
                    <a:pt x="27" y="203"/>
                  </a:lnTo>
                  <a:lnTo>
                    <a:pt x="49" y="259"/>
                  </a:lnTo>
                  <a:lnTo>
                    <a:pt x="76" y="315"/>
                  </a:lnTo>
                  <a:lnTo>
                    <a:pt x="108" y="367"/>
                  </a:lnTo>
                  <a:lnTo>
                    <a:pt x="142" y="413"/>
                  </a:lnTo>
                  <a:lnTo>
                    <a:pt x="184" y="457"/>
                  </a:lnTo>
                  <a:lnTo>
                    <a:pt x="228" y="499"/>
                  </a:lnTo>
                  <a:lnTo>
                    <a:pt x="274" y="533"/>
                  </a:lnTo>
                  <a:lnTo>
                    <a:pt x="325" y="565"/>
                  </a:lnTo>
                  <a:lnTo>
                    <a:pt x="382" y="592"/>
                  </a:lnTo>
                  <a:lnTo>
                    <a:pt x="438" y="614"/>
                  </a:lnTo>
                  <a:lnTo>
                    <a:pt x="499" y="628"/>
                  </a:lnTo>
                  <a:lnTo>
                    <a:pt x="560" y="638"/>
                  </a:lnTo>
                  <a:lnTo>
                    <a:pt x="624" y="641"/>
                  </a:lnTo>
                  <a:lnTo>
                    <a:pt x="687" y="638"/>
                  </a:lnTo>
                  <a:lnTo>
                    <a:pt x="748" y="628"/>
                  </a:lnTo>
                  <a:lnTo>
                    <a:pt x="807" y="614"/>
                  </a:lnTo>
                  <a:lnTo>
                    <a:pt x="866" y="592"/>
                  </a:lnTo>
                  <a:lnTo>
                    <a:pt x="920" y="565"/>
                  </a:lnTo>
                  <a:lnTo>
                    <a:pt x="971" y="533"/>
                  </a:lnTo>
                  <a:lnTo>
                    <a:pt x="1017" y="499"/>
                  </a:lnTo>
                  <a:lnTo>
                    <a:pt x="1064" y="457"/>
                  </a:lnTo>
                  <a:lnTo>
                    <a:pt x="1103" y="413"/>
                  </a:lnTo>
                  <a:lnTo>
                    <a:pt x="1140" y="367"/>
                  </a:lnTo>
                  <a:lnTo>
                    <a:pt x="1169" y="315"/>
                  </a:lnTo>
                  <a:lnTo>
                    <a:pt x="1196" y="259"/>
                  </a:lnTo>
                  <a:lnTo>
                    <a:pt x="1218" y="203"/>
                  </a:lnTo>
                  <a:lnTo>
                    <a:pt x="1233" y="142"/>
                  </a:lnTo>
                  <a:lnTo>
                    <a:pt x="1242" y="81"/>
                  </a:lnTo>
                  <a:lnTo>
                    <a:pt x="1245" y="17"/>
                  </a:lnTo>
                  <a:lnTo>
                    <a:pt x="1245" y="12"/>
                  </a:lnTo>
                  <a:lnTo>
                    <a:pt x="1245" y="7"/>
                  </a:lnTo>
                  <a:lnTo>
                    <a:pt x="1245" y="5"/>
                  </a:lnTo>
                  <a:lnTo>
                    <a:pt x="1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668" y="728"/>
              <a:ext cx="1692" cy="2006"/>
              <a:chOff x="668" y="728"/>
              <a:chExt cx="1692" cy="2006"/>
            </a:xfrm>
          </p:grpSpPr>
          <p:sp>
            <p:nvSpPr>
              <p:cNvPr id="23565" name="Freeform 14"/>
              <p:cNvSpPr>
                <a:spLocks/>
              </p:cNvSpPr>
              <p:nvPr/>
            </p:nvSpPr>
            <p:spPr bwMode="auto">
              <a:xfrm>
                <a:off x="668" y="728"/>
                <a:ext cx="769" cy="2006"/>
              </a:xfrm>
              <a:custGeom>
                <a:avLst/>
                <a:gdLst>
                  <a:gd name="T0" fmla="*/ 2121 w 538"/>
                  <a:gd name="T1" fmla="*/ 0 h 878"/>
                  <a:gd name="T2" fmla="*/ 0 w 538"/>
                  <a:gd name="T3" fmla="*/ 23460 h 878"/>
                  <a:gd name="T4" fmla="*/ 120 w 538"/>
                  <a:gd name="T5" fmla="*/ 23923 h 878"/>
                  <a:gd name="T6" fmla="*/ 2246 w 538"/>
                  <a:gd name="T7" fmla="*/ 491 h 878"/>
                  <a:gd name="T8" fmla="*/ 2121 w 538"/>
                  <a:gd name="T9" fmla="*/ 0 h 8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8" h="878">
                    <a:moveTo>
                      <a:pt x="508" y="0"/>
                    </a:moveTo>
                    <a:lnTo>
                      <a:pt x="0" y="861"/>
                    </a:lnTo>
                    <a:lnTo>
                      <a:pt x="29" y="878"/>
                    </a:lnTo>
                    <a:lnTo>
                      <a:pt x="538" y="18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Freeform 15"/>
              <p:cNvSpPr>
                <a:spLocks/>
              </p:cNvSpPr>
              <p:nvPr/>
            </p:nvSpPr>
            <p:spPr bwMode="auto">
              <a:xfrm flipH="1">
                <a:off x="1610" y="777"/>
                <a:ext cx="750" cy="1957"/>
              </a:xfrm>
              <a:custGeom>
                <a:avLst/>
                <a:gdLst>
                  <a:gd name="T0" fmla="*/ 1918 w 538"/>
                  <a:gd name="T1" fmla="*/ 0 h 878"/>
                  <a:gd name="T2" fmla="*/ 0 w 538"/>
                  <a:gd name="T3" fmla="*/ 21248 h 878"/>
                  <a:gd name="T4" fmla="*/ 109 w 538"/>
                  <a:gd name="T5" fmla="*/ 21672 h 878"/>
                  <a:gd name="T6" fmla="*/ 2033 w 538"/>
                  <a:gd name="T7" fmla="*/ 441 h 878"/>
                  <a:gd name="T8" fmla="*/ 1918 w 538"/>
                  <a:gd name="T9" fmla="*/ 0 h 8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8" h="878">
                    <a:moveTo>
                      <a:pt x="508" y="0"/>
                    </a:moveTo>
                    <a:lnTo>
                      <a:pt x="0" y="861"/>
                    </a:lnTo>
                    <a:lnTo>
                      <a:pt x="29" y="878"/>
                    </a:lnTo>
                    <a:lnTo>
                      <a:pt x="538" y="18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422900" y="1212850"/>
            <a:ext cx="2879725" cy="3567113"/>
            <a:chOff x="3400" y="764"/>
            <a:chExt cx="1814" cy="2247"/>
          </a:xfrm>
        </p:grpSpPr>
        <p:sp>
          <p:nvSpPr>
            <p:cNvPr id="23560" name="Freeform 17"/>
            <p:cNvSpPr>
              <a:spLocks/>
            </p:cNvSpPr>
            <p:nvPr/>
          </p:nvSpPr>
          <p:spPr bwMode="auto">
            <a:xfrm>
              <a:off x="3400" y="2684"/>
              <a:ext cx="1814" cy="327"/>
            </a:xfrm>
            <a:custGeom>
              <a:avLst/>
              <a:gdLst>
                <a:gd name="T0" fmla="*/ 0 w 1245"/>
                <a:gd name="T1" fmla="*/ 0 h 641"/>
                <a:gd name="T2" fmla="*/ 0 w 1245"/>
                <a:gd name="T3" fmla="*/ 1 h 641"/>
                <a:gd name="T4" fmla="*/ 0 w 1245"/>
                <a:gd name="T5" fmla="*/ 1 h 641"/>
                <a:gd name="T6" fmla="*/ 0 w 1245"/>
                <a:gd name="T7" fmla="*/ 1 h 641"/>
                <a:gd name="T8" fmla="*/ 0 w 1245"/>
                <a:gd name="T9" fmla="*/ 2 h 641"/>
                <a:gd name="T10" fmla="*/ 13 w 1245"/>
                <a:gd name="T11" fmla="*/ 6 h 641"/>
                <a:gd name="T12" fmla="*/ 52 w 1245"/>
                <a:gd name="T13" fmla="*/ 10 h 641"/>
                <a:gd name="T14" fmla="*/ 121 w 1245"/>
                <a:gd name="T15" fmla="*/ 14 h 641"/>
                <a:gd name="T16" fmla="*/ 219 w 1245"/>
                <a:gd name="T17" fmla="*/ 17 h 641"/>
                <a:gd name="T18" fmla="*/ 344 w 1245"/>
                <a:gd name="T19" fmla="*/ 21 h 641"/>
                <a:gd name="T20" fmla="*/ 487 w 1245"/>
                <a:gd name="T21" fmla="*/ 24 h 641"/>
                <a:gd name="T22" fmla="*/ 641 w 1245"/>
                <a:gd name="T23" fmla="*/ 28 h 641"/>
                <a:gd name="T24" fmla="*/ 828 w 1245"/>
                <a:gd name="T25" fmla="*/ 31 h 641"/>
                <a:gd name="T26" fmla="*/ 1027 w 1245"/>
                <a:gd name="T27" fmla="*/ 34 h 641"/>
                <a:gd name="T28" fmla="*/ 1234 w 1245"/>
                <a:gd name="T29" fmla="*/ 36 h 641"/>
                <a:gd name="T30" fmla="*/ 1467 w 1245"/>
                <a:gd name="T31" fmla="*/ 38 h 641"/>
                <a:gd name="T32" fmla="*/ 1724 w 1245"/>
                <a:gd name="T33" fmla="*/ 40 h 641"/>
                <a:gd name="T34" fmla="*/ 1974 w 1245"/>
                <a:gd name="T35" fmla="*/ 42 h 641"/>
                <a:gd name="T36" fmla="*/ 2248 w 1245"/>
                <a:gd name="T37" fmla="*/ 42 h 641"/>
                <a:gd name="T38" fmla="*/ 2524 w 1245"/>
                <a:gd name="T39" fmla="*/ 43 h 641"/>
                <a:gd name="T40" fmla="*/ 2811 w 1245"/>
                <a:gd name="T41" fmla="*/ 43 h 641"/>
                <a:gd name="T42" fmla="*/ 3095 w 1245"/>
                <a:gd name="T43" fmla="*/ 43 h 641"/>
                <a:gd name="T44" fmla="*/ 3372 w 1245"/>
                <a:gd name="T45" fmla="*/ 42 h 641"/>
                <a:gd name="T46" fmla="*/ 3637 w 1245"/>
                <a:gd name="T47" fmla="*/ 42 h 641"/>
                <a:gd name="T48" fmla="*/ 3903 w 1245"/>
                <a:gd name="T49" fmla="*/ 40 h 641"/>
                <a:gd name="T50" fmla="*/ 4144 w 1245"/>
                <a:gd name="T51" fmla="*/ 38 h 641"/>
                <a:gd name="T52" fmla="*/ 4377 w 1245"/>
                <a:gd name="T53" fmla="*/ 36 h 641"/>
                <a:gd name="T54" fmla="*/ 4584 w 1245"/>
                <a:gd name="T55" fmla="*/ 34 h 641"/>
                <a:gd name="T56" fmla="*/ 4794 w 1245"/>
                <a:gd name="T57" fmla="*/ 31 h 641"/>
                <a:gd name="T58" fmla="*/ 4970 w 1245"/>
                <a:gd name="T59" fmla="*/ 28 h 641"/>
                <a:gd name="T60" fmla="*/ 5137 w 1245"/>
                <a:gd name="T61" fmla="*/ 24 h 641"/>
                <a:gd name="T62" fmla="*/ 5267 w 1245"/>
                <a:gd name="T63" fmla="*/ 21 h 641"/>
                <a:gd name="T64" fmla="*/ 5392 w 1245"/>
                <a:gd name="T65" fmla="*/ 17 h 641"/>
                <a:gd name="T66" fmla="*/ 5490 w 1245"/>
                <a:gd name="T67" fmla="*/ 14 h 641"/>
                <a:gd name="T68" fmla="*/ 5557 w 1245"/>
                <a:gd name="T69" fmla="*/ 10 h 641"/>
                <a:gd name="T70" fmla="*/ 5598 w 1245"/>
                <a:gd name="T71" fmla="*/ 6 h 641"/>
                <a:gd name="T72" fmla="*/ 5611 w 1245"/>
                <a:gd name="T73" fmla="*/ 2 h 641"/>
                <a:gd name="T74" fmla="*/ 5611 w 1245"/>
                <a:gd name="T75" fmla="*/ 1 h 641"/>
                <a:gd name="T76" fmla="*/ 5611 w 1245"/>
                <a:gd name="T77" fmla="*/ 1 h 641"/>
                <a:gd name="T78" fmla="*/ 5611 w 1245"/>
                <a:gd name="T79" fmla="*/ 1 h 641"/>
                <a:gd name="T80" fmla="*/ 5611 w 1245"/>
                <a:gd name="T81" fmla="*/ 0 h 641"/>
                <a:gd name="T82" fmla="*/ 0 w 1245"/>
                <a:gd name="T83" fmla="*/ 0 h 6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45" h="641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81"/>
                  </a:lnTo>
                  <a:lnTo>
                    <a:pt x="12" y="142"/>
                  </a:lnTo>
                  <a:lnTo>
                    <a:pt x="27" y="203"/>
                  </a:lnTo>
                  <a:lnTo>
                    <a:pt x="49" y="259"/>
                  </a:lnTo>
                  <a:lnTo>
                    <a:pt x="76" y="315"/>
                  </a:lnTo>
                  <a:lnTo>
                    <a:pt x="108" y="367"/>
                  </a:lnTo>
                  <a:lnTo>
                    <a:pt x="142" y="413"/>
                  </a:lnTo>
                  <a:lnTo>
                    <a:pt x="184" y="457"/>
                  </a:lnTo>
                  <a:lnTo>
                    <a:pt x="228" y="499"/>
                  </a:lnTo>
                  <a:lnTo>
                    <a:pt x="274" y="533"/>
                  </a:lnTo>
                  <a:lnTo>
                    <a:pt x="325" y="565"/>
                  </a:lnTo>
                  <a:lnTo>
                    <a:pt x="382" y="592"/>
                  </a:lnTo>
                  <a:lnTo>
                    <a:pt x="438" y="614"/>
                  </a:lnTo>
                  <a:lnTo>
                    <a:pt x="499" y="628"/>
                  </a:lnTo>
                  <a:lnTo>
                    <a:pt x="560" y="638"/>
                  </a:lnTo>
                  <a:lnTo>
                    <a:pt x="624" y="641"/>
                  </a:lnTo>
                  <a:lnTo>
                    <a:pt x="687" y="638"/>
                  </a:lnTo>
                  <a:lnTo>
                    <a:pt x="748" y="628"/>
                  </a:lnTo>
                  <a:lnTo>
                    <a:pt x="807" y="614"/>
                  </a:lnTo>
                  <a:lnTo>
                    <a:pt x="866" y="592"/>
                  </a:lnTo>
                  <a:lnTo>
                    <a:pt x="920" y="565"/>
                  </a:lnTo>
                  <a:lnTo>
                    <a:pt x="971" y="533"/>
                  </a:lnTo>
                  <a:lnTo>
                    <a:pt x="1017" y="499"/>
                  </a:lnTo>
                  <a:lnTo>
                    <a:pt x="1064" y="457"/>
                  </a:lnTo>
                  <a:lnTo>
                    <a:pt x="1103" y="413"/>
                  </a:lnTo>
                  <a:lnTo>
                    <a:pt x="1140" y="367"/>
                  </a:lnTo>
                  <a:lnTo>
                    <a:pt x="1169" y="315"/>
                  </a:lnTo>
                  <a:lnTo>
                    <a:pt x="1196" y="259"/>
                  </a:lnTo>
                  <a:lnTo>
                    <a:pt x="1218" y="203"/>
                  </a:lnTo>
                  <a:lnTo>
                    <a:pt x="1233" y="142"/>
                  </a:lnTo>
                  <a:lnTo>
                    <a:pt x="1242" y="81"/>
                  </a:lnTo>
                  <a:lnTo>
                    <a:pt x="1245" y="17"/>
                  </a:lnTo>
                  <a:lnTo>
                    <a:pt x="1245" y="12"/>
                  </a:lnTo>
                  <a:lnTo>
                    <a:pt x="1245" y="7"/>
                  </a:lnTo>
                  <a:lnTo>
                    <a:pt x="1245" y="5"/>
                  </a:lnTo>
                  <a:lnTo>
                    <a:pt x="1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18"/>
            <p:cNvSpPr>
              <a:spLocks/>
            </p:cNvSpPr>
            <p:nvPr/>
          </p:nvSpPr>
          <p:spPr bwMode="auto">
            <a:xfrm>
              <a:off x="3461" y="764"/>
              <a:ext cx="756" cy="1970"/>
            </a:xfrm>
            <a:custGeom>
              <a:avLst/>
              <a:gdLst>
                <a:gd name="T0" fmla="*/ 1980 w 538"/>
                <a:gd name="T1" fmla="*/ 0 h 878"/>
                <a:gd name="T2" fmla="*/ 0 w 538"/>
                <a:gd name="T3" fmla="*/ 21825 h 878"/>
                <a:gd name="T4" fmla="*/ 115 w 538"/>
                <a:gd name="T5" fmla="*/ 22251 h 878"/>
                <a:gd name="T6" fmla="*/ 2097 w 538"/>
                <a:gd name="T7" fmla="*/ 453 h 878"/>
                <a:gd name="T8" fmla="*/ 1980 w 538"/>
                <a:gd name="T9" fmla="*/ 0 h 8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878">
                  <a:moveTo>
                    <a:pt x="508" y="0"/>
                  </a:moveTo>
                  <a:lnTo>
                    <a:pt x="0" y="861"/>
                  </a:lnTo>
                  <a:lnTo>
                    <a:pt x="29" y="878"/>
                  </a:lnTo>
                  <a:lnTo>
                    <a:pt x="538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9"/>
            <p:cNvSpPr>
              <a:spLocks/>
            </p:cNvSpPr>
            <p:nvPr/>
          </p:nvSpPr>
          <p:spPr bwMode="auto">
            <a:xfrm flipH="1">
              <a:off x="4402" y="775"/>
              <a:ext cx="751" cy="1959"/>
            </a:xfrm>
            <a:custGeom>
              <a:avLst/>
              <a:gdLst>
                <a:gd name="T0" fmla="*/ 1929 w 538"/>
                <a:gd name="T1" fmla="*/ 0 h 878"/>
                <a:gd name="T2" fmla="*/ 0 w 538"/>
                <a:gd name="T3" fmla="*/ 21337 h 878"/>
                <a:gd name="T4" fmla="*/ 109 w 538"/>
                <a:gd name="T5" fmla="*/ 21761 h 878"/>
                <a:gd name="T6" fmla="*/ 2042 w 538"/>
                <a:gd name="T7" fmla="*/ 444 h 878"/>
                <a:gd name="T8" fmla="*/ 1929 w 538"/>
                <a:gd name="T9" fmla="*/ 0 h 8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878">
                  <a:moveTo>
                    <a:pt x="508" y="0"/>
                  </a:moveTo>
                  <a:lnTo>
                    <a:pt x="0" y="861"/>
                  </a:lnTo>
                  <a:lnTo>
                    <a:pt x="29" y="878"/>
                  </a:lnTo>
                  <a:lnTo>
                    <a:pt x="538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507" name="Picture 3" descr="Яблок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12950" y="2693988"/>
            <a:ext cx="11842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s://images.fineartamerica.com/images/artworkimages/mediumlarge/3/five-strawberries-liss-art-stud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images.fineartamerica.com/images/artworkimages/mediumlarge/3/five-strawberries-liss-art-stud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images.fineartamerica.com/images/artworkimages/mediumlarge/3/five-strawberries-liss-art-stud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s://d2gg9evh47fn9z.cloudfront.net/800px_COLOURBOX26659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3071810"/>
            <a:ext cx="1449771" cy="10715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0504 -0.0796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1424 0.084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40426E-6 L -0.00503 0.078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7917 L 0.00017 1.1111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8426 L 0.00035 1.48148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86" cy="68580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52788" y="1196975"/>
            <a:ext cx="2736850" cy="5000625"/>
            <a:chOff x="2049" y="754"/>
            <a:chExt cx="1724" cy="3150"/>
          </a:xfrm>
        </p:grpSpPr>
        <p:sp>
          <p:nvSpPr>
            <p:cNvPr id="23567" name="Rectangle 5"/>
            <p:cNvSpPr>
              <a:spLocks noChangeArrowheads="1"/>
            </p:cNvSpPr>
            <p:nvPr/>
          </p:nvSpPr>
          <p:spPr bwMode="auto">
            <a:xfrm>
              <a:off x="2817" y="754"/>
              <a:ext cx="188" cy="2752"/>
            </a:xfrm>
            <a:prstGeom prst="rect">
              <a:avLst/>
            </a:prstGeom>
            <a:solidFill>
              <a:srgbClr val="000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49" y="3482"/>
              <a:ext cx="1724" cy="422"/>
              <a:chOff x="1973" y="2886"/>
              <a:chExt cx="1724" cy="445"/>
            </a:xfrm>
          </p:grpSpPr>
          <p:sp>
            <p:nvSpPr>
              <p:cNvPr id="23569" name="Freeform 7"/>
              <p:cNvSpPr>
                <a:spLocks/>
              </p:cNvSpPr>
              <p:nvPr/>
            </p:nvSpPr>
            <p:spPr bwMode="auto">
              <a:xfrm>
                <a:off x="1973" y="2886"/>
                <a:ext cx="1724" cy="445"/>
              </a:xfrm>
              <a:custGeom>
                <a:avLst/>
                <a:gdLst>
                  <a:gd name="T0" fmla="*/ 1724 w 1724"/>
                  <a:gd name="T1" fmla="*/ 445 h 445"/>
                  <a:gd name="T2" fmla="*/ 1714 w 1724"/>
                  <a:gd name="T3" fmla="*/ 399 h 445"/>
                  <a:gd name="T4" fmla="*/ 1697 w 1724"/>
                  <a:gd name="T5" fmla="*/ 355 h 445"/>
                  <a:gd name="T6" fmla="*/ 1672 w 1724"/>
                  <a:gd name="T7" fmla="*/ 313 h 445"/>
                  <a:gd name="T8" fmla="*/ 1641 w 1724"/>
                  <a:gd name="T9" fmla="*/ 272 h 445"/>
                  <a:gd name="T10" fmla="*/ 1602 w 1724"/>
                  <a:gd name="T11" fmla="*/ 233 h 445"/>
                  <a:gd name="T12" fmla="*/ 1558 w 1724"/>
                  <a:gd name="T13" fmla="*/ 196 h 445"/>
                  <a:gd name="T14" fmla="*/ 1509 w 1724"/>
                  <a:gd name="T15" fmla="*/ 162 h 445"/>
                  <a:gd name="T16" fmla="*/ 1452 w 1724"/>
                  <a:gd name="T17" fmla="*/ 130 h 445"/>
                  <a:gd name="T18" fmla="*/ 1391 w 1724"/>
                  <a:gd name="T19" fmla="*/ 101 h 445"/>
                  <a:gd name="T20" fmla="*/ 1328 w 1724"/>
                  <a:gd name="T21" fmla="*/ 76 h 445"/>
                  <a:gd name="T22" fmla="*/ 1257 w 1724"/>
                  <a:gd name="T23" fmla="*/ 54 h 445"/>
                  <a:gd name="T24" fmla="*/ 1186 w 1724"/>
                  <a:gd name="T25" fmla="*/ 35 h 445"/>
                  <a:gd name="T26" fmla="*/ 1108 w 1724"/>
                  <a:gd name="T27" fmla="*/ 20 h 445"/>
                  <a:gd name="T28" fmla="*/ 1029 w 1724"/>
                  <a:gd name="T29" fmla="*/ 10 h 445"/>
                  <a:gd name="T30" fmla="*/ 946 w 1724"/>
                  <a:gd name="T31" fmla="*/ 3 h 445"/>
                  <a:gd name="T32" fmla="*/ 863 w 1724"/>
                  <a:gd name="T33" fmla="*/ 0 h 445"/>
                  <a:gd name="T34" fmla="*/ 777 w 1724"/>
                  <a:gd name="T35" fmla="*/ 3 h 445"/>
                  <a:gd name="T36" fmla="*/ 697 w 1724"/>
                  <a:gd name="T37" fmla="*/ 10 h 445"/>
                  <a:gd name="T38" fmla="*/ 616 w 1724"/>
                  <a:gd name="T39" fmla="*/ 20 h 445"/>
                  <a:gd name="T40" fmla="*/ 540 w 1724"/>
                  <a:gd name="T41" fmla="*/ 35 h 445"/>
                  <a:gd name="T42" fmla="*/ 467 w 1724"/>
                  <a:gd name="T43" fmla="*/ 54 h 445"/>
                  <a:gd name="T44" fmla="*/ 398 w 1724"/>
                  <a:gd name="T45" fmla="*/ 76 h 445"/>
                  <a:gd name="T46" fmla="*/ 332 w 1724"/>
                  <a:gd name="T47" fmla="*/ 101 h 445"/>
                  <a:gd name="T48" fmla="*/ 271 w 1724"/>
                  <a:gd name="T49" fmla="*/ 130 h 445"/>
                  <a:gd name="T50" fmla="*/ 217 w 1724"/>
                  <a:gd name="T51" fmla="*/ 162 h 445"/>
                  <a:gd name="T52" fmla="*/ 166 w 1724"/>
                  <a:gd name="T53" fmla="*/ 196 h 445"/>
                  <a:gd name="T54" fmla="*/ 122 w 1724"/>
                  <a:gd name="T55" fmla="*/ 233 h 445"/>
                  <a:gd name="T56" fmla="*/ 83 w 1724"/>
                  <a:gd name="T57" fmla="*/ 272 h 445"/>
                  <a:gd name="T58" fmla="*/ 51 w 1724"/>
                  <a:gd name="T59" fmla="*/ 313 h 445"/>
                  <a:gd name="T60" fmla="*/ 27 w 1724"/>
                  <a:gd name="T61" fmla="*/ 355 h 445"/>
                  <a:gd name="T62" fmla="*/ 10 w 1724"/>
                  <a:gd name="T63" fmla="*/ 399 h 445"/>
                  <a:gd name="T64" fmla="*/ 0 w 1724"/>
                  <a:gd name="T65" fmla="*/ 445 h 445"/>
                  <a:gd name="T66" fmla="*/ 1724 w 1724"/>
                  <a:gd name="T67" fmla="*/ 445 h 4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24" h="445">
                    <a:moveTo>
                      <a:pt x="1724" y="445"/>
                    </a:moveTo>
                    <a:lnTo>
                      <a:pt x="1714" y="399"/>
                    </a:lnTo>
                    <a:lnTo>
                      <a:pt x="1697" y="355"/>
                    </a:lnTo>
                    <a:lnTo>
                      <a:pt x="1672" y="313"/>
                    </a:lnTo>
                    <a:lnTo>
                      <a:pt x="1641" y="272"/>
                    </a:lnTo>
                    <a:lnTo>
                      <a:pt x="1602" y="233"/>
                    </a:lnTo>
                    <a:lnTo>
                      <a:pt x="1558" y="196"/>
                    </a:lnTo>
                    <a:lnTo>
                      <a:pt x="1509" y="162"/>
                    </a:lnTo>
                    <a:lnTo>
                      <a:pt x="1452" y="130"/>
                    </a:lnTo>
                    <a:lnTo>
                      <a:pt x="1391" y="101"/>
                    </a:lnTo>
                    <a:lnTo>
                      <a:pt x="1328" y="76"/>
                    </a:lnTo>
                    <a:lnTo>
                      <a:pt x="1257" y="54"/>
                    </a:lnTo>
                    <a:lnTo>
                      <a:pt x="1186" y="35"/>
                    </a:lnTo>
                    <a:lnTo>
                      <a:pt x="1108" y="20"/>
                    </a:lnTo>
                    <a:lnTo>
                      <a:pt x="1029" y="10"/>
                    </a:lnTo>
                    <a:lnTo>
                      <a:pt x="946" y="3"/>
                    </a:lnTo>
                    <a:lnTo>
                      <a:pt x="863" y="0"/>
                    </a:lnTo>
                    <a:lnTo>
                      <a:pt x="777" y="3"/>
                    </a:lnTo>
                    <a:lnTo>
                      <a:pt x="697" y="10"/>
                    </a:lnTo>
                    <a:lnTo>
                      <a:pt x="616" y="20"/>
                    </a:lnTo>
                    <a:lnTo>
                      <a:pt x="540" y="35"/>
                    </a:lnTo>
                    <a:lnTo>
                      <a:pt x="467" y="54"/>
                    </a:lnTo>
                    <a:lnTo>
                      <a:pt x="398" y="76"/>
                    </a:lnTo>
                    <a:lnTo>
                      <a:pt x="332" y="101"/>
                    </a:lnTo>
                    <a:lnTo>
                      <a:pt x="271" y="130"/>
                    </a:lnTo>
                    <a:lnTo>
                      <a:pt x="217" y="162"/>
                    </a:lnTo>
                    <a:lnTo>
                      <a:pt x="166" y="196"/>
                    </a:lnTo>
                    <a:lnTo>
                      <a:pt x="122" y="233"/>
                    </a:lnTo>
                    <a:lnTo>
                      <a:pt x="83" y="272"/>
                    </a:lnTo>
                    <a:lnTo>
                      <a:pt x="51" y="313"/>
                    </a:lnTo>
                    <a:lnTo>
                      <a:pt x="27" y="355"/>
                    </a:lnTo>
                    <a:lnTo>
                      <a:pt x="10" y="399"/>
                    </a:lnTo>
                    <a:lnTo>
                      <a:pt x="0" y="445"/>
                    </a:lnTo>
                    <a:lnTo>
                      <a:pt x="1724" y="445"/>
                    </a:lnTo>
                    <a:close/>
                  </a:path>
                </a:pathLst>
              </a:custGeom>
              <a:solidFill>
                <a:srgbClr val="00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0" name="Freeform 8"/>
              <p:cNvSpPr>
                <a:spLocks/>
              </p:cNvSpPr>
              <p:nvPr/>
            </p:nvSpPr>
            <p:spPr bwMode="auto">
              <a:xfrm>
                <a:off x="2540" y="3028"/>
                <a:ext cx="839" cy="59"/>
              </a:xfrm>
              <a:custGeom>
                <a:avLst/>
                <a:gdLst>
                  <a:gd name="T0" fmla="*/ 839 w 839"/>
                  <a:gd name="T1" fmla="*/ 59 h 59"/>
                  <a:gd name="T2" fmla="*/ 827 w 839"/>
                  <a:gd name="T3" fmla="*/ 51 h 59"/>
                  <a:gd name="T4" fmla="*/ 812 w 839"/>
                  <a:gd name="T5" fmla="*/ 44 h 59"/>
                  <a:gd name="T6" fmla="*/ 800 w 839"/>
                  <a:gd name="T7" fmla="*/ 37 h 59"/>
                  <a:gd name="T8" fmla="*/ 785 w 839"/>
                  <a:gd name="T9" fmla="*/ 29 h 59"/>
                  <a:gd name="T10" fmla="*/ 773 w 839"/>
                  <a:gd name="T11" fmla="*/ 22 h 59"/>
                  <a:gd name="T12" fmla="*/ 758 w 839"/>
                  <a:gd name="T13" fmla="*/ 15 h 59"/>
                  <a:gd name="T14" fmla="*/ 744 w 839"/>
                  <a:gd name="T15" fmla="*/ 7 h 59"/>
                  <a:gd name="T16" fmla="*/ 729 w 839"/>
                  <a:gd name="T17" fmla="*/ 0 h 59"/>
                  <a:gd name="T18" fmla="*/ 0 w 839"/>
                  <a:gd name="T19" fmla="*/ 32 h 59"/>
                  <a:gd name="T20" fmla="*/ 839 w 839"/>
                  <a:gd name="T21" fmla="*/ 59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9" h="59">
                    <a:moveTo>
                      <a:pt x="839" y="59"/>
                    </a:moveTo>
                    <a:lnTo>
                      <a:pt x="827" y="51"/>
                    </a:lnTo>
                    <a:lnTo>
                      <a:pt x="812" y="44"/>
                    </a:lnTo>
                    <a:lnTo>
                      <a:pt x="800" y="37"/>
                    </a:lnTo>
                    <a:lnTo>
                      <a:pt x="785" y="29"/>
                    </a:lnTo>
                    <a:lnTo>
                      <a:pt x="773" y="22"/>
                    </a:lnTo>
                    <a:lnTo>
                      <a:pt x="758" y="15"/>
                    </a:lnTo>
                    <a:lnTo>
                      <a:pt x="744" y="7"/>
                    </a:lnTo>
                    <a:lnTo>
                      <a:pt x="729" y="0"/>
                    </a:lnTo>
                    <a:lnTo>
                      <a:pt x="0" y="32"/>
                    </a:lnTo>
                    <a:lnTo>
                      <a:pt x="839" y="59"/>
                    </a:lnTo>
                    <a:close/>
                  </a:path>
                </a:pathLst>
              </a:custGeom>
              <a:solidFill>
                <a:srgbClr val="282B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9"/>
              <p:cNvSpPr>
                <a:spLocks/>
              </p:cNvSpPr>
              <p:nvPr/>
            </p:nvSpPr>
            <p:spPr bwMode="auto">
              <a:xfrm>
                <a:off x="2621" y="3160"/>
                <a:ext cx="905" cy="66"/>
              </a:xfrm>
              <a:custGeom>
                <a:avLst/>
                <a:gdLst>
                  <a:gd name="T0" fmla="*/ 905 w 905"/>
                  <a:gd name="T1" fmla="*/ 66 h 66"/>
                  <a:gd name="T2" fmla="*/ 892 w 905"/>
                  <a:gd name="T3" fmla="*/ 49 h 66"/>
                  <a:gd name="T4" fmla="*/ 880 w 905"/>
                  <a:gd name="T5" fmla="*/ 32 h 66"/>
                  <a:gd name="T6" fmla="*/ 866 w 905"/>
                  <a:gd name="T7" fmla="*/ 15 h 66"/>
                  <a:gd name="T8" fmla="*/ 848 w 905"/>
                  <a:gd name="T9" fmla="*/ 0 h 66"/>
                  <a:gd name="T10" fmla="*/ 0 w 905"/>
                  <a:gd name="T11" fmla="*/ 34 h 66"/>
                  <a:gd name="T12" fmla="*/ 905 w 905"/>
                  <a:gd name="T13" fmla="*/ 66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5" h="66">
                    <a:moveTo>
                      <a:pt x="905" y="66"/>
                    </a:moveTo>
                    <a:lnTo>
                      <a:pt x="892" y="49"/>
                    </a:lnTo>
                    <a:lnTo>
                      <a:pt x="880" y="32"/>
                    </a:lnTo>
                    <a:lnTo>
                      <a:pt x="866" y="15"/>
                    </a:lnTo>
                    <a:lnTo>
                      <a:pt x="848" y="0"/>
                    </a:lnTo>
                    <a:lnTo>
                      <a:pt x="0" y="34"/>
                    </a:lnTo>
                    <a:lnTo>
                      <a:pt x="905" y="66"/>
                    </a:lnTo>
                    <a:close/>
                  </a:path>
                </a:pathLst>
              </a:custGeom>
              <a:solidFill>
                <a:srgbClr val="282B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14" name="Rectangle 10"/>
          <p:cNvSpPr>
            <a:spLocks noChangeArrowheads="1"/>
          </p:cNvSpPr>
          <p:nvPr/>
        </p:nvSpPr>
        <p:spPr bwMode="auto">
          <a:xfrm rot="-5400000">
            <a:off x="4537075" y="-1257300"/>
            <a:ext cx="142875" cy="4968875"/>
          </a:xfrm>
          <a:prstGeom prst="rect">
            <a:avLst/>
          </a:prstGeom>
          <a:solidFill>
            <a:srgbClr val="0000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00100" y="1142984"/>
            <a:ext cx="2879725" cy="3624263"/>
            <a:chOff x="607" y="728"/>
            <a:chExt cx="1814" cy="2283"/>
          </a:xfrm>
        </p:grpSpPr>
        <p:sp>
          <p:nvSpPr>
            <p:cNvPr id="23563" name="Freeform 12"/>
            <p:cNvSpPr>
              <a:spLocks/>
            </p:cNvSpPr>
            <p:nvPr/>
          </p:nvSpPr>
          <p:spPr bwMode="auto">
            <a:xfrm>
              <a:off x="607" y="2684"/>
              <a:ext cx="1814" cy="327"/>
            </a:xfrm>
            <a:custGeom>
              <a:avLst/>
              <a:gdLst>
                <a:gd name="T0" fmla="*/ 0 w 1245"/>
                <a:gd name="T1" fmla="*/ 0 h 641"/>
                <a:gd name="T2" fmla="*/ 0 w 1245"/>
                <a:gd name="T3" fmla="*/ 1 h 641"/>
                <a:gd name="T4" fmla="*/ 0 w 1245"/>
                <a:gd name="T5" fmla="*/ 1 h 641"/>
                <a:gd name="T6" fmla="*/ 0 w 1245"/>
                <a:gd name="T7" fmla="*/ 1 h 641"/>
                <a:gd name="T8" fmla="*/ 0 w 1245"/>
                <a:gd name="T9" fmla="*/ 2 h 641"/>
                <a:gd name="T10" fmla="*/ 13 w 1245"/>
                <a:gd name="T11" fmla="*/ 6 h 641"/>
                <a:gd name="T12" fmla="*/ 52 w 1245"/>
                <a:gd name="T13" fmla="*/ 10 h 641"/>
                <a:gd name="T14" fmla="*/ 121 w 1245"/>
                <a:gd name="T15" fmla="*/ 14 h 641"/>
                <a:gd name="T16" fmla="*/ 219 w 1245"/>
                <a:gd name="T17" fmla="*/ 17 h 641"/>
                <a:gd name="T18" fmla="*/ 344 w 1245"/>
                <a:gd name="T19" fmla="*/ 21 h 641"/>
                <a:gd name="T20" fmla="*/ 487 w 1245"/>
                <a:gd name="T21" fmla="*/ 24 h 641"/>
                <a:gd name="T22" fmla="*/ 641 w 1245"/>
                <a:gd name="T23" fmla="*/ 28 h 641"/>
                <a:gd name="T24" fmla="*/ 828 w 1245"/>
                <a:gd name="T25" fmla="*/ 31 h 641"/>
                <a:gd name="T26" fmla="*/ 1027 w 1245"/>
                <a:gd name="T27" fmla="*/ 34 h 641"/>
                <a:gd name="T28" fmla="*/ 1234 w 1245"/>
                <a:gd name="T29" fmla="*/ 36 h 641"/>
                <a:gd name="T30" fmla="*/ 1467 w 1245"/>
                <a:gd name="T31" fmla="*/ 38 h 641"/>
                <a:gd name="T32" fmla="*/ 1724 w 1245"/>
                <a:gd name="T33" fmla="*/ 40 h 641"/>
                <a:gd name="T34" fmla="*/ 1974 w 1245"/>
                <a:gd name="T35" fmla="*/ 42 h 641"/>
                <a:gd name="T36" fmla="*/ 2248 w 1245"/>
                <a:gd name="T37" fmla="*/ 42 h 641"/>
                <a:gd name="T38" fmla="*/ 2524 w 1245"/>
                <a:gd name="T39" fmla="*/ 43 h 641"/>
                <a:gd name="T40" fmla="*/ 2811 w 1245"/>
                <a:gd name="T41" fmla="*/ 43 h 641"/>
                <a:gd name="T42" fmla="*/ 3095 w 1245"/>
                <a:gd name="T43" fmla="*/ 43 h 641"/>
                <a:gd name="T44" fmla="*/ 3372 w 1245"/>
                <a:gd name="T45" fmla="*/ 42 h 641"/>
                <a:gd name="T46" fmla="*/ 3637 w 1245"/>
                <a:gd name="T47" fmla="*/ 42 h 641"/>
                <a:gd name="T48" fmla="*/ 3903 w 1245"/>
                <a:gd name="T49" fmla="*/ 40 h 641"/>
                <a:gd name="T50" fmla="*/ 4144 w 1245"/>
                <a:gd name="T51" fmla="*/ 38 h 641"/>
                <a:gd name="T52" fmla="*/ 4377 w 1245"/>
                <a:gd name="T53" fmla="*/ 36 h 641"/>
                <a:gd name="T54" fmla="*/ 4584 w 1245"/>
                <a:gd name="T55" fmla="*/ 34 h 641"/>
                <a:gd name="T56" fmla="*/ 4794 w 1245"/>
                <a:gd name="T57" fmla="*/ 31 h 641"/>
                <a:gd name="T58" fmla="*/ 4970 w 1245"/>
                <a:gd name="T59" fmla="*/ 28 h 641"/>
                <a:gd name="T60" fmla="*/ 5137 w 1245"/>
                <a:gd name="T61" fmla="*/ 24 h 641"/>
                <a:gd name="T62" fmla="*/ 5267 w 1245"/>
                <a:gd name="T63" fmla="*/ 21 h 641"/>
                <a:gd name="T64" fmla="*/ 5392 w 1245"/>
                <a:gd name="T65" fmla="*/ 17 h 641"/>
                <a:gd name="T66" fmla="*/ 5490 w 1245"/>
                <a:gd name="T67" fmla="*/ 14 h 641"/>
                <a:gd name="T68" fmla="*/ 5557 w 1245"/>
                <a:gd name="T69" fmla="*/ 10 h 641"/>
                <a:gd name="T70" fmla="*/ 5598 w 1245"/>
                <a:gd name="T71" fmla="*/ 6 h 641"/>
                <a:gd name="T72" fmla="*/ 5611 w 1245"/>
                <a:gd name="T73" fmla="*/ 2 h 641"/>
                <a:gd name="T74" fmla="*/ 5611 w 1245"/>
                <a:gd name="T75" fmla="*/ 1 h 641"/>
                <a:gd name="T76" fmla="*/ 5611 w 1245"/>
                <a:gd name="T77" fmla="*/ 1 h 641"/>
                <a:gd name="T78" fmla="*/ 5611 w 1245"/>
                <a:gd name="T79" fmla="*/ 1 h 641"/>
                <a:gd name="T80" fmla="*/ 5611 w 1245"/>
                <a:gd name="T81" fmla="*/ 0 h 641"/>
                <a:gd name="T82" fmla="*/ 0 w 1245"/>
                <a:gd name="T83" fmla="*/ 0 h 6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45" h="641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81"/>
                  </a:lnTo>
                  <a:lnTo>
                    <a:pt x="12" y="142"/>
                  </a:lnTo>
                  <a:lnTo>
                    <a:pt x="27" y="203"/>
                  </a:lnTo>
                  <a:lnTo>
                    <a:pt x="49" y="259"/>
                  </a:lnTo>
                  <a:lnTo>
                    <a:pt x="76" y="315"/>
                  </a:lnTo>
                  <a:lnTo>
                    <a:pt x="108" y="367"/>
                  </a:lnTo>
                  <a:lnTo>
                    <a:pt x="142" y="413"/>
                  </a:lnTo>
                  <a:lnTo>
                    <a:pt x="184" y="457"/>
                  </a:lnTo>
                  <a:lnTo>
                    <a:pt x="228" y="499"/>
                  </a:lnTo>
                  <a:lnTo>
                    <a:pt x="274" y="533"/>
                  </a:lnTo>
                  <a:lnTo>
                    <a:pt x="325" y="565"/>
                  </a:lnTo>
                  <a:lnTo>
                    <a:pt x="382" y="592"/>
                  </a:lnTo>
                  <a:lnTo>
                    <a:pt x="438" y="614"/>
                  </a:lnTo>
                  <a:lnTo>
                    <a:pt x="499" y="628"/>
                  </a:lnTo>
                  <a:lnTo>
                    <a:pt x="560" y="638"/>
                  </a:lnTo>
                  <a:lnTo>
                    <a:pt x="624" y="641"/>
                  </a:lnTo>
                  <a:lnTo>
                    <a:pt x="687" y="638"/>
                  </a:lnTo>
                  <a:lnTo>
                    <a:pt x="748" y="628"/>
                  </a:lnTo>
                  <a:lnTo>
                    <a:pt x="807" y="614"/>
                  </a:lnTo>
                  <a:lnTo>
                    <a:pt x="866" y="592"/>
                  </a:lnTo>
                  <a:lnTo>
                    <a:pt x="920" y="565"/>
                  </a:lnTo>
                  <a:lnTo>
                    <a:pt x="971" y="533"/>
                  </a:lnTo>
                  <a:lnTo>
                    <a:pt x="1017" y="499"/>
                  </a:lnTo>
                  <a:lnTo>
                    <a:pt x="1064" y="457"/>
                  </a:lnTo>
                  <a:lnTo>
                    <a:pt x="1103" y="413"/>
                  </a:lnTo>
                  <a:lnTo>
                    <a:pt x="1140" y="367"/>
                  </a:lnTo>
                  <a:lnTo>
                    <a:pt x="1169" y="315"/>
                  </a:lnTo>
                  <a:lnTo>
                    <a:pt x="1196" y="259"/>
                  </a:lnTo>
                  <a:lnTo>
                    <a:pt x="1218" y="203"/>
                  </a:lnTo>
                  <a:lnTo>
                    <a:pt x="1233" y="142"/>
                  </a:lnTo>
                  <a:lnTo>
                    <a:pt x="1242" y="81"/>
                  </a:lnTo>
                  <a:lnTo>
                    <a:pt x="1245" y="17"/>
                  </a:lnTo>
                  <a:lnTo>
                    <a:pt x="1245" y="12"/>
                  </a:lnTo>
                  <a:lnTo>
                    <a:pt x="1245" y="7"/>
                  </a:lnTo>
                  <a:lnTo>
                    <a:pt x="1245" y="5"/>
                  </a:lnTo>
                  <a:lnTo>
                    <a:pt x="1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668" y="728"/>
              <a:ext cx="1692" cy="2006"/>
              <a:chOff x="668" y="728"/>
              <a:chExt cx="1692" cy="2006"/>
            </a:xfrm>
          </p:grpSpPr>
          <p:sp>
            <p:nvSpPr>
              <p:cNvPr id="23565" name="Freeform 14"/>
              <p:cNvSpPr>
                <a:spLocks/>
              </p:cNvSpPr>
              <p:nvPr/>
            </p:nvSpPr>
            <p:spPr bwMode="auto">
              <a:xfrm>
                <a:off x="668" y="728"/>
                <a:ext cx="769" cy="2006"/>
              </a:xfrm>
              <a:custGeom>
                <a:avLst/>
                <a:gdLst>
                  <a:gd name="T0" fmla="*/ 2121 w 538"/>
                  <a:gd name="T1" fmla="*/ 0 h 878"/>
                  <a:gd name="T2" fmla="*/ 0 w 538"/>
                  <a:gd name="T3" fmla="*/ 23460 h 878"/>
                  <a:gd name="T4" fmla="*/ 120 w 538"/>
                  <a:gd name="T5" fmla="*/ 23923 h 878"/>
                  <a:gd name="T6" fmla="*/ 2246 w 538"/>
                  <a:gd name="T7" fmla="*/ 491 h 878"/>
                  <a:gd name="T8" fmla="*/ 2121 w 538"/>
                  <a:gd name="T9" fmla="*/ 0 h 8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8" h="878">
                    <a:moveTo>
                      <a:pt x="508" y="0"/>
                    </a:moveTo>
                    <a:lnTo>
                      <a:pt x="0" y="861"/>
                    </a:lnTo>
                    <a:lnTo>
                      <a:pt x="29" y="878"/>
                    </a:lnTo>
                    <a:lnTo>
                      <a:pt x="538" y="18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Freeform 15"/>
              <p:cNvSpPr>
                <a:spLocks/>
              </p:cNvSpPr>
              <p:nvPr/>
            </p:nvSpPr>
            <p:spPr bwMode="auto">
              <a:xfrm flipH="1">
                <a:off x="1610" y="777"/>
                <a:ext cx="750" cy="1957"/>
              </a:xfrm>
              <a:custGeom>
                <a:avLst/>
                <a:gdLst>
                  <a:gd name="T0" fmla="*/ 1918 w 538"/>
                  <a:gd name="T1" fmla="*/ 0 h 878"/>
                  <a:gd name="T2" fmla="*/ 0 w 538"/>
                  <a:gd name="T3" fmla="*/ 21248 h 878"/>
                  <a:gd name="T4" fmla="*/ 109 w 538"/>
                  <a:gd name="T5" fmla="*/ 21672 h 878"/>
                  <a:gd name="T6" fmla="*/ 2033 w 538"/>
                  <a:gd name="T7" fmla="*/ 441 h 878"/>
                  <a:gd name="T8" fmla="*/ 1918 w 538"/>
                  <a:gd name="T9" fmla="*/ 0 h 8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8" h="878">
                    <a:moveTo>
                      <a:pt x="508" y="0"/>
                    </a:moveTo>
                    <a:lnTo>
                      <a:pt x="0" y="861"/>
                    </a:lnTo>
                    <a:lnTo>
                      <a:pt x="29" y="878"/>
                    </a:lnTo>
                    <a:lnTo>
                      <a:pt x="538" y="18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00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422900" y="1212850"/>
            <a:ext cx="2879725" cy="3567113"/>
            <a:chOff x="3400" y="764"/>
            <a:chExt cx="1814" cy="2247"/>
          </a:xfrm>
        </p:grpSpPr>
        <p:sp>
          <p:nvSpPr>
            <p:cNvPr id="23560" name="Freeform 17"/>
            <p:cNvSpPr>
              <a:spLocks/>
            </p:cNvSpPr>
            <p:nvPr/>
          </p:nvSpPr>
          <p:spPr bwMode="auto">
            <a:xfrm>
              <a:off x="3400" y="2684"/>
              <a:ext cx="1814" cy="327"/>
            </a:xfrm>
            <a:custGeom>
              <a:avLst/>
              <a:gdLst>
                <a:gd name="T0" fmla="*/ 0 w 1245"/>
                <a:gd name="T1" fmla="*/ 0 h 641"/>
                <a:gd name="T2" fmla="*/ 0 w 1245"/>
                <a:gd name="T3" fmla="*/ 1 h 641"/>
                <a:gd name="T4" fmla="*/ 0 w 1245"/>
                <a:gd name="T5" fmla="*/ 1 h 641"/>
                <a:gd name="T6" fmla="*/ 0 w 1245"/>
                <a:gd name="T7" fmla="*/ 1 h 641"/>
                <a:gd name="T8" fmla="*/ 0 w 1245"/>
                <a:gd name="T9" fmla="*/ 2 h 641"/>
                <a:gd name="T10" fmla="*/ 13 w 1245"/>
                <a:gd name="T11" fmla="*/ 6 h 641"/>
                <a:gd name="T12" fmla="*/ 52 w 1245"/>
                <a:gd name="T13" fmla="*/ 10 h 641"/>
                <a:gd name="T14" fmla="*/ 121 w 1245"/>
                <a:gd name="T15" fmla="*/ 14 h 641"/>
                <a:gd name="T16" fmla="*/ 219 w 1245"/>
                <a:gd name="T17" fmla="*/ 17 h 641"/>
                <a:gd name="T18" fmla="*/ 344 w 1245"/>
                <a:gd name="T19" fmla="*/ 21 h 641"/>
                <a:gd name="T20" fmla="*/ 487 w 1245"/>
                <a:gd name="T21" fmla="*/ 24 h 641"/>
                <a:gd name="T22" fmla="*/ 641 w 1245"/>
                <a:gd name="T23" fmla="*/ 28 h 641"/>
                <a:gd name="T24" fmla="*/ 828 w 1245"/>
                <a:gd name="T25" fmla="*/ 31 h 641"/>
                <a:gd name="T26" fmla="*/ 1027 w 1245"/>
                <a:gd name="T27" fmla="*/ 34 h 641"/>
                <a:gd name="T28" fmla="*/ 1234 w 1245"/>
                <a:gd name="T29" fmla="*/ 36 h 641"/>
                <a:gd name="T30" fmla="*/ 1467 w 1245"/>
                <a:gd name="T31" fmla="*/ 38 h 641"/>
                <a:gd name="T32" fmla="*/ 1724 w 1245"/>
                <a:gd name="T33" fmla="*/ 40 h 641"/>
                <a:gd name="T34" fmla="*/ 1974 w 1245"/>
                <a:gd name="T35" fmla="*/ 42 h 641"/>
                <a:gd name="T36" fmla="*/ 2248 w 1245"/>
                <a:gd name="T37" fmla="*/ 42 h 641"/>
                <a:gd name="T38" fmla="*/ 2524 w 1245"/>
                <a:gd name="T39" fmla="*/ 43 h 641"/>
                <a:gd name="T40" fmla="*/ 2811 w 1245"/>
                <a:gd name="T41" fmla="*/ 43 h 641"/>
                <a:gd name="T42" fmla="*/ 3095 w 1245"/>
                <a:gd name="T43" fmla="*/ 43 h 641"/>
                <a:gd name="T44" fmla="*/ 3372 w 1245"/>
                <a:gd name="T45" fmla="*/ 42 h 641"/>
                <a:gd name="T46" fmla="*/ 3637 w 1245"/>
                <a:gd name="T47" fmla="*/ 42 h 641"/>
                <a:gd name="T48" fmla="*/ 3903 w 1245"/>
                <a:gd name="T49" fmla="*/ 40 h 641"/>
                <a:gd name="T50" fmla="*/ 4144 w 1245"/>
                <a:gd name="T51" fmla="*/ 38 h 641"/>
                <a:gd name="T52" fmla="*/ 4377 w 1245"/>
                <a:gd name="T53" fmla="*/ 36 h 641"/>
                <a:gd name="T54" fmla="*/ 4584 w 1245"/>
                <a:gd name="T55" fmla="*/ 34 h 641"/>
                <a:gd name="T56" fmla="*/ 4794 w 1245"/>
                <a:gd name="T57" fmla="*/ 31 h 641"/>
                <a:gd name="T58" fmla="*/ 4970 w 1245"/>
                <a:gd name="T59" fmla="*/ 28 h 641"/>
                <a:gd name="T60" fmla="*/ 5137 w 1245"/>
                <a:gd name="T61" fmla="*/ 24 h 641"/>
                <a:gd name="T62" fmla="*/ 5267 w 1245"/>
                <a:gd name="T63" fmla="*/ 21 h 641"/>
                <a:gd name="T64" fmla="*/ 5392 w 1245"/>
                <a:gd name="T65" fmla="*/ 17 h 641"/>
                <a:gd name="T66" fmla="*/ 5490 w 1245"/>
                <a:gd name="T67" fmla="*/ 14 h 641"/>
                <a:gd name="T68" fmla="*/ 5557 w 1245"/>
                <a:gd name="T69" fmla="*/ 10 h 641"/>
                <a:gd name="T70" fmla="*/ 5598 w 1245"/>
                <a:gd name="T71" fmla="*/ 6 h 641"/>
                <a:gd name="T72" fmla="*/ 5611 w 1245"/>
                <a:gd name="T73" fmla="*/ 2 h 641"/>
                <a:gd name="T74" fmla="*/ 5611 w 1245"/>
                <a:gd name="T75" fmla="*/ 1 h 641"/>
                <a:gd name="T76" fmla="*/ 5611 w 1245"/>
                <a:gd name="T77" fmla="*/ 1 h 641"/>
                <a:gd name="T78" fmla="*/ 5611 w 1245"/>
                <a:gd name="T79" fmla="*/ 1 h 641"/>
                <a:gd name="T80" fmla="*/ 5611 w 1245"/>
                <a:gd name="T81" fmla="*/ 0 h 641"/>
                <a:gd name="T82" fmla="*/ 0 w 1245"/>
                <a:gd name="T83" fmla="*/ 0 h 6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45" h="641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81"/>
                  </a:lnTo>
                  <a:lnTo>
                    <a:pt x="12" y="142"/>
                  </a:lnTo>
                  <a:lnTo>
                    <a:pt x="27" y="203"/>
                  </a:lnTo>
                  <a:lnTo>
                    <a:pt x="49" y="259"/>
                  </a:lnTo>
                  <a:lnTo>
                    <a:pt x="76" y="315"/>
                  </a:lnTo>
                  <a:lnTo>
                    <a:pt x="108" y="367"/>
                  </a:lnTo>
                  <a:lnTo>
                    <a:pt x="142" y="413"/>
                  </a:lnTo>
                  <a:lnTo>
                    <a:pt x="184" y="457"/>
                  </a:lnTo>
                  <a:lnTo>
                    <a:pt x="228" y="499"/>
                  </a:lnTo>
                  <a:lnTo>
                    <a:pt x="274" y="533"/>
                  </a:lnTo>
                  <a:lnTo>
                    <a:pt x="325" y="565"/>
                  </a:lnTo>
                  <a:lnTo>
                    <a:pt x="382" y="592"/>
                  </a:lnTo>
                  <a:lnTo>
                    <a:pt x="438" y="614"/>
                  </a:lnTo>
                  <a:lnTo>
                    <a:pt x="499" y="628"/>
                  </a:lnTo>
                  <a:lnTo>
                    <a:pt x="560" y="638"/>
                  </a:lnTo>
                  <a:lnTo>
                    <a:pt x="624" y="641"/>
                  </a:lnTo>
                  <a:lnTo>
                    <a:pt x="687" y="638"/>
                  </a:lnTo>
                  <a:lnTo>
                    <a:pt x="748" y="628"/>
                  </a:lnTo>
                  <a:lnTo>
                    <a:pt x="807" y="614"/>
                  </a:lnTo>
                  <a:lnTo>
                    <a:pt x="866" y="592"/>
                  </a:lnTo>
                  <a:lnTo>
                    <a:pt x="920" y="565"/>
                  </a:lnTo>
                  <a:lnTo>
                    <a:pt x="971" y="533"/>
                  </a:lnTo>
                  <a:lnTo>
                    <a:pt x="1017" y="499"/>
                  </a:lnTo>
                  <a:lnTo>
                    <a:pt x="1064" y="457"/>
                  </a:lnTo>
                  <a:lnTo>
                    <a:pt x="1103" y="413"/>
                  </a:lnTo>
                  <a:lnTo>
                    <a:pt x="1140" y="367"/>
                  </a:lnTo>
                  <a:lnTo>
                    <a:pt x="1169" y="315"/>
                  </a:lnTo>
                  <a:lnTo>
                    <a:pt x="1196" y="259"/>
                  </a:lnTo>
                  <a:lnTo>
                    <a:pt x="1218" y="203"/>
                  </a:lnTo>
                  <a:lnTo>
                    <a:pt x="1233" y="142"/>
                  </a:lnTo>
                  <a:lnTo>
                    <a:pt x="1242" y="81"/>
                  </a:lnTo>
                  <a:lnTo>
                    <a:pt x="1245" y="17"/>
                  </a:lnTo>
                  <a:lnTo>
                    <a:pt x="1245" y="12"/>
                  </a:lnTo>
                  <a:lnTo>
                    <a:pt x="1245" y="7"/>
                  </a:lnTo>
                  <a:lnTo>
                    <a:pt x="1245" y="5"/>
                  </a:lnTo>
                  <a:lnTo>
                    <a:pt x="1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18"/>
            <p:cNvSpPr>
              <a:spLocks/>
            </p:cNvSpPr>
            <p:nvPr/>
          </p:nvSpPr>
          <p:spPr bwMode="auto">
            <a:xfrm>
              <a:off x="3461" y="764"/>
              <a:ext cx="756" cy="1970"/>
            </a:xfrm>
            <a:custGeom>
              <a:avLst/>
              <a:gdLst>
                <a:gd name="T0" fmla="*/ 1980 w 538"/>
                <a:gd name="T1" fmla="*/ 0 h 878"/>
                <a:gd name="T2" fmla="*/ 0 w 538"/>
                <a:gd name="T3" fmla="*/ 21825 h 878"/>
                <a:gd name="T4" fmla="*/ 115 w 538"/>
                <a:gd name="T5" fmla="*/ 22251 h 878"/>
                <a:gd name="T6" fmla="*/ 2097 w 538"/>
                <a:gd name="T7" fmla="*/ 453 h 878"/>
                <a:gd name="T8" fmla="*/ 1980 w 538"/>
                <a:gd name="T9" fmla="*/ 0 h 8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878">
                  <a:moveTo>
                    <a:pt x="508" y="0"/>
                  </a:moveTo>
                  <a:lnTo>
                    <a:pt x="0" y="861"/>
                  </a:lnTo>
                  <a:lnTo>
                    <a:pt x="29" y="878"/>
                  </a:lnTo>
                  <a:lnTo>
                    <a:pt x="538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9"/>
            <p:cNvSpPr>
              <a:spLocks/>
            </p:cNvSpPr>
            <p:nvPr/>
          </p:nvSpPr>
          <p:spPr bwMode="auto">
            <a:xfrm flipH="1">
              <a:off x="4402" y="775"/>
              <a:ext cx="751" cy="1959"/>
            </a:xfrm>
            <a:custGeom>
              <a:avLst/>
              <a:gdLst>
                <a:gd name="T0" fmla="*/ 1929 w 538"/>
                <a:gd name="T1" fmla="*/ 0 h 878"/>
                <a:gd name="T2" fmla="*/ 0 w 538"/>
                <a:gd name="T3" fmla="*/ 21337 h 878"/>
                <a:gd name="T4" fmla="*/ 109 w 538"/>
                <a:gd name="T5" fmla="*/ 21761 h 878"/>
                <a:gd name="T6" fmla="*/ 2042 w 538"/>
                <a:gd name="T7" fmla="*/ 444 h 878"/>
                <a:gd name="T8" fmla="*/ 1929 w 538"/>
                <a:gd name="T9" fmla="*/ 0 h 8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878">
                  <a:moveTo>
                    <a:pt x="508" y="0"/>
                  </a:moveTo>
                  <a:lnTo>
                    <a:pt x="0" y="861"/>
                  </a:lnTo>
                  <a:lnTo>
                    <a:pt x="29" y="878"/>
                  </a:lnTo>
                  <a:lnTo>
                    <a:pt x="538" y="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507" name="Picture 3" descr="Яблок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12950" y="2693988"/>
            <a:ext cx="11842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s://images.fineartamerica.com/images/artworkimages/mediumlarge/3/five-strawberries-liss-art-stud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images.fineartamerica.com/images/artworkimages/mediumlarge/3/five-strawberries-liss-art-stud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images.fineartamerica.com/images/artworkimages/mediumlarge/3/five-strawberries-liss-art-stud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http://klublady.ru/uploads/posts/2022-02/1644724222_40-klublady-ru-p-shokoladki-v-upakovke-milka-foto-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3000372"/>
            <a:ext cx="1463051" cy="1143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0504 -0.0796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1424 0.084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40426E-6 L -0.00503 0.078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7917 L 0.00017 1.1111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8426 L 0.00035 1.48148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ЭТАЛОН МАССЫ 1КГ</a:t>
            </a:r>
            <a:endParaRPr lang="ru-RU" sz="6000" b="1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828" y="1772816"/>
            <a:ext cx="2631112" cy="37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565400"/>
            <a:ext cx="16938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214554"/>
            <a:ext cx="2500330" cy="21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pic>
        <p:nvPicPr>
          <p:cNvPr id="25602" name="Picture 4" descr="34006_Param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20713"/>
            <a:ext cx="4762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75704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429000"/>
            <a:ext cx="28082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gir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4019550"/>
            <a:ext cx="33115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6372225" y="549275"/>
            <a:ext cx="1944688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Гири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кг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кг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 кг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по учебнику</a:t>
            </a:r>
            <a:endParaRPr lang="ru-RU" b="1" dirty="0"/>
          </a:p>
        </p:txBody>
      </p:sp>
      <p:pic>
        <p:nvPicPr>
          <p:cNvPr id="2050" name="Picture 2" descr="C:\Users\пк\Desktop\к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340768"/>
            <a:ext cx="6662967" cy="473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ru-RU" b="1" dirty="0" smtClean="0"/>
              <a:t>Практическая работа по группам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84784"/>
            <a:ext cx="792088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1 группа </a:t>
            </a:r>
            <a:r>
              <a:rPr lang="ru-RU" sz="2800" dirty="0" smtClean="0"/>
              <a:t>– определить свой вес на напольных весах и записать в бланк результаты</a:t>
            </a:r>
          </a:p>
          <a:p>
            <a:pPr>
              <a:buNone/>
            </a:pPr>
            <a:r>
              <a:rPr lang="ru-RU" sz="2800" b="1" dirty="0" smtClean="0"/>
              <a:t>2 группа </a:t>
            </a:r>
            <a:r>
              <a:rPr lang="ru-RU" sz="2800" dirty="0" smtClean="0"/>
              <a:t>– определить массу предметов на домашних  весах (безмене) и записать в бланк результаты</a:t>
            </a:r>
          </a:p>
          <a:p>
            <a:pPr>
              <a:buNone/>
            </a:pPr>
            <a:r>
              <a:rPr lang="ru-RU" sz="2800" b="1" dirty="0" smtClean="0"/>
              <a:t>3 группа </a:t>
            </a:r>
            <a:r>
              <a:rPr lang="ru-RU" sz="2800" dirty="0" smtClean="0"/>
              <a:t>– определить массу предметов на кухонных весах и  записать в бланк результаты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Подумай! Что легче?</a:t>
            </a:r>
            <a:endParaRPr lang="ru-RU" b="1" dirty="0"/>
          </a:p>
        </p:txBody>
      </p:sp>
      <p:pic>
        <p:nvPicPr>
          <p:cNvPr id="1026" name="Picture 2" descr="C:\Users\пк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6868" y="1988841"/>
            <a:ext cx="3361647" cy="2304256"/>
          </a:xfrm>
          <a:prstGeom prst="rect">
            <a:avLst/>
          </a:prstGeom>
          <a:noFill/>
        </p:spPr>
      </p:pic>
      <p:pic>
        <p:nvPicPr>
          <p:cNvPr id="1028" name="Picture 4" descr="http://medprom.ru/pictures/mpp_0002123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2816"/>
            <a:ext cx="3240360" cy="2736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3933056"/>
            <a:ext cx="1784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 кг ваты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4221088"/>
            <a:ext cx="187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кг золота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1624516/aec75f4b-0e85-4311-8310-b1d8788d2a77/s12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3789040"/>
            <a:ext cx="4521617" cy="2962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4" descr="https://avatars.mds.yandex.net/get-zen_doc/1362956/pub_5d314d45d5135c00ac85594b_5d314e35c0dcf200ad6f59ec/scale_12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3357562"/>
            <a:ext cx="3275856" cy="3275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4" name="Picture 8" descr="https://s8.hostingkartinok.com/uploads/images/2017/06/c3aefd616732e8e69fbc3897d545e1c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0"/>
            <a:ext cx="2520280" cy="3360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6" name="Picture 10" descr="https://galereya313.ru/data/big/ves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3" y="0"/>
            <a:ext cx="4071966" cy="3349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786578" y="908720"/>
            <a:ext cx="235742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Старинные</a:t>
            </a:r>
          </a:p>
          <a:p>
            <a:pPr algn="ctr"/>
            <a:r>
              <a:rPr lang="ru-RU" sz="3600" dirty="0" smtClean="0"/>
              <a:t> весы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Подумай!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Курица весит 4 кг. Сколько она будет весить, если встанет на одну ногу?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2049" name="Picture 1" descr="C:\Users\пк\Desktop\61da25fbed0caed9b7addeea9db0f3d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2708920"/>
            <a:ext cx="266116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pic>
        <p:nvPicPr>
          <p:cNvPr id="50178" name="Picture 2" descr="https://ds04.infourok.ru/uploads/ex/05cd/000856b4-f2347859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6429420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857620" y="642918"/>
            <a:ext cx="2484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Подумай</a:t>
            </a:r>
            <a:r>
              <a:rPr lang="ru-RU" b="1" dirty="0" smtClean="0"/>
              <a:t>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86" cy="6858000"/>
          </a:xfrm>
          <a:prstGeom prst="rect">
            <a:avLst/>
          </a:prstGeom>
          <a:noFill/>
        </p:spPr>
      </p:pic>
      <p:pic>
        <p:nvPicPr>
          <p:cNvPr id="7" name="Picture 4" descr="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80010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4929198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Самая тяжёлая в мире тыква </a:t>
            </a:r>
          </a:p>
          <a:p>
            <a:pPr algn="ctr"/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весила  558 килограммов. </a:t>
            </a:r>
            <a:endParaRPr lang="ru-RU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8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857232"/>
            <a:ext cx="63579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i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Спасибо  за  урок!</a:t>
            </a:r>
            <a:endParaRPr lang="ru-RU" sz="6600" b="1" i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7" name="Picture 6" descr="https://avatars.mds.yandex.net/get-pdb/1363529/f8f44445-59de-4116-bfae-a0b00909e4ad/ori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285992"/>
            <a:ext cx="542928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Необходимость всё взвешивать возникла у людей очень давно. Меры массы были совсем другие. </a:t>
            </a:r>
            <a:endParaRPr lang="ru-RU" sz="3600" dirty="0"/>
          </a:p>
        </p:txBody>
      </p:sp>
      <p:pic>
        <p:nvPicPr>
          <p:cNvPr id="3" name="Picture 2" descr="https://avatars.mds.yandex.net/get-pdb/2828115/932cfef5-4d67-4e9e-991c-7edd4641681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86" y="0"/>
            <a:ext cx="9195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Старинные единицы массы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Карат- 0,2 г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Талант 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34 020 г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Фунт – 409,5 г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Пуд – 16,38 кг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Золотник – 12, 8 г</a:t>
            </a:r>
          </a:p>
          <a:p>
            <a:endParaRPr lang="ru-RU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500174"/>
            <a:ext cx="1047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пк\Desktop\cMfvUN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572008"/>
            <a:ext cx="3096344" cy="1845421"/>
          </a:xfrm>
          <a:prstGeom prst="rect">
            <a:avLst/>
          </a:prstGeom>
          <a:noFill/>
        </p:spPr>
      </p:pic>
      <p:pic>
        <p:nvPicPr>
          <p:cNvPr id="29699" name="Picture 3" descr="C:\Users\пк\Desktop\Koan_amphora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1214422"/>
            <a:ext cx="1080888" cy="3168352"/>
          </a:xfrm>
          <a:prstGeom prst="rect">
            <a:avLst/>
          </a:prstGeom>
          <a:noFill/>
        </p:spPr>
      </p:pic>
      <p:pic>
        <p:nvPicPr>
          <p:cNvPr id="8" name="Picture 2" descr="https://ds04.infourok.ru/uploads/ex/017b/0006430a-5e54f368/img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00569"/>
            <a:ext cx="8143932" cy="2357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6" descr="27549040_IMG_0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4857784" cy="476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571480"/>
            <a:ext cx="7293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Такие разные весы</a:t>
            </a:r>
            <a:endParaRPr lang="ru-RU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86" cy="6858000"/>
          </a:xfrm>
          <a:prstGeom prst="rect">
            <a:avLst/>
          </a:prstGeom>
          <a:noFill/>
        </p:spPr>
      </p:pic>
      <p:pic>
        <p:nvPicPr>
          <p:cNvPr id="3" name="Picture 4" descr="QROY9CA0LP1XZCAWQQ4LXCA7SJKHPCAXMANGFCAEEUWZLCA029I1KCA6N8Y8VCAWEJYXYCA6RFOMCCAHZJABICAQEC5DRCA4UZSQSCA4XEOU9CA1VPHA7CAPNFGGICAPLHV88CAI0F92BCA8DCZ0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3603623" cy="374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size3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598862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5286388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механические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642918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Торговые весы</a:t>
            </a:r>
            <a:endParaRPr lang="ru-RU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286388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электронные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Весы домашние</a:t>
            </a:r>
            <a:endParaRPr lang="ru-RU" sz="5400" b="1" dirty="0"/>
          </a:p>
        </p:txBody>
      </p:sp>
      <p:pic>
        <p:nvPicPr>
          <p:cNvPr id="4098" name="Picture 2" descr="C:\Users\пк\Desktop\в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2809875" cy="3152775"/>
          </a:xfrm>
          <a:prstGeom prst="rect">
            <a:avLst/>
          </a:prstGeom>
          <a:noFill/>
        </p:spPr>
      </p:pic>
      <p:pic>
        <p:nvPicPr>
          <p:cNvPr id="4100" name="Picture 4" descr="C:\Users\пк\Desktop\в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1714488"/>
            <a:ext cx="2808312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492919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НАПОЛЬНЫЕ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500063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КУХОННЫЕ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к\Desktop\кг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686" cy="6858000"/>
          </a:xfrm>
          <a:prstGeom prst="rect">
            <a:avLst/>
          </a:prstGeom>
          <a:noFill/>
        </p:spPr>
      </p:pic>
      <p:pic>
        <p:nvPicPr>
          <p:cNvPr id="4" name="Picture 2" descr="http://masterovoi32.ru/wp-content/uploads/2015/11/044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714356"/>
            <a:ext cx="3168352" cy="2811162"/>
          </a:xfrm>
          <a:prstGeom prst="rect">
            <a:avLst/>
          </a:prstGeom>
          <a:noFill/>
        </p:spPr>
      </p:pic>
      <p:pic>
        <p:nvPicPr>
          <p:cNvPr id="6" name="Picture 4" descr="http://rm-ivanovo.ru/img_news/h/h29061579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785794"/>
            <a:ext cx="3786214" cy="2643206"/>
          </a:xfrm>
          <a:prstGeom prst="rect">
            <a:avLst/>
          </a:prstGeom>
          <a:noFill/>
        </p:spPr>
      </p:pic>
      <p:pic>
        <p:nvPicPr>
          <p:cNvPr id="7" name="Picture 6" descr="http://metalposuda.ru/files/flib/227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0298" y="3643314"/>
            <a:ext cx="3056424" cy="2428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5072074"/>
            <a:ext cx="4214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Безмен</a:t>
            </a:r>
            <a:endParaRPr lang="ru-RU" sz="7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кг 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Весы чашечные</a:t>
            </a:r>
            <a:endParaRPr lang="ru-RU" b="1" dirty="0"/>
          </a:p>
        </p:txBody>
      </p:sp>
      <p:pic>
        <p:nvPicPr>
          <p:cNvPr id="3074" name="Picture 2" descr="C:\Users\пк\Desktop\в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052736"/>
            <a:ext cx="3686594" cy="2494211"/>
          </a:xfrm>
          <a:prstGeom prst="rect">
            <a:avLst/>
          </a:prstGeom>
          <a:noFill/>
        </p:spPr>
      </p:pic>
      <p:pic>
        <p:nvPicPr>
          <p:cNvPr id="3075" name="Picture 3" descr="C:\Users\пк\Desktop\в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1" y="3429001"/>
            <a:ext cx="4248472" cy="2520280"/>
          </a:xfrm>
          <a:prstGeom prst="rect">
            <a:avLst/>
          </a:prstGeom>
          <a:noFill/>
        </p:spPr>
      </p:pic>
      <p:pic>
        <p:nvPicPr>
          <p:cNvPr id="3076" name="Picture 4" descr="C:\Users\пк\Desktop\в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1412776"/>
            <a:ext cx="3289548" cy="328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160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Старинные единицы массы</vt:lpstr>
      <vt:lpstr>Слайд 5</vt:lpstr>
      <vt:lpstr>Слайд 6</vt:lpstr>
      <vt:lpstr>Весы домашние</vt:lpstr>
      <vt:lpstr>Слайд 8</vt:lpstr>
      <vt:lpstr>Весы чашечные</vt:lpstr>
      <vt:lpstr>Весы лабораторные</vt:lpstr>
      <vt:lpstr>Весы автомобильные</vt:lpstr>
      <vt:lpstr>Весы медицинские</vt:lpstr>
      <vt:lpstr>Слайд 13</vt:lpstr>
      <vt:lpstr>Слайд 14</vt:lpstr>
      <vt:lpstr>   ЭТАЛОН МАССЫ 1КГ</vt:lpstr>
      <vt:lpstr>Слайд 16</vt:lpstr>
      <vt:lpstr>Работа по учебнику</vt:lpstr>
      <vt:lpstr>Практическая работа по группам</vt:lpstr>
      <vt:lpstr>Подумай! Что легче?</vt:lpstr>
      <vt:lpstr>Подумай!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«Килограмм»</dc:title>
  <dc:creator>пк</dc:creator>
  <cp:lastModifiedBy>Admin</cp:lastModifiedBy>
  <cp:revision>65</cp:revision>
  <dcterms:created xsi:type="dcterms:W3CDTF">2017-03-05T13:59:09Z</dcterms:created>
  <dcterms:modified xsi:type="dcterms:W3CDTF">2025-04-06T10:59:50Z</dcterms:modified>
</cp:coreProperties>
</file>