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93" r:id="rId1"/>
  </p:sldMasterIdLst>
  <p:notesMasterIdLst>
    <p:notesMasterId r:id="rId100"/>
  </p:notesMasterIdLst>
  <p:handoutMasterIdLst>
    <p:handoutMasterId r:id="rId101"/>
  </p:handoutMasterIdLst>
  <p:sldIdLst>
    <p:sldId id="334" r:id="rId2"/>
    <p:sldId id="366" r:id="rId3"/>
    <p:sldId id="364" r:id="rId4"/>
    <p:sldId id="379" r:id="rId5"/>
    <p:sldId id="349" r:id="rId6"/>
    <p:sldId id="365" r:id="rId7"/>
    <p:sldId id="305" r:id="rId8"/>
    <p:sldId id="358" r:id="rId9"/>
    <p:sldId id="384" r:id="rId10"/>
    <p:sldId id="308" r:id="rId11"/>
    <p:sldId id="258" r:id="rId12"/>
    <p:sldId id="310" r:id="rId13"/>
    <p:sldId id="359" r:id="rId14"/>
    <p:sldId id="369" r:id="rId15"/>
    <p:sldId id="367" r:id="rId16"/>
    <p:sldId id="362" r:id="rId17"/>
    <p:sldId id="300" r:id="rId18"/>
    <p:sldId id="257" r:id="rId19"/>
    <p:sldId id="370" r:id="rId20"/>
    <p:sldId id="360" r:id="rId21"/>
    <p:sldId id="371" r:id="rId22"/>
    <p:sldId id="372" r:id="rId23"/>
    <p:sldId id="363" r:id="rId24"/>
    <p:sldId id="380" r:id="rId25"/>
    <p:sldId id="357" r:id="rId26"/>
    <p:sldId id="388" r:id="rId27"/>
    <p:sldId id="378" r:id="rId28"/>
    <p:sldId id="368" r:id="rId29"/>
    <p:sldId id="294" r:id="rId30"/>
    <p:sldId id="375" r:id="rId31"/>
    <p:sldId id="382" r:id="rId32"/>
    <p:sldId id="361" r:id="rId33"/>
    <p:sldId id="373" r:id="rId34"/>
    <p:sldId id="301" r:id="rId35"/>
    <p:sldId id="392" r:id="rId36"/>
    <p:sldId id="383" r:id="rId37"/>
    <p:sldId id="377" r:id="rId38"/>
    <p:sldId id="385" r:id="rId39"/>
    <p:sldId id="332" r:id="rId40"/>
    <p:sldId id="386" r:id="rId41"/>
    <p:sldId id="290" r:id="rId42"/>
    <p:sldId id="393" r:id="rId43"/>
    <p:sldId id="356" r:id="rId44"/>
    <p:sldId id="374" r:id="rId45"/>
    <p:sldId id="303" r:id="rId46"/>
    <p:sldId id="309" r:id="rId47"/>
    <p:sldId id="376" r:id="rId48"/>
    <p:sldId id="394" r:id="rId49"/>
    <p:sldId id="307" r:id="rId50"/>
    <p:sldId id="390" r:id="rId51"/>
    <p:sldId id="320" r:id="rId52"/>
    <p:sldId id="322" r:id="rId53"/>
    <p:sldId id="381" r:id="rId54"/>
    <p:sldId id="321" r:id="rId55"/>
    <p:sldId id="312" r:id="rId56"/>
    <p:sldId id="325" r:id="rId57"/>
    <p:sldId id="296" r:id="rId58"/>
    <p:sldId id="314" r:id="rId59"/>
    <p:sldId id="330" r:id="rId60"/>
    <p:sldId id="311" r:id="rId61"/>
    <p:sldId id="333" r:id="rId62"/>
    <p:sldId id="324" r:id="rId63"/>
    <p:sldId id="298" r:id="rId64"/>
    <p:sldId id="335" r:id="rId65"/>
    <p:sldId id="331" r:id="rId66"/>
    <p:sldId id="336" r:id="rId67"/>
    <p:sldId id="391" r:id="rId68"/>
    <p:sldId id="337" r:id="rId69"/>
    <p:sldId id="338" r:id="rId70"/>
    <p:sldId id="289" r:id="rId71"/>
    <p:sldId id="313" r:id="rId72"/>
    <p:sldId id="339" r:id="rId73"/>
    <p:sldId id="340" r:id="rId74"/>
    <p:sldId id="341" r:id="rId75"/>
    <p:sldId id="261" r:id="rId76"/>
    <p:sldId id="316" r:id="rId77"/>
    <p:sldId id="260" r:id="rId78"/>
    <p:sldId id="263" r:id="rId79"/>
    <p:sldId id="299" r:id="rId80"/>
    <p:sldId id="262" r:id="rId81"/>
    <p:sldId id="317" r:id="rId82"/>
    <p:sldId id="292" r:id="rId83"/>
    <p:sldId id="259" r:id="rId84"/>
    <p:sldId id="318" r:id="rId85"/>
    <p:sldId id="293" r:id="rId86"/>
    <p:sldId id="323" r:id="rId87"/>
    <p:sldId id="264" r:id="rId88"/>
    <p:sldId id="297" r:id="rId89"/>
    <p:sldId id="319" r:id="rId90"/>
    <p:sldId id="315" r:id="rId91"/>
    <p:sldId id="295" r:id="rId92"/>
    <p:sldId id="347" r:id="rId93"/>
    <p:sldId id="342" r:id="rId94"/>
    <p:sldId id="343" r:id="rId95"/>
    <p:sldId id="387" r:id="rId96"/>
    <p:sldId id="389" r:id="rId97"/>
    <p:sldId id="326" r:id="rId98"/>
    <p:sldId id="348" r:id="rId99"/>
  </p:sldIdLst>
  <p:sldSz cx="12192000" cy="6858000"/>
  <p:notesSz cx="6858000" cy="9144000"/>
  <p:custShowLst>
    <p:custShow name="Урок 2" id="0">
      <p:sldLst>
        <p:sld r:id="rId8"/>
        <p:sld r:id="rId11"/>
        <p:sld r:id="rId13"/>
        <p:sld r:id="rId15"/>
        <p:sld r:id="rId17"/>
        <p:sld r:id="rId19"/>
        <p:sld r:id="rId22"/>
        <p:sld r:id="rId25"/>
        <p:sld r:id="rId28"/>
        <p:sld r:id="rId31"/>
        <p:sld r:id="rId34"/>
        <p:sld r:id="rId37"/>
        <p:sld r:id="rId39"/>
        <p:sld r:id="rId41"/>
        <p:sld r:id="rId43"/>
        <p:sld r:id="rId45"/>
        <p:sld r:id="rId47"/>
        <p:sld r:id="rId49"/>
        <p:sld r:id="rId51"/>
        <p:sld r:id="rId53"/>
        <p:sld r:id="rId55"/>
        <p:sld r:id="rId57"/>
        <p:sld r:id="rId59"/>
        <p:sld r:id="rId61"/>
        <p:sld r:id="rId63"/>
        <p:sld r:id="rId65"/>
        <p:sld r:id="rId67"/>
        <p:sld r:id="rId69"/>
        <p:sld r:id="rId71"/>
        <p:sld r:id="rId73"/>
        <p:sld r:id="rId75"/>
        <p:sld r:id="rId77"/>
        <p:sld r:id="rId79"/>
        <p:sld r:id="rId81"/>
        <p:sld r:id="rId83"/>
        <p:sld r:id="rId85"/>
        <p:sld r:id="rId87"/>
        <p:sld r:id="rId89"/>
        <p:sld r:id="rId91"/>
        <p:sld r:id="rId93"/>
        <p:sld r:id="rId95"/>
        <p:sld r:id="rId97"/>
        <p:sld r:id="rId99"/>
      </p:sldLst>
    </p:custShow>
  </p:custShowLst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119" d="100"/>
          <a:sy n="119" d="100"/>
        </p:scale>
        <p:origin x="581" y="11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-4099"/>
    </p:cViewPr>
  </p:sorterViewPr>
  <p:notesViewPr>
    <p:cSldViewPr snapToGrid="0" showGuides="1">
      <p:cViewPr varScale="1">
        <p:scale>
          <a:sx n="50" d="100"/>
          <a:sy n="50" d="100"/>
        </p:scale>
        <p:origin x="2640" y="28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presProps" Target="presProps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viewProps" Target="view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handoutMaster" Target="handoutMasters/handout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theme" Target="theme/theme1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notesMaster" Target="notesMasters/notesMaster1.xml"/><Relationship Id="rId105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/Relationships>
</file>

<file path=ppt/drawings/_rels/vmlDrawing1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10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11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12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13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14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15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16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17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18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19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2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20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21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22.vml.rels><?xml version="1.0" encoding="UTF-8" standalone="yes"?>
<Relationships xmlns="http://schemas.openxmlformats.org/package/2006/relationships"><Relationship Id="rId8" Type="http://schemas.openxmlformats.org/officeDocument/2006/relationships/image" Target="../media/image14.wmf"/><Relationship Id="rId13" Type="http://schemas.openxmlformats.org/officeDocument/2006/relationships/image" Target="../media/image19.wmf"/><Relationship Id="rId3" Type="http://schemas.openxmlformats.org/officeDocument/2006/relationships/image" Target="../media/image9.wmf"/><Relationship Id="rId7" Type="http://schemas.openxmlformats.org/officeDocument/2006/relationships/image" Target="../media/image13.wmf"/><Relationship Id="rId12" Type="http://schemas.openxmlformats.org/officeDocument/2006/relationships/image" Target="../media/image18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2.wmf"/><Relationship Id="rId11" Type="http://schemas.openxmlformats.org/officeDocument/2006/relationships/image" Target="../media/image17.wmf"/><Relationship Id="rId5" Type="http://schemas.openxmlformats.org/officeDocument/2006/relationships/image" Target="../media/image11.wmf"/><Relationship Id="rId10" Type="http://schemas.openxmlformats.org/officeDocument/2006/relationships/image" Target="../media/image16.wmf"/><Relationship Id="rId4" Type="http://schemas.openxmlformats.org/officeDocument/2006/relationships/image" Target="../media/image10.wmf"/><Relationship Id="rId9" Type="http://schemas.openxmlformats.org/officeDocument/2006/relationships/image" Target="../media/image15.wmf"/><Relationship Id="rId14" Type="http://schemas.openxmlformats.org/officeDocument/2006/relationships/image" Target="../media/image20.wmf"/></Relationships>
</file>

<file path=ppt/drawings/_rels/vmlDrawing23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24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25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26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27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28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29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3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30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31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32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33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34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35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36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37.vml.rels><?xml version="1.0" encoding="UTF-8" standalone="yes"?>
<Relationships xmlns="http://schemas.openxmlformats.org/package/2006/relationships"><Relationship Id="rId8" Type="http://schemas.openxmlformats.org/officeDocument/2006/relationships/image" Target="../media/image14.wmf"/><Relationship Id="rId13" Type="http://schemas.openxmlformats.org/officeDocument/2006/relationships/image" Target="../media/image19.wmf"/><Relationship Id="rId3" Type="http://schemas.openxmlformats.org/officeDocument/2006/relationships/image" Target="../media/image8.wmf"/><Relationship Id="rId7" Type="http://schemas.openxmlformats.org/officeDocument/2006/relationships/image" Target="../media/image13.wmf"/><Relationship Id="rId12" Type="http://schemas.openxmlformats.org/officeDocument/2006/relationships/image" Target="../media/image18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2.wmf"/><Relationship Id="rId11" Type="http://schemas.openxmlformats.org/officeDocument/2006/relationships/image" Target="../media/image17.wmf"/><Relationship Id="rId5" Type="http://schemas.openxmlformats.org/officeDocument/2006/relationships/image" Target="../media/image11.wmf"/><Relationship Id="rId10" Type="http://schemas.openxmlformats.org/officeDocument/2006/relationships/image" Target="../media/image16.wmf"/><Relationship Id="rId4" Type="http://schemas.openxmlformats.org/officeDocument/2006/relationships/image" Target="../media/image9.wmf"/><Relationship Id="rId9" Type="http://schemas.openxmlformats.org/officeDocument/2006/relationships/image" Target="../media/image15.wmf"/><Relationship Id="rId14" Type="http://schemas.openxmlformats.org/officeDocument/2006/relationships/image" Target="../media/image20.wmf"/></Relationships>
</file>

<file path=ppt/drawings/_rels/vmlDrawing38.vml.rels><?xml version="1.0" encoding="UTF-8" standalone="yes"?>
<Relationships xmlns="http://schemas.openxmlformats.org/package/2006/relationships"><Relationship Id="rId8" Type="http://schemas.openxmlformats.org/officeDocument/2006/relationships/image" Target="../media/image14.wmf"/><Relationship Id="rId13" Type="http://schemas.openxmlformats.org/officeDocument/2006/relationships/image" Target="../media/image19.wmf"/><Relationship Id="rId3" Type="http://schemas.openxmlformats.org/officeDocument/2006/relationships/image" Target="../media/image9.wmf"/><Relationship Id="rId7" Type="http://schemas.openxmlformats.org/officeDocument/2006/relationships/image" Target="../media/image13.wmf"/><Relationship Id="rId12" Type="http://schemas.openxmlformats.org/officeDocument/2006/relationships/image" Target="../media/image18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2.wmf"/><Relationship Id="rId11" Type="http://schemas.openxmlformats.org/officeDocument/2006/relationships/image" Target="../media/image17.wmf"/><Relationship Id="rId5" Type="http://schemas.openxmlformats.org/officeDocument/2006/relationships/image" Target="../media/image11.wmf"/><Relationship Id="rId10" Type="http://schemas.openxmlformats.org/officeDocument/2006/relationships/image" Target="../media/image16.wmf"/><Relationship Id="rId4" Type="http://schemas.openxmlformats.org/officeDocument/2006/relationships/image" Target="../media/image10.wmf"/><Relationship Id="rId9" Type="http://schemas.openxmlformats.org/officeDocument/2006/relationships/image" Target="../media/image15.wmf"/><Relationship Id="rId14" Type="http://schemas.openxmlformats.org/officeDocument/2006/relationships/image" Target="../media/image20.wmf"/></Relationships>
</file>

<file path=ppt/drawings/_rels/vmlDrawing39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4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40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41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42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43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44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45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46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47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48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49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5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50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51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52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53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54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55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56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57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58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59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6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60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61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62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63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64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65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66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67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68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69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7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70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71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72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73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74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75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76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77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78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79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8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80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81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82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83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84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85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86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87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88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89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9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90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91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92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93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94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95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96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97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drawings/_rels/vmlDrawing98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image" Target="../media/image18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5" Type="http://schemas.openxmlformats.org/officeDocument/2006/relationships/image" Target="../media/image2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Relationship Id="rId14" Type="http://schemas.openxmlformats.org/officeDocument/2006/relationships/image" Target="../media/image19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AE208A6-1A49-42A9-A51E-FB66BB4F87CE}" type="datetimeFigureOut">
              <a:rPr lang="ru-RU" smtClean="0"/>
              <a:t>11.04.2024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24F36AB-9792-4970-AE3A-D2BA689344FB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64440168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3592571-ECFE-40BD-B459-3B0E30A01ED5}" type="datetimeFigureOut">
              <a:rPr lang="ru-RU" smtClean="0"/>
              <a:t>11.04.2024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39F9A2D-5860-4FEF-AAF8-FFAA41CE5C5E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07607489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39F9A2D-5860-4FEF-AAF8-FFAA41CE5C5E}" type="slidenum">
              <a:rPr lang="ru-RU" smtClean="0"/>
              <a:t>96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16523568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54955" y="1447800"/>
            <a:ext cx="8825658" cy="3329581"/>
          </a:xfrm>
        </p:spPr>
        <p:txBody>
          <a:bodyPr anchor="b"/>
          <a:lstStyle>
            <a:lvl1pPr>
              <a:defRPr sz="72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54955" y="4777380"/>
            <a:ext cx="8825658" cy="861420"/>
          </a:xfrm>
        </p:spPr>
        <p:txBody>
          <a:bodyPr anchor="t"/>
          <a:lstStyle>
            <a:lvl1pPr marL="0" indent="0" algn="l">
              <a:buNone/>
              <a:defRPr cap="all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B63F5F-7F3B-4A09-8738-41A25FCA687B}" type="datetimeFigureOut">
              <a:rPr lang="ru-RU" smtClean="0"/>
              <a:t>11.04.2024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B11513-3B81-45CA-8D8F-052143EEA202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15719574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Панорамная фотография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4956" y="4800587"/>
            <a:ext cx="8825657" cy="566738"/>
          </a:xfrm>
        </p:spPr>
        <p:txBody>
          <a:bodyPr anchor="b">
            <a:normAutofit/>
          </a:bodyPr>
          <a:lstStyle>
            <a:lvl1pPr algn="l">
              <a:defRPr sz="2400" b="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154955" y="685800"/>
            <a:ext cx="8825658" cy="3640666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ru-RU" smtClean="0"/>
              <a:t>Вставка рисунка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54956" y="5367325"/>
            <a:ext cx="8825656" cy="493712"/>
          </a:xfrm>
        </p:spPr>
        <p:txBody>
          <a:bodyPr>
            <a:normAutofit/>
          </a:bodyPr>
          <a:lstStyle>
            <a:lvl1pPr marL="0" indent="0">
              <a:buNone/>
              <a:defRPr sz="12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B63F5F-7F3B-4A09-8738-41A25FCA687B}" type="datetimeFigureOut">
              <a:rPr lang="ru-RU" smtClean="0"/>
              <a:t>11.04.2024</a:t>
            </a:fld>
            <a:endParaRPr lang="ru-R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B11513-3B81-45CA-8D8F-052143EEA202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5185043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Заголовок и подпис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4954" y="1447800"/>
            <a:ext cx="8825659" cy="1981200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2"/>
          </p:nvPr>
        </p:nvSpPr>
        <p:spPr>
          <a:xfrm>
            <a:off x="1154954" y="3657600"/>
            <a:ext cx="8825659" cy="2362200"/>
          </a:xfrm>
        </p:spPr>
        <p:txBody>
          <a:bodyPr anchor="ctr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B63F5F-7F3B-4A09-8738-41A25FCA687B}" type="datetimeFigureOut">
              <a:rPr lang="ru-RU" smtClean="0"/>
              <a:t>11.04.2024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B11513-3B81-45CA-8D8F-052143EEA202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23540329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Цитата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574801" y="1447800"/>
            <a:ext cx="7999315" cy="2323374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14"/>
          </p:nvPr>
        </p:nvSpPr>
        <p:spPr>
          <a:xfrm>
            <a:off x="1930400" y="3771174"/>
            <a:ext cx="7279649" cy="342174"/>
          </a:xfrm>
        </p:spPr>
        <p:txBody>
          <a:bodyPr vert="horz" lIns="91440" tIns="45720" rIns="91440" bIns="45720" rtlCol="0" anchor="t">
            <a:normAutofit/>
          </a:bodyPr>
          <a:lstStyle>
            <a:lvl1pPr marL="0" indent="0">
              <a:buNone/>
              <a:defRPr lang="en-US" sz="1400" b="0" i="0" kern="1200" cap="small" dirty="0">
                <a:solidFill>
                  <a:schemeClr val="bg2">
                    <a:lumMod val="40000"/>
                    <a:lumOff val="60000"/>
                  </a:schemeClr>
                </a:solidFill>
                <a:latin typeface="+mj-lt"/>
                <a:ea typeface="+mj-ea"/>
                <a:cs typeface="+mj-cs"/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marL="0" lvl="0" indent="0">
              <a:buNone/>
            </a:pPr>
            <a:r>
              <a:rPr lang="ru-RU" smtClean="0"/>
              <a:t>Образец текста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2"/>
          </p:nvPr>
        </p:nvSpPr>
        <p:spPr>
          <a:xfrm>
            <a:off x="1154954" y="4350657"/>
            <a:ext cx="8825659" cy="1676400"/>
          </a:xfrm>
        </p:spPr>
        <p:txBody>
          <a:bodyPr anchor="ctr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B63F5F-7F3B-4A09-8738-41A25FCA687B}" type="datetimeFigureOut">
              <a:rPr lang="ru-RU" smtClean="0"/>
              <a:t>11.04.2024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B11513-3B81-45CA-8D8F-052143EEA202}" type="slidenum">
              <a:rPr lang="ru-RU" smtClean="0"/>
              <a:t>‹#›</a:t>
            </a:fld>
            <a:endParaRPr lang="ru-RU"/>
          </a:p>
        </p:txBody>
      </p:sp>
      <p:sp>
        <p:nvSpPr>
          <p:cNvPr id="12" name="TextBox 11"/>
          <p:cNvSpPr txBox="1"/>
          <p:nvPr/>
        </p:nvSpPr>
        <p:spPr>
          <a:xfrm>
            <a:off x="898295" y="971253"/>
            <a:ext cx="801912" cy="19697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r">
              <a:defRPr sz="12200" b="0" i="0">
                <a:solidFill>
                  <a:schemeClr val="bg2">
                    <a:lumMod val="40000"/>
                    <a:lumOff val="60000"/>
                  </a:schemeClr>
                </a:solidFill>
                <a:latin typeface="Arial"/>
                <a:ea typeface="+mj-ea"/>
                <a:cs typeface="+mj-cs"/>
              </a:defRPr>
            </a:lvl1pPr>
          </a:lstStyle>
          <a:p>
            <a:pPr lvl="0"/>
            <a:r>
              <a:rPr lang="en-US" dirty="0"/>
              <a:t>“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9330490" y="2613787"/>
            <a:ext cx="801912" cy="19697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r">
              <a:defRPr sz="12200" b="0" i="0">
                <a:solidFill>
                  <a:schemeClr val="bg2">
                    <a:lumMod val="40000"/>
                    <a:lumOff val="60000"/>
                  </a:schemeClr>
                </a:solidFill>
                <a:latin typeface="Arial"/>
                <a:ea typeface="+mj-ea"/>
                <a:cs typeface="+mj-cs"/>
              </a:defRPr>
            </a:lvl1pPr>
          </a:lstStyle>
          <a:p>
            <a:pPr lvl="0"/>
            <a:r>
              <a:rPr lang="en-US" dirty="0"/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65543702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Карточка имен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4954" y="3124201"/>
            <a:ext cx="8825660" cy="1653180"/>
          </a:xfrm>
        </p:spPr>
        <p:txBody>
          <a:bodyPr anchor="b"/>
          <a:lstStyle>
            <a:lvl1pPr algn="l">
              <a:defRPr sz="40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54954" y="4777381"/>
            <a:ext cx="8825659" cy="860400"/>
          </a:xfrm>
        </p:spPr>
        <p:txBody>
          <a:bodyPr anchor="t"/>
          <a:lstStyle>
            <a:lvl1pPr marL="0" indent="0" algn="l">
              <a:buNone/>
              <a:defRPr sz="2000" cap="none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B63F5F-7F3B-4A09-8738-41A25FCA687B}" type="datetimeFigureOut">
              <a:rPr lang="ru-RU" smtClean="0"/>
              <a:t>11.04.2024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B11513-3B81-45CA-8D8F-052143EEA202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3147168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Три колонк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42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2947" y="1981200"/>
            <a:ext cx="2946866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6" name="Text Placeholder 3"/>
          <p:cNvSpPr>
            <a:spLocks noGrp="1"/>
          </p:cNvSpPr>
          <p:nvPr>
            <p:ph type="body" sz="half" idx="15"/>
          </p:nvPr>
        </p:nvSpPr>
        <p:spPr>
          <a:xfrm>
            <a:off x="652463" y="2667000"/>
            <a:ext cx="2927350" cy="358933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883659" y="1981200"/>
            <a:ext cx="2936241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16"/>
          </p:nvPr>
        </p:nvSpPr>
        <p:spPr>
          <a:xfrm>
            <a:off x="3873106" y="2667000"/>
            <a:ext cx="2946794" cy="358933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4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124700" y="1981200"/>
            <a:ext cx="2932113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20" name="Text Placeholder 3"/>
          <p:cNvSpPr>
            <a:spLocks noGrp="1"/>
          </p:cNvSpPr>
          <p:nvPr>
            <p:ph type="body" sz="half" idx="17"/>
          </p:nvPr>
        </p:nvSpPr>
        <p:spPr>
          <a:xfrm>
            <a:off x="7124700" y="2667000"/>
            <a:ext cx="2932113" cy="358933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cxnSp>
        <p:nvCxnSpPr>
          <p:cNvPr id="17" name="Straight Connector 16"/>
          <p:cNvCxnSpPr/>
          <p:nvPr/>
        </p:nvCxnSpPr>
        <p:spPr>
          <a:xfrm>
            <a:off x="3726142" y="2133600"/>
            <a:ext cx="0" cy="3962400"/>
          </a:xfrm>
          <a:prstGeom prst="line">
            <a:avLst/>
          </a:prstGeom>
          <a:ln w="12700" cmpd="sng">
            <a:solidFill>
              <a:schemeClr val="bg2">
                <a:lumMod val="40000"/>
                <a:lumOff val="60000"/>
                <a:alpha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>
            <a:off x="6962227" y="2133600"/>
            <a:ext cx="0" cy="3966882"/>
          </a:xfrm>
          <a:prstGeom prst="line">
            <a:avLst/>
          </a:prstGeom>
          <a:ln w="12700" cmpd="sng">
            <a:solidFill>
              <a:schemeClr val="bg2">
                <a:lumMod val="40000"/>
                <a:lumOff val="60000"/>
                <a:alpha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B63F5F-7F3B-4A09-8738-41A25FCA687B}" type="datetimeFigureOut">
              <a:rPr lang="ru-RU" smtClean="0"/>
              <a:t>11.04.2024</a:t>
            </a:fld>
            <a:endParaRPr lang="ru-RU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B11513-3B81-45CA-8D8F-052143EEA202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49144347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Столбец с тремя рисункам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42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52463" y="4250949"/>
            <a:ext cx="2940050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29" name="Picture Placeholder 2"/>
          <p:cNvSpPr>
            <a:spLocks noGrp="1" noChangeAspect="1"/>
          </p:cNvSpPr>
          <p:nvPr>
            <p:ph type="pic" idx="15"/>
          </p:nvPr>
        </p:nvSpPr>
        <p:spPr>
          <a:xfrm>
            <a:off x="652463" y="2209800"/>
            <a:ext cx="2940050" cy="1524000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ru-RU" smtClean="0"/>
              <a:t>Вставка рисунка</a:t>
            </a:r>
            <a:endParaRPr lang="en-US" dirty="0"/>
          </a:p>
        </p:txBody>
      </p:sp>
      <p:sp>
        <p:nvSpPr>
          <p:cNvPr id="22" name="Text Placeholder 3"/>
          <p:cNvSpPr>
            <a:spLocks noGrp="1"/>
          </p:cNvSpPr>
          <p:nvPr>
            <p:ph type="body" sz="half" idx="18"/>
          </p:nvPr>
        </p:nvSpPr>
        <p:spPr>
          <a:xfrm>
            <a:off x="652463" y="4827211"/>
            <a:ext cx="2940050" cy="659189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889375" y="4250949"/>
            <a:ext cx="2930525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0" name="Picture Placeholder 2"/>
          <p:cNvSpPr>
            <a:spLocks noGrp="1" noChangeAspect="1"/>
          </p:cNvSpPr>
          <p:nvPr>
            <p:ph type="pic" idx="21"/>
          </p:nvPr>
        </p:nvSpPr>
        <p:spPr>
          <a:xfrm>
            <a:off x="3889374" y="2209800"/>
            <a:ext cx="2930525" cy="1524000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ru-RU" smtClean="0"/>
              <a:t>Вставка рисунка</a:t>
            </a:r>
            <a:endParaRPr lang="en-US" dirty="0"/>
          </a:p>
        </p:txBody>
      </p:sp>
      <p:sp>
        <p:nvSpPr>
          <p:cNvPr id="23" name="Text Placeholder 3"/>
          <p:cNvSpPr>
            <a:spLocks noGrp="1"/>
          </p:cNvSpPr>
          <p:nvPr>
            <p:ph type="body" sz="half" idx="19"/>
          </p:nvPr>
        </p:nvSpPr>
        <p:spPr>
          <a:xfrm>
            <a:off x="3888022" y="4827210"/>
            <a:ext cx="2934406" cy="659189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4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124700" y="4250949"/>
            <a:ext cx="2932113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1" name="Picture Placeholder 2"/>
          <p:cNvSpPr>
            <a:spLocks noGrp="1" noChangeAspect="1"/>
          </p:cNvSpPr>
          <p:nvPr>
            <p:ph type="pic" idx="22"/>
          </p:nvPr>
        </p:nvSpPr>
        <p:spPr>
          <a:xfrm>
            <a:off x="7124699" y="2209800"/>
            <a:ext cx="2932113" cy="1524000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ru-RU" smtClean="0"/>
              <a:t>Вставка рисунка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20"/>
          </p:nvPr>
        </p:nvSpPr>
        <p:spPr>
          <a:xfrm>
            <a:off x="7124575" y="4827208"/>
            <a:ext cx="2935997" cy="659189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cxnSp>
        <p:nvCxnSpPr>
          <p:cNvPr id="19" name="Straight Connector 18"/>
          <p:cNvCxnSpPr/>
          <p:nvPr/>
        </p:nvCxnSpPr>
        <p:spPr>
          <a:xfrm>
            <a:off x="3726142" y="2133600"/>
            <a:ext cx="0" cy="3962400"/>
          </a:xfrm>
          <a:prstGeom prst="line">
            <a:avLst/>
          </a:prstGeom>
          <a:ln w="12700" cmpd="sng">
            <a:solidFill>
              <a:schemeClr val="bg2">
                <a:lumMod val="40000"/>
                <a:lumOff val="60000"/>
                <a:alpha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>
            <a:off x="6962227" y="2133600"/>
            <a:ext cx="0" cy="3966882"/>
          </a:xfrm>
          <a:prstGeom prst="line">
            <a:avLst/>
          </a:prstGeom>
          <a:ln w="12700" cmpd="sng">
            <a:solidFill>
              <a:schemeClr val="bg2">
                <a:lumMod val="40000"/>
                <a:lumOff val="60000"/>
                <a:alpha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B63F5F-7F3B-4A09-8738-41A25FCA687B}" type="datetimeFigureOut">
              <a:rPr lang="ru-RU" smtClean="0"/>
              <a:t>11.04.2024</a:t>
            </a:fld>
            <a:endParaRPr lang="ru-RU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B11513-3B81-45CA-8D8F-052143EEA202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10249165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t" anchorCtr="0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B63F5F-7F3B-4A09-8738-41A25FCA687B}" type="datetimeFigureOut">
              <a:rPr lang="ru-RU" smtClean="0"/>
              <a:t>11.04.2024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B11513-3B81-45CA-8D8F-052143EEA202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00856352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304212" y="430213"/>
            <a:ext cx="1752601" cy="5826125"/>
          </a:xfrm>
        </p:spPr>
        <p:txBody>
          <a:bodyPr vert="eaVert" anchor="b" anchorCtr="0"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52463" y="887414"/>
            <a:ext cx="7423149" cy="5368924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B63F5F-7F3B-4A09-8738-41A25FCA687B}" type="datetimeFigureOut">
              <a:rPr lang="ru-RU" smtClean="0"/>
              <a:t>11.04.2024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B11513-3B81-45CA-8D8F-052143EEA202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70341619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Заголовок, текст и 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016000" y="762000"/>
            <a:ext cx="105664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1117601" y="2362201"/>
            <a:ext cx="5027084" cy="372427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quarter" idx="2"/>
          </p:nvPr>
        </p:nvSpPr>
        <p:spPr>
          <a:xfrm>
            <a:off x="6347884" y="2362200"/>
            <a:ext cx="5027083" cy="17859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Объект 4"/>
          <p:cNvSpPr>
            <a:spLocks noGrp="1"/>
          </p:cNvSpPr>
          <p:nvPr>
            <p:ph sz="quarter" idx="3"/>
          </p:nvPr>
        </p:nvSpPr>
        <p:spPr>
          <a:xfrm>
            <a:off x="6347884" y="4300539"/>
            <a:ext cx="5027083" cy="1785937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Rectangle 11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/>
          </a:p>
        </p:txBody>
      </p:sp>
      <p:sp>
        <p:nvSpPr>
          <p:cNvPr id="7" name="Rectangle 12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/>
          </a:p>
        </p:txBody>
      </p:sp>
      <p:sp>
        <p:nvSpPr>
          <p:cNvPr id="8" name="Rectangle 13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B5B249C-42E9-4FFF-909C-FBD741ED2A1A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271563989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B63F5F-7F3B-4A09-8738-41A25FCA687B}" type="datetimeFigureOut">
              <a:rPr lang="ru-RU" smtClean="0"/>
              <a:t>11.04.2024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B11513-3B81-45CA-8D8F-052143EEA202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36561618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4956" y="2861733"/>
            <a:ext cx="8825657" cy="1915647"/>
          </a:xfrm>
        </p:spPr>
        <p:txBody>
          <a:bodyPr anchor="b"/>
          <a:lstStyle>
            <a:lvl1pPr algn="l">
              <a:defRPr sz="40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54955" y="4777381"/>
            <a:ext cx="8825658" cy="860400"/>
          </a:xfrm>
        </p:spPr>
        <p:txBody>
          <a:bodyPr anchor="t"/>
          <a:lstStyle>
            <a:lvl1pPr marL="0" indent="0" algn="l">
              <a:buNone/>
              <a:defRPr sz="2000" cap="all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B63F5F-7F3B-4A09-8738-41A25FCA687B}" type="datetimeFigureOut">
              <a:rPr lang="ru-RU" smtClean="0"/>
              <a:t>11.04.2024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B11513-3B81-45CA-8D8F-052143EEA202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25285872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03312" y="2060575"/>
            <a:ext cx="4396339" cy="4195763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654493" y="2056092"/>
            <a:ext cx="4396341" cy="4200245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B63F5F-7F3B-4A09-8738-41A25FCA687B}" type="datetimeFigureOut">
              <a:rPr lang="ru-RU" smtClean="0"/>
              <a:t>11.04.2024</a:t>
            </a:fld>
            <a:endParaRPr lang="ru-R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B11513-3B81-45CA-8D8F-052143EEA202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09961972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03313" y="1905000"/>
            <a:ext cx="4396338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103312" y="2514600"/>
            <a:ext cx="4396339" cy="3741738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654495" y="1905000"/>
            <a:ext cx="4396339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654495" y="2514600"/>
            <a:ext cx="4396339" cy="3741738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B63F5F-7F3B-4A09-8738-41A25FCA687B}" type="datetimeFigureOut">
              <a:rPr lang="ru-RU" smtClean="0"/>
              <a:t>11.04.2024</a:t>
            </a:fld>
            <a:endParaRPr lang="ru-RU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B11513-3B81-45CA-8D8F-052143EEA202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96435231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7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B63F5F-7F3B-4A09-8738-41A25FCA687B}" type="datetimeFigureOut">
              <a:rPr lang="ru-RU" smtClean="0"/>
              <a:t>11.04.2024</a:t>
            </a:fld>
            <a:endParaRPr lang="ru-RU"/>
          </a:p>
        </p:txBody>
      </p:sp>
      <p:sp>
        <p:nvSpPr>
          <p:cNvPr id="5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B11513-3B81-45CA-8D8F-052143EEA202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67411868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B63F5F-7F3B-4A09-8738-41A25FCA687B}" type="datetimeFigureOut">
              <a:rPr lang="ru-RU" smtClean="0"/>
              <a:t>11.04.2024</a:t>
            </a:fld>
            <a:endParaRPr lang="ru-RU"/>
          </a:p>
        </p:txBody>
      </p:sp>
      <p:sp>
        <p:nvSpPr>
          <p:cNvPr id="5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B11513-3B81-45CA-8D8F-052143EEA202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10169740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4953" y="1447800"/>
            <a:ext cx="3401064" cy="1447800"/>
          </a:xfrm>
        </p:spPr>
        <p:txBody>
          <a:bodyPr anchor="b"/>
          <a:lstStyle>
            <a:lvl1pPr algn="l">
              <a:defRPr sz="2400" b="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84616" y="1447800"/>
            <a:ext cx="5195997" cy="4572000"/>
          </a:xfrm>
        </p:spPr>
        <p:txBody>
          <a:bodyPr anchor="ctr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54953" y="3129280"/>
            <a:ext cx="3401063" cy="2895599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7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B63F5F-7F3B-4A09-8738-41A25FCA687B}" type="datetimeFigureOut">
              <a:rPr lang="ru-RU" smtClean="0"/>
              <a:t>11.04.2024</a:t>
            </a:fld>
            <a:endParaRPr lang="ru-RU"/>
          </a:p>
        </p:txBody>
      </p:sp>
      <p:sp>
        <p:nvSpPr>
          <p:cNvPr id="5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B11513-3B81-45CA-8D8F-052143EEA202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35785573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3907" y="1854192"/>
            <a:ext cx="5092906" cy="1574808"/>
          </a:xfrm>
        </p:spPr>
        <p:txBody>
          <a:bodyPr anchor="b">
            <a:normAutofit/>
          </a:bodyPr>
          <a:lstStyle>
            <a:lvl1pPr algn="l">
              <a:defRPr sz="3600" b="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6949546" y="1143000"/>
            <a:ext cx="3200400" cy="4572000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ru-RU" smtClean="0"/>
              <a:t>Вставка рисунка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54954" y="3657600"/>
            <a:ext cx="5084979" cy="1371600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B63F5F-7F3B-4A09-8738-41A25FCA687B}" type="datetimeFigureOut">
              <a:rPr lang="ru-RU" smtClean="0"/>
              <a:t>11.04.2024</a:t>
            </a:fld>
            <a:endParaRPr lang="ru-R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B11513-3B81-45CA-8D8F-052143EEA202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24249335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image" Target="../media/image3.png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image" Target="../media/image5.png"/><Relationship Id="rId10" Type="http://schemas.openxmlformats.org/officeDocument/2006/relationships/slideLayout" Target="../slideLayouts/slideLayout10.xml"/><Relationship Id="rId19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image" Target="../media/image4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13"/>
          <a:stretch/>
        </p:blipFill>
        <p:spPr>
          <a:xfrm>
            <a:off x="0" y="2669685"/>
            <a:ext cx="4037012" cy="4188315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640"/>
          <a:stretch/>
        </p:blipFill>
        <p:spPr>
          <a:xfrm>
            <a:off x="0" y="2892347"/>
            <a:ext cx="1522412" cy="2365453"/>
          </a:xfrm>
          <a:prstGeom prst="rect">
            <a:avLst/>
          </a:prstGeom>
        </p:spPr>
      </p:pic>
      <p:sp>
        <p:nvSpPr>
          <p:cNvPr id="16" name="Oval 15"/>
          <p:cNvSpPr/>
          <p:nvPr/>
        </p:nvSpPr>
        <p:spPr>
          <a:xfrm>
            <a:off x="8609012" y="1676400"/>
            <a:ext cx="2819400" cy="2819400"/>
          </a:xfrm>
          <a:prstGeom prst="ellipse">
            <a:avLst/>
          </a:prstGeom>
          <a:gradFill flip="none" rotWithShape="1">
            <a:gsLst>
              <a:gs pos="0">
                <a:schemeClr val="bg2">
                  <a:lumMod val="60000"/>
                  <a:lumOff val="40000"/>
                  <a:alpha val="7000"/>
                </a:schemeClr>
              </a:gs>
              <a:gs pos="69000">
                <a:schemeClr val="bg2">
                  <a:lumMod val="60000"/>
                  <a:lumOff val="40000"/>
                  <a:alpha val="0"/>
                </a:schemeClr>
              </a:gs>
              <a:gs pos="36000">
                <a:schemeClr val="bg2">
                  <a:lumMod val="60000"/>
                  <a:lumOff val="40000"/>
                  <a:alpha val="6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8813"/>
          <a:stretch/>
        </p:blipFill>
        <p:spPr>
          <a:xfrm>
            <a:off x="7999412" y="0"/>
            <a:ext cx="1603387" cy="1141407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3320"/>
          <a:stretch/>
        </p:blipFill>
        <p:spPr>
          <a:xfrm>
            <a:off x="8605878" y="6096000"/>
            <a:ext cx="993734" cy="762000"/>
          </a:xfrm>
          <a:prstGeom prst="rect">
            <a:avLst/>
          </a:prstGeom>
        </p:spPr>
      </p:pic>
      <p:sp>
        <p:nvSpPr>
          <p:cNvPr id="14" name="Rectangle 13"/>
          <p:cNvSpPr/>
          <p:nvPr/>
        </p:nvSpPr>
        <p:spPr>
          <a:xfrm>
            <a:off x="10437812" y="0"/>
            <a:ext cx="685800" cy="1143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46111" y="452718"/>
            <a:ext cx="9404723" cy="1400530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03312" y="2052918"/>
            <a:ext cx="8946541" cy="419548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 rot="5400000">
            <a:off x="10155639" y="1790701"/>
            <a:ext cx="990599" cy="304799"/>
          </a:xfrm>
          <a:prstGeom prst="rect">
            <a:avLst/>
          </a:prstGeom>
        </p:spPr>
        <p:txBody>
          <a:bodyPr vert="horz" lIns="91440" tIns="45720" rIns="91440" bIns="45720" rtlCol="0" anchor="t"/>
          <a:lstStyle>
            <a:lvl1pPr algn="l">
              <a:defRPr sz="1100" b="0" i="0">
                <a:solidFill>
                  <a:schemeClr val="tx1">
                    <a:tint val="75000"/>
                    <a:alpha val="60000"/>
                  </a:schemeClr>
                </a:solidFill>
              </a:defRPr>
            </a:lvl1pPr>
          </a:lstStyle>
          <a:p>
            <a:fld id="{D6B63F5F-7F3B-4A09-8738-41A25FCA687B}" type="datetimeFigureOut">
              <a:rPr lang="ru-RU" smtClean="0"/>
              <a:t>11.04.2024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 rot="5400000">
            <a:off x="8951573" y="3225297"/>
            <a:ext cx="3859795" cy="304801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100" b="0" i="0">
                <a:solidFill>
                  <a:schemeClr val="tx1">
                    <a:tint val="75000"/>
                    <a:alpha val="60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10352540" y="295729"/>
            <a:ext cx="838199" cy="7676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ctr">
              <a:defRPr sz="2800" b="0" i="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EB11513-3B81-45CA-8D8F-052143EEA202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400987490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694" r:id="rId1"/>
    <p:sldLayoutId id="2147483695" r:id="rId2"/>
    <p:sldLayoutId id="2147483696" r:id="rId3"/>
    <p:sldLayoutId id="2147483697" r:id="rId4"/>
    <p:sldLayoutId id="2147483698" r:id="rId5"/>
    <p:sldLayoutId id="2147483699" r:id="rId6"/>
    <p:sldLayoutId id="2147483700" r:id="rId7"/>
    <p:sldLayoutId id="2147483701" r:id="rId8"/>
    <p:sldLayoutId id="2147483702" r:id="rId9"/>
    <p:sldLayoutId id="2147483703" r:id="rId10"/>
    <p:sldLayoutId id="2147483704" r:id="rId11"/>
    <p:sldLayoutId id="2147483705" r:id="rId12"/>
    <p:sldLayoutId id="2147483706" r:id="rId13"/>
    <p:sldLayoutId id="2147483707" r:id="rId14"/>
    <p:sldLayoutId id="2147483708" r:id="rId15"/>
    <p:sldLayoutId id="2147483709" r:id="rId16"/>
    <p:sldLayoutId id="2147483710" r:id="rId17"/>
    <p:sldLayoutId id="2147483711" r:id="rId18"/>
  </p:sldLayoutIdLst>
  <p:txStyles>
    <p:titleStyle>
      <a:lvl1pPr algn="l" defTabSz="457200" rtl="0" eaLnBrk="1" latinLnBrk="0" hangingPunct="1">
        <a:spcBef>
          <a:spcPct val="0"/>
        </a:spcBef>
        <a:buNone/>
        <a:defRPr sz="4200" b="0" i="0" kern="1200">
          <a:solidFill>
            <a:schemeClr val="tx2"/>
          </a:solidFill>
          <a:latin typeface="+mj-lt"/>
          <a:ea typeface="+mj-ea"/>
          <a:cs typeface="+mj-c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342900" indent="-342900" algn="l" defTabSz="457200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2000" b="0" i="0" kern="1200">
          <a:solidFill>
            <a:schemeClr val="tx1"/>
          </a:solidFill>
          <a:latin typeface="+mj-lt"/>
          <a:ea typeface="+mj-ea"/>
          <a:cs typeface="+mj-cs"/>
        </a:defRPr>
      </a:lvl1pPr>
      <a:lvl2pPr marL="742950" indent="-285750" algn="l" defTabSz="457200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1800" b="0" i="0" kern="1200">
          <a:solidFill>
            <a:schemeClr val="tx1"/>
          </a:solidFill>
          <a:latin typeface="+mj-lt"/>
          <a:ea typeface="+mj-ea"/>
          <a:cs typeface="+mj-cs"/>
        </a:defRPr>
      </a:lvl2pPr>
      <a:lvl3pPr marL="1143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1600" b="0" i="0" kern="1200">
          <a:solidFill>
            <a:schemeClr val="tx1"/>
          </a:solidFill>
          <a:latin typeface="+mj-lt"/>
          <a:ea typeface="+mj-ea"/>
          <a:cs typeface="+mj-cs"/>
        </a:defRPr>
      </a:lvl3pPr>
      <a:lvl4pPr marL="16002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4pPr>
      <a:lvl5pPr marL="20574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5pPr>
      <a:lvl6pPr marL="2506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6pPr>
      <a:lvl7pPr marL="29718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7pPr>
      <a:lvl8pPr marL="3429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8pPr>
      <a:lvl9pPr marL="38862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1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17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16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1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8" Type="http://schemas.openxmlformats.org/officeDocument/2006/relationships/image" Target="../media/image8.wmf"/></Relationships>
</file>

<file path=ppt/slides/_rels/slide10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20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74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73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10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8" Type="http://schemas.openxmlformats.org/officeDocument/2006/relationships/image" Target="../media/image8.wmf"/></Relationships>
</file>

<file path=ppt/slides/_rels/slide11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21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580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570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11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8" Type="http://schemas.openxmlformats.org/officeDocument/2006/relationships/image" Target="../media/image8.wmf"/></Relationships>
</file>

<file path=ppt/slides/_rels/slide12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22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610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600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12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8" Type="http://schemas.openxmlformats.org/officeDocument/2006/relationships/image" Target="../media/image8.wmf"/></Relationships>
</file>

<file path=ppt/slides/_rels/slide13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1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23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22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13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8" Type="http://schemas.openxmlformats.org/officeDocument/2006/relationships/image" Target="../media/image8.wmf"/></Relationships>
</file>

<file path=ppt/slides/_rels/slide14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5.bin"/><Relationship Id="rId18" Type="http://schemas.openxmlformats.org/officeDocument/2006/relationships/image" Target="../media/image12.wmf"/><Relationship Id="rId26" Type="http://schemas.openxmlformats.org/officeDocument/2006/relationships/image" Target="../media/image16.wmf"/><Relationship Id="rId3" Type="http://schemas.openxmlformats.org/officeDocument/2006/relationships/image" Target="../media/image35.png"/><Relationship Id="rId21" Type="http://schemas.openxmlformats.org/officeDocument/2006/relationships/oleObject" Target="../embeddings/oleObject9.bin"/><Relationship Id="rId34" Type="http://schemas.openxmlformats.org/officeDocument/2006/relationships/image" Target="../media/image20.wmf"/><Relationship Id="rId7" Type="http://schemas.openxmlformats.org/officeDocument/2006/relationships/oleObject" Target="../embeddings/oleObject2.bin"/><Relationship Id="rId12" Type="http://schemas.openxmlformats.org/officeDocument/2006/relationships/image" Target="../media/image9.wmf"/><Relationship Id="rId17" Type="http://schemas.openxmlformats.org/officeDocument/2006/relationships/oleObject" Target="../embeddings/oleObject7.bin"/><Relationship Id="rId25" Type="http://schemas.openxmlformats.org/officeDocument/2006/relationships/oleObject" Target="../embeddings/oleObject11.bin"/><Relationship Id="rId33" Type="http://schemas.openxmlformats.org/officeDocument/2006/relationships/oleObject" Target="../embeddings/oleObject15.bin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1.wmf"/><Relationship Id="rId20" Type="http://schemas.openxmlformats.org/officeDocument/2006/relationships/image" Target="../media/image13.wmf"/><Relationship Id="rId29" Type="http://schemas.openxmlformats.org/officeDocument/2006/relationships/oleObject" Target="../embeddings/oleObject13.bin"/><Relationship Id="rId1" Type="http://schemas.openxmlformats.org/officeDocument/2006/relationships/vmlDrawing" Target="../drawings/vmlDrawing14.vml"/><Relationship Id="rId6" Type="http://schemas.openxmlformats.org/officeDocument/2006/relationships/image" Target="../media/image6.wmf"/><Relationship Id="rId11" Type="http://schemas.openxmlformats.org/officeDocument/2006/relationships/oleObject" Target="../embeddings/oleObject4.bin"/><Relationship Id="rId24" Type="http://schemas.openxmlformats.org/officeDocument/2006/relationships/image" Target="../media/image15.wmf"/><Relationship Id="rId32" Type="http://schemas.openxmlformats.org/officeDocument/2006/relationships/image" Target="../media/image19.wmf"/><Relationship Id="rId5" Type="http://schemas.openxmlformats.org/officeDocument/2006/relationships/oleObject" Target="../embeddings/oleObject16.bin"/><Relationship Id="rId15" Type="http://schemas.openxmlformats.org/officeDocument/2006/relationships/oleObject" Target="../embeddings/oleObject6.bin"/><Relationship Id="rId23" Type="http://schemas.openxmlformats.org/officeDocument/2006/relationships/oleObject" Target="../embeddings/oleObject10.bin"/><Relationship Id="rId28" Type="http://schemas.openxmlformats.org/officeDocument/2006/relationships/image" Target="../media/image17.wmf"/><Relationship Id="rId10" Type="http://schemas.openxmlformats.org/officeDocument/2006/relationships/image" Target="../media/image8.wmf"/><Relationship Id="rId19" Type="http://schemas.openxmlformats.org/officeDocument/2006/relationships/oleObject" Target="../embeddings/oleObject8.bin"/><Relationship Id="rId31" Type="http://schemas.openxmlformats.org/officeDocument/2006/relationships/oleObject" Target="../embeddings/oleObject14.bin"/><Relationship Id="rId4" Type="http://schemas.openxmlformats.org/officeDocument/2006/relationships/image" Target="../media/image37.png"/><Relationship Id="rId9" Type="http://schemas.openxmlformats.org/officeDocument/2006/relationships/oleObject" Target="../embeddings/oleObject3.bin"/><Relationship Id="rId14" Type="http://schemas.openxmlformats.org/officeDocument/2006/relationships/image" Target="../media/image10.wmf"/><Relationship Id="rId22" Type="http://schemas.openxmlformats.org/officeDocument/2006/relationships/image" Target="../media/image14.wmf"/><Relationship Id="rId27" Type="http://schemas.openxmlformats.org/officeDocument/2006/relationships/oleObject" Target="../embeddings/oleObject12.bin"/><Relationship Id="rId30" Type="http://schemas.openxmlformats.org/officeDocument/2006/relationships/image" Target="../media/image18.wmf"/><Relationship Id="rId8" Type="http://schemas.openxmlformats.org/officeDocument/2006/relationships/image" Target="../media/image7.wmf"/></Relationships>
</file>

<file path=ppt/slides/_rels/slide15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5.bin"/><Relationship Id="rId18" Type="http://schemas.openxmlformats.org/officeDocument/2006/relationships/image" Target="../media/image12.wmf"/><Relationship Id="rId26" Type="http://schemas.openxmlformats.org/officeDocument/2006/relationships/image" Target="../media/image16.wmf"/><Relationship Id="rId3" Type="http://schemas.openxmlformats.org/officeDocument/2006/relationships/image" Target="../media/image31.png"/><Relationship Id="rId21" Type="http://schemas.openxmlformats.org/officeDocument/2006/relationships/oleObject" Target="../embeddings/oleObject9.bin"/><Relationship Id="rId34" Type="http://schemas.openxmlformats.org/officeDocument/2006/relationships/image" Target="../media/image20.wmf"/><Relationship Id="rId7" Type="http://schemas.openxmlformats.org/officeDocument/2006/relationships/oleObject" Target="../embeddings/oleObject2.bin"/><Relationship Id="rId12" Type="http://schemas.openxmlformats.org/officeDocument/2006/relationships/image" Target="../media/image9.wmf"/><Relationship Id="rId17" Type="http://schemas.openxmlformats.org/officeDocument/2006/relationships/oleObject" Target="../embeddings/oleObject7.bin"/><Relationship Id="rId25" Type="http://schemas.openxmlformats.org/officeDocument/2006/relationships/oleObject" Target="../embeddings/oleObject11.bin"/><Relationship Id="rId33" Type="http://schemas.openxmlformats.org/officeDocument/2006/relationships/oleObject" Target="../embeddings/oleObject15.bin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1.wmf"/><Relationship Id="rId20" Type="http://schemas.openxmlformats.org/officeDocument/2006/relationships/image" Target="../media/image13.wmf"/><Relationship Id="rId29" Type="http://schemas.openxmlformats.org/officeDocument/2006/relationships/oleObject" Target="../embeddings/oleObject13.bin"/><Relationship Id="rId1" Type="http://schemas.openxmlformats.org/officeDocument/2006/relationships/vmlDrawing" Target="../drawings/vmlDrawing15.vml"/><Relationship Id="rId6" Type="http://schemas.openxmlformats.org/officeDocument/2006/relationships/image" Target="../media/image6.wmf"/><Relationship Id="rId11" Type="http://schemas.openxmlformats.org/officeDocument/2006/relationships/oleObject" Target="../embeddings/oleObject4.bin"/><Relationship Id="rId24" Type="http://schemas.openxmlformats.org/officeDocument/2006/relationships/image" Target="../media/image15.wmf"/><Relationship Id="rId32" Type="http://schemas.openxmlformats.org/officeDocument/2006/relationships/image" Target="../media/image19.wmf"/><Relationship Id="rId5" Type="http://schemas.openxmlformats.org/officeDocument/2006/relationships/oleObject" Target="../embeddings/oleObject16.bin"/><Relationship Id="rId15" Type="http://schemas.openxmlformats.org/officeDocument/2006/relationships/oleObject" Target="../embeddings/oleObject6.bin"/><Relationship Id="rId23" Type="http://schemas.openxmlformats.org/officeDocument/2006/relationships/oleObject" Target="../embeddings/oleObject10.bin"/><Relationship Id="rId28" Type="http://schemas.openxmlformats.org/officeDocument/2006/relationships/image" Target="../media/image17.wmf"/><Relationship Id="rId10" Type="http://schemas.openxmlformats.org/officeDocument/2006/relationships/image" Target="../media/image8.wmf"/><Relationship Id="rId19" Type="http://schemas.openxmlformats.org/officeDocument/2006/relationships/oleObject" Target="../embeddings/oleObject8.bin"/><Relationship Id="rId31" Type="http://schemas.openxmlformats.org/officeDocument/2006/relationships/oleObject" Target="../embeddings/oleObject14.bin"/><Relationship Id="rId4" Type="http://schemas.openxmlformats.org/officeDocument/2006/relationships/image" Target="../media/image32.png"/><Relationship Id="rId9" Type="http://schemas.openxmlformats.org/officeDocument/2006/relationships/oleObject" Target="../embeddings/oleObject3.bin"/><Relationship Id="rId14" Type="http://schemas.openxmlformats.org/officeDocument/2006/relationships/image" Target="../media/image10.wmf"/><Relationship Id="rId22" Type="http://schemas.openxmlformats.org/officeDocument/2006/relationships/image" Target="../media/image14.wmf"/><Relationship Id="rId27" Type="http://schemas.openxmlformats.org/officeDocument/2006/relationships/oleObject" Target="../embeddings/oleObject12.bin"/><Relationship Id="rId30" Type="http://schemas.openxmlformats.org/officeDocument/2006/relationships/image" Target="../media/image18.wmf"/><Relationship Id="rId8" Type="http://schemas.openxmlformats.org/officeDocument/2006/relationships/image" Target="../media/image7.wmf"/></Relationships>
</file>

<file path=ppt/slides/_rels/slide16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1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25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26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16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8" Type="http://schemas.openxmlformats.org/officeDocument/2006/relationships/image" Target="../media/image8.wmf"/></Relationships>
</file>

<file path=ppt/slides/_rels/slide17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23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660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670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17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8" Type="http://schemas.openxmlformats.org/officeDocument/2006/relationships/image" Target="../media/image8.wmf"/></Relationships>
</file>

<file path=ppt/slides/_rels/slide18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24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28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27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18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8" Type="http://schemas.openxmlformats.org/officeDocument/2006/relationships/image" Target="../media/image8.wmf"/></Relationships>
</file>

<file path=ppt/slides/_rels/slide19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5.bin"/><Relationship Id="rId18" Type="http://schemas.openxmlformats.org/officeDocument/2006/relationships/image" Target="../media/image12.wmf"/><Relationship Id="rId26" Type="http://schemas.openxmlformats.org/officeDocument/2006/relationships/image" Target="../media/image16.wmf"/><Relationship Id="rId3" Type="http://schemas.openxmlformats.org/officeDocument/2006/relationships/image" Target="../media/image39.png"/><Relationship Id="rId21" Type="http://schemas.openxmlformats.org/officeDocument/2006/relationships/oleObject" Target="../embeddings/oleObject9.bin"/><Relationship Id="rId34" Type="http://schemas.openxmlformats.org/officeDocument/2006/relationships/image" Target="../media/image20.wmf"/><Relationship Id="rId7" Type="http://schemas.openxmlformats.org/officeDocument/2006/relationships/oleObject" Target="../embeddings/oleObject2.bin"/><Relationship Id="rId12" Type="http://schemas.openxmlformats.org/officeDocument/2006/relationships/image" Target="../media/image9.wmf"/><Relationship Id="rId17" Type="http://schemas.openxmlformats.org/officeDocument/2006/relationships/oleObject" Target="../embeddings/oleObject7.bin"/><Relationship Id="rId25" Type="http://schemas.openxmlformats.org/officeDocument/2006/relationships/oleObject" Target="../embeddings/oleObject11.bin"/><Relationship Id="rId33" Type="http://schemas.openxmlformats.org/officeDocument/2006/relationships/oleObject" Target="../embeddings/oleObject15.bin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1.wmf"/><Relationship Id="rId20" Type="http://schemas.openxmlformats.org/officeDocument/2006/relationships/image" Target="../media/image13.wmf"/><Relationship Id="rId29" Type="http://schemas.openxmlformats.org/officeDocument/2006/relationships/oleObject" Target="../embeddings/oleObject13.bin"/><Relationship Id="rId1" Type="http://schemas.openxmlformats.org/officeDocument/2006/relationships/vmlDrawing" Target="../drawings/vmlDrawing19.vml"/><Relationship Id="rId6" Type="http://schemas.openxmlformats.org/officeDocument/2006/relationships/image" Target="../media/image6.wmf"/><Relationship Id="rId11" Type="http://schemas.openxmlformats.org/officeDocument/2006/relationships/oleObject" Target="../embeddings/oleObject4.bin"/><Relationship Id="rId24" Type="http://schemas.openxmlformats.org/officeDocument/2006/relationships/image" Target="../media/image15.wmf"/><Relationship Id="rId32" Type="http://schemas.openxmlformats.org/officeDocument/2006/relationships/image" Target="../media/image19.wmf"/><Relationship Id="rId5" Type="http://schemas.openxmlformats.org/officeDocument/2006/relationships/oleObject" Target="../embeddings/oleObject16.bin"/><Relationship Id="rId15" Type="http://schemas.openxmlformats.org/officeDocument/2006/relationships/oleObject" Target="../embeddings/oleObject6.bin"/><Relationship Id="rId23" Type="http://schemas.openxmlformats.org/officeDocument/2006/relationships/oleObject" Target="../embeddings/oleObject10.bin"/><Relationship Id="rId28" Type="http://schemas.openxmlformats.org/officeDocument/2006/relationships/image" Target="../media/image17.wmf"/><Relationship Id="rId10" Type="http://schemas.openxmlformats.org/officeDocument/2006/relationships/image" Target="../media/image8.wmf"/><Relationship Id="rId19" Type="http://schemas.openxmlformats.org/officeDocument/2006/relationships/oleObject" Target="../embeddings/oleObject8.bin"/><Relationship Id="rId31" Type="http://schemas.openxmlformats.org/officeDocument/2006/relationships/oleObject" Target="../embeddings/oleObject14.bin"/><Relationship Id="rId4" Type="http://schemas.openxmlformats.org/officeDocument/2006/relationships/image" Target="../media/image40.png"/><Relationship Id="rId9" Type="http://schemas.openxmlformats.org/officeDocument/2006/relationships/oleObject" Target="../embeddings/oleObject3.bin"/><Relationship Id="rId14" Type="http://schemas.openxmlformats.org/officeDocument/2006/relationships/image" Target="../media/image10.wmf"/><Relationship Id="rId22" Type="http://schemas.openxmlformats.org/officeDocument/2006/relationships/image" Target="../media/image14.wmf"/><Relationship Id="rId27" Type="http://schemas.openxmlformats.org/officeDocument/2006/relationships/oleObject" Target="../embeddings/oleObject12.bin"/><Relationship Id="rId30" Type="http://schemas.openxmlformats.org/officeDocument/2006/relationships/image" Target="../media/image18.wmf"/><Relationship Id="rId8" Type="http://schemas.openxmlformats.org/officeDocument/2006/relationships/image" Target="../media/image7.wmf"/></Relationships>
</file>

<file path=ppt/slides/_rels/slide2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5.bin"/><Relationship Id="rId18" Type="http://schemas.openxmlformats.org/officeDocument/2006/relationships/image" Target="../media/image12.wmf"/><Relationship Id="rId26" Type="http://schemas.openxmlformats.org/officeDocument/2006/relationships/image" Target="../media/image16.wmf"/><Relationship Id="rId3" Type="http://schemas.openxmlformats.org/officeDocument/2006/relationships/image" Target="../media/image30.png"/><Relationship Id="rId21" Type="http://schemas.openxmlformats.org/officeDocument/2006/relationships/oleObject" Target="../embeddings/oleObject9.bin"/><Relationship Id="rId34" Type="http://schemas.openxmlformats.org/officeDocument/2006/relationships/image" Target="../media/image20.wmf"/><Relationship Id="rId7" Type="http://schemas.openxmlformats.org/officeDocument/2006/relationships/oleObject" Target="../embeddings/oleObject2.bin"/><Relationship Id="rId12" Type="http://schemas.openxmlformats.org/officeDocument/2006/relationships/image" Target="../media/image9.wmf"/><Relationship Id="rId17" Type="http://schemas.openxmlformats.org/officeDocument/2006/relationships/oleObject" Target="../embeddings/oleObject7.bin"/><Relationship Id="rId25" Type="http://schemas.openxmlformats.org/officeDocument/2006/relationships/oleObject" Target="../embeddings/oleObject11.bin"/><Relationship Id="rId33" Type="http://schemas.openxmlformats.org/officeDocument/2006/relationships/oleObject" Target="../embeddings/oleObject15.bin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1.wmf"/><Relationship Id="rId20" Type="http://schemas.openxmlformats.org/officeDocument/2006/relationships/image" Target="../media/image13.wmf"/><Relationship Id="rId29" Type="http://schemas.openxmlformats.org/officeDocument/2006/relationships/oleObject" Target="../embeddings/oleObject13.bin"/><Relationship Id="rId1" Type="http://schemas.openxmlformats.org/officeDocument/2006/relationships/vmlDrawing" Target="../drawings/vmlDrawing2.vml"/><Relationship Id="rId6" Type="http://schemas.openxmlformats.org/officeDocument/2006/relationships/image" Target="../media/image6.wmf"/><Relationship Id="rId11" Type="http://schemas.openxmlformats.org/officeDocument/2006/relationships/oleObject" Target="../embeddings/oleObject4.bin"/><Relationship Id="rId24" Type="http://schemas.openxmlformats.org/officeDocument/2006/relationships/image" Target="../media/image15.wmf"/><Relationship Id="rId32" Type="http://schemas.openxmlformats.org/officeDocument/2006/relationships/image" Target="../media/image19.wmf"/><Relationship Id="rId5" Type="http://schemas.openxmlformats.org/officeDocument/2006/relationships/oleObject" Target="../embeddings/oleObject16.bin"/><Relationship Id="rId15" Type="http://schemas.openxmlformats.org/officeDocument/2006/relationships/oleObject" Target="../embeddings/oleObject6.bin"/><Relationship Id="rId23" Type="http://schemas.openxmlformats.org/officeDocument/2006/relationships/oleObject" Target="../embeddings/oleObject10.bin"/><Relationship Id="rId28" Type="http://schemas.openxmlformats.org/officeDocument/2006/relationships/image" Target="../media/image17.wmf"/><Relationship Id="rId10" Type="http://schemas.openxmlformats.org/officeDocument/2006/relationships/image" Target="../media/image8.wmf"/><Relationship Id="rId19" Type="http://schemas.openxmlformats.org/officeDocument/2006/relationships/oleObject" Target="../embeddings/oleObject8.bin"/><Relationship Id="rId31" Type="http://schemas.openxmlformats.org/officeDocument/2006/relationships/oleObject" Target="../embeddings/oleObject14.bin"/><Relationship Id="rId4" Type="http://schemas.openxmlformats.org/officeDocument/2006/relationships/image" Target="../media/image19.png"/><Relationship Id="rId9" Type="http://schemas.openxmlformats.org/officeDocument/2006/relationships/oleObject" Target="../embeddings/oleObject3.bin"/><Relationship Id="rId14" Type="http://schemas.openxmlformats.org/officeDocument/2006/relationships/image" Target="../media/image10.wmf"/><Relationship Id="rId22" Type="http://schemas.openxmlformats.org/officeDocument/2006/relationships/image" Target="../media/image14.wmf"/><Relationship Id="rId27" Type="http://schemas.openxmlformats.org/officeDocument/2006/relationships/oleObject" Target="../embeddings/oleObject12.bin"/><Relationship Id="rId30" Type="http://schemas.openxmlformats.org/officeDocument/2006/relationships/image" Target="../media/image18.wmf"/><Relationship Id="rId8" Type="http://schemas.openxmlformats.org/officeDocument/2006/relationships/image" Target="../media/image7.wmf"/></Relationships>
</file>

<file path=ppt/slides/_rels/slide20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1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23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34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20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8" Type="http://schemas.openxmlformats.org/officeDocument/2006/relationships/image" Target="../media/image8.wmf"/></Relationships>
</file>

<file path=ppt/slides/_rels/slide21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5.bin"/><Relationship Id="rId18" Type="http://schemas.openxmlformats.org/officeDocument/2006/relationships/image" Target="../media/image12.wmf"/><Relationship Id="rId26" Type="http://schemas.openxmlformats.org/officeDocument/2006/relationships/image" Target="../media/image16.wmf"/><Relationship Id="rId3" Type="http://schemas.openxmlformats.org/officeDocument/2006/relationships/image" Target="../media/image42.png"/><Relationship Id="rId21" Type="http://schemas.openxmlformats.org/officeDocument/2006/relationships/oleObject" Target="../embeddings/oleObject9.bin"/><Relationship Id="rId34" Type="http://schemas.openxmlformats.org/officeDocument/2006/relationships/image" Target="../media/image20.wmf"/><Relationship Id="rId7" Type="http://schemas.openxmlformats.org/officeDocument/2006/relationships/oleObject" Target="../embeddings/oleObject2.bin"/><Relationship Id="rId12" Type="http://schemas.openxmlformats.org/officeDocument/2006/relationships/image" Target="../media/image9.wmf"/><Relationship Id="rId17" Type="http://schemas.openxmlformats.org/officeDocument/2006/relationships/oleObject" Target="../embeddings/oleObject7.bin"/><Relationship Id="rId25" Type="http://schemas.openxmlformats.org/officeDocument/2006/relationships/oleObject" Target="../embeddings/oleObject11.bin"/><Relationship Id="rId33" Type="http://schemas.openxmlformats.org/officeDocument/2006/relationships/oleObject" Target="../embeddings/oleObject15.bin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1.wmf"/><Relationship Id="rId20" Type="http://schemas.openxmlformats.org/officeDocument/2006/relationships/image" Target="../media/image13.wmf"/><Relationship Id="rId29" Type="http://schemas.openxmlformats.org/officeDocument/2006/relationships/oleObject" Target="../embeddings/oleObject13.bin"/><Relationship Id="rId1" Type="http://schemas.openxmlformats.org/officeDocument/2006/relationships/vmlDrawing" Target="../drawings/vmlDrawing21.vml"/><Relationship Id="rId6" Type="http://schemas.openxmlformats.org/officeDocument/2006/relationships/image" Target="../media/image6.wmf"/><Relationship Id="rId11" Type="http://schemas.openxmlformats.org/officeDocument/2006/relationships/oleObject" Target="../embeddings/oleObject4.bin"/><Relationship Id="rId24" Type="http://schemas.openxmlformats.org/officeDocument/2006/relationships/image" Target="../media/image15.wmf"/><Relationship Id="rId32" Type="http://schemas.openxmlformats.org/officeDocument/2006/relationships/image" Target="../media/image19.wmf"/><Relationship Id="rId5" Type="http://schemas.openxmlformats.org/officeDocument/2006/relationships/oleObject" Target="../embeddings/oleObject16.bin"/><Relationship Id="rId15" Type="http://schemas.openxmlformats.org/officeDocument/2006/relationships/oleObject" Target="../embeddings/oleObject6.bin"/><Relationship Id="rId23" Type="http://schemas.openxmlformats.org/officeDocument/2006/relationships/oleObject" Target="../embeddings/oleObject10.bin"/><Relationship Id="rId28" Type="http://schemas.openxmlformats.org/officeDocument/2006/relationships/image" Target="../media/image17.wmf"/><Relationship Id="rId10" Type="http://schemas.openxmlformats.org/officeDocument/2006/relationships/image" Target="../media/image8.wmf"/><Relationship Id="rId19" Type="http://schemas.openxmlformats.org/officeDocument/2006/relationships/oleObject" Target="../embeddings/oleObject8.bin"/><Relationship Id="rId31" Type="http://schemas.openxmlformats.org/officeDocument/2006/relationships/oleObject" Target="../embeddings/oleObject14.bin"/><Relationship Id="rId4" Type="http://schemas.openxmlformats.org/officeDocument/2006/relationships/image" Target="../media/image43.png"/><Relationship Id="rId9" Type="http://schemas.openxmlformats.org/officeDocument/2006/relationships/oleObject" Target="../embeddings/oleObject3.bin"/><Relationship Id="rId14" Type="http://schemas.openxmlformats.org/officeDocument/2006/relationships/image" Target="../media/image10.wmf"/><Relationship Id="rId22" Type="http://schemas.openxmlformats.org/officeDocument/2006/relationships/image" Target="../media/image14.wmf"/><Relationship Id="rId27" Type="http://schemas.openxmlformats.org/officeDocument/2006/relationships/oleObject" Target="../embeddings/oleObject12.bin"/><Relationship Id="rId30" Type="http://schemas.openxmlformats.org/officeDocument/2006/relationships/image" Target="../media/image18.wmf"/><Relationship Id="rId8" Type="http://schemas.openxmlformats.org/officeDocument/2006/relationships/image" Target="../media/image7.wmf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wmf"/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image" Target="../media/image44.png"/><Relationship Id="rId21" Type="http://schemas.openxmlformats.org/officeDocument/2006/relationships/oleObject" Target="../embeddings/oleObject10.bin"/><Relationship Id="rId7" Type="http://schemas.openxmlformats.org/officeDocument/2006/relationships/oleObject" Target="../embeddings/oleObject2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22.vml"/><Relationship Id="rId6" Type="http://schemas.openxmlformats.org/officeDocument/2006/relationships/image" Target="../media/image6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16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19.png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/Relationships>
</file>

<file path=ppt/slides/_rels/slide23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5.bin"/><Relationship Id="rId18" Type="http://schemas.openxmlformats.org/officeDocument/2006/relationships/image" Target="../media/image12.wmf"/><Relationship Id="rId26" Type="http://schemas.openxmlformats.org/officeDocument/2006/relationships/image" Target="../media/image16.wmf"/><Relationship Id="rId3" Type="http://schemas.openxmlformats.org/officeDocument/2006/relationships/image" Target="../media/image29.png"/><Relationship Id="rId21" Type="http://schemas.openxmlformats.org/officeDocument/2006/relationships/oleObject" Target="../embeddings/oleObject9.bin"/><Relationship Id="rId34" Type="http://schemas.openxmlformats.org/officeDocument/2006/relationships/image" Target="../media/image20.wmf"/><Relationship Id="rId7" Type="http://schemas.openxmlformats.org/officeDocument/2006/relationships/oleObject" Target="../embeddings/oleObject2.bin"/><Relationship Id="rId12" Type="http://schemas.openxmlformats.org/officeDocument/2006/relationships/image" Target="../media/image9.wmf"/><Relationship Id="rId17" Type="http://schemas.openxmlformats.org/officeDocument/2006/relationships/oleObject" Target="../embeddings/oleObject7.bin"/><Relationship Id="rId25" Type="http://schemas.openxmlformats.org/officeDocument/2006/relationships/oleObject" Target="../embeddings/oleObject11.bin"/><Relationship Id="rId33" Type="http://schemas.openxmlformats.org/officeDocument/2006/relationships/oleObject" Target="../embeddings/oleObject15.bin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1.wmf"/><Relationship Id="rId20" Type="http://schemas.openxmlformats.org/officeDocument/2006/relationships/image" Target="../media/image13.wmf"/><Relationship Id="rId29" Type="http://schemas.openxmlformats.org/officeDocument/2006/relationships/oleObject" Target="../embeddings/oleObject13.bin"/><Relationship Id="rId1" Type="http://schemas.openxmlformats.org/officeDocument/2006/relationships/vmlDrawing" Target="../drawings/vmlDrawing23.vml"/><Relationship Id="rId6" Type="http://schemas.openxmlformats.org/officeDocument/2006/relationships/image" Target="../media/image6.wmf"/><Relationship Id="rId11" Type="http://schemas.openxmlformats.org/officeDocument/2006/relationships/oleObject" Target="../embeddings/oleObject4.bin"/><Relationship Id="rId24" Type="http://schemas.openxmlformats.org/officeDocument/2006/relationships/image" Target="../media/image15.wmf"/><Relationship Id="rId32" Type="http://schemas.openxmlformats.org/officeDocument/2006/relationships/image" Target="../media/image19.wmf"/><Relationship Id="rId5" Type="http://schemas.openxmlformats.org/officeDocument/2006/relationships/oleObject" Target="../embeddings/oleObject16.bin"/><Relationship Id="rId15" Type="http://schemas.openxmlformats.org/officeDocument/2006/relationships/oleObject" Target="../embeddings/oleObject6.bin"/><Relationship Id="rId23" Type="http://schemas.openxmlformats.org/officeDocument/2006/relationships/oleObject" Target="../embeddings/oleObject10.bin"/><Relationship Id="rId28" Type="http://schemas.openxmlformats.org/officeDocument/2006/relationships/image" Target="../media/image17.wmf"/><Relationship Id="rId10" Type="http://schemas.openxmlformats.org/officeDocument/2006/relationships/image" Target="../media/image8.wmf"/><Relationship Id="rId19" Type="http://schemas.openxmlformats.org/officeDocument/2006/relationships/oleObject" Target="../embeddings/oleObject8.bin"/><Relationship Id="rId31" Type="http://schemas.openxmlformats.org/officeDocument/2006/relationships/oleObject" Target="../embeddings/oleObject14.bin"/><Relationship Id="rId4" Type="http://schemas.openxmlformats.org/officeDocument/2006/relationships/image" Target="../media/image88.png"/><Relationship Id="rId9" Type="http://schemas.openxmlformats.org/officeDocument/2006/relationships/oleObject" Target="../embeddings/oleObject3.bin"/><Relationship Id="rId14" Type="http://schemas.openxmlformats.org/officeDocument/2006/relationships/image" Target="../media/image10.wmf"/><Relationship Id="rId22" Type="http://schemas.openxmlformats.org/officeDocument/2006/relationships/image" Target="../media/image14.wmf"/><Relationship Id="rId27" Type="http://schemas.openxmlformats.org/officeDocument/2006/relationships/oleObject" Target="../embeddings/oleObject12.bin"/><Relationship Id="rId30" Type="http://schemas.openxmlformats.org/officeDocument/2006/relationships/image" Target="../media/image18.wmf"/><Relationship Id="rId8" Type="http://schemas.openxmlformats.org/officeDocument/2006/relationships/image" Target="../media/image7.wmf"/></Relationships>
</file>

<file path=ppt/slides/_rels/slide24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5.bin"/><Relationship Id="rId18" Type="http://schemas.openxmlformats.org/officeDocument/2006/relationships/image" Target="../media/image12.wmf"/><Relationship Id="rId26" Type="http://schemas.openxmlformats.org/officeDocument/2006/relationships/image" Target="../media/image16.wmf"/><Relationship Id="rId3" Type="http://schemas.openxmlformats.org/officeDocument/2006/relationships/image" Target="../media/image51.png"/><Relationship Id="rId21" Type="http://schemas.openxmlformats.org/officeDocument/2006/relationships/oleObject" Target="../embeddings/oleObject9.bin"/><Relationship Id="rId34" Type="http://schemas.openxmlformats.org/officeDocument/2006/relationships/image" Target="../media/image20.wmf"/><Relationship Id="rId7" Type="http://schemas.openxmlformats.org/officeDocument/2006/relationships/oleObject" Target="../embeddings/oleObject2.bin"/><Relationship Id="rId12" Type="http://schemas.openxmlformats.org/officeDocument/2006/relationships/image" Target="../media/image9.wmf"/><Relationship Id="rId17" Type="http://schemas.openxmlformats.org/officeDocument/2006/relationships/oleObject" Target="../embeddings/oleObject7.bin"/><Relationship Id="rId25" Type="http://schemas.openxmlformats.org/officeDocument/2006/relationships/oleObject" Target="../embeddings/oleObject11.bin"/><Relationship Id="rId33" Type="http://schemas.openxmlformats.org/officeDocument/2006/relationships/oleObject" Target="../embeddings/oleObject15.bin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1.wmf"/><Relationship Id="rId20" Type="http://schemas.openxmlformats.org/officeDocument/2006/relationships/image" Target="../media/image13.wmf"/><Relationship Id="rId29" Type="http://schemas.openxmlformats.org/officeDocument/2006/relationships/oleObject" Target="../embeddings/oleObject13.bin"/><Relationship Id="rId1" Type="http://schemas.openxmlformats.org/officeDocument/2006/relationships/vmlDrawing" Target="../drawings/vmlDrawing24.vml"/><Relationship Id="rId6" Type="http://schemas.openxmlformats.org/officeDocument/2006/relationships/image" Target="../media/image6.wmf"/><Relationship Id="rId11" Type="http://schemas.openxmlformats.org/officeDocument/2006/relationships/oleObject" Target="../embeddings/oleObject4.bin"/><Relationship Id="rId24" Type="http://schemas.openxmlformats.org/officeDocument/2006/relationships/image" Target="../media/image15.wmf"/><Relationship Id="rId32" Type="http://schemas.openxmlformats.org/officeDocument/2006/relationships/image" Target="../media/image19.wmf"/><Relationship Id="rId5" Type="http://schemas.openxmlformats.org/officeDocument/2006/relationships/oleObject" Target="../embeddings/oleObject18.bin"/><Relationship Id="rId15" Type="http://schemas.openxmlformats.org/officeDocument/2006/relationships/oleObject" Target="../embeddings/oleObject6.bin"/><Relationship Id="rId23" Type="http://schemas.openxmlformats.org/officeDocument/2006/relationships/oleObject" Target="../embeddings/oleObject10.bin"/><Relationship Id="rId28" Type="http://schemas.openxmlformats.org/officeDocument/2006/relationships/image" Target="../media/image17.wmf"/><Relationship Id="rId10" Type="http://schemas.openxmlformats.org/officeDocument/2006/relationships/image" Target="../media/image8.wmf"/><Relationship Id="rId19" Type="http://schemas.openxmlformats.org/officeDocument/2006/relationships/oleObject" Target="../embeddings/oleObject8.bin"/><Relationship Id="rId31" Type="http://schemas.openxmlformats.org/officeDocument/2006/relationships/oleObject" Target="../embeddings/oleObject14.bin"/><Relationship Id="rId4" Type="http://schemas.openxmlformats.org/officeDocument/2006/relationships/image" Target="../media/image52.png"/><Relationship Id="rId9" Type="http://schemas.openxmlformats.org/officeDocument/2006/relationships/oleObject" Target="../embeddings/oleObject3.bin"/><Relationship Id="rId14" Type="http://schemas.openxmlformats.org/officeDocument/2006/relationships/image" Target="../media/image10.wmf"/><Relationship Id="rId22" Type="http://schemas.openxmlformats.org/officeDocument/2006/relationships/image" Target="../media/image14.wmf"/><Relationship Id="rId27" Type="http://schemas.openxmlformats.org/officeDocument/2006/relationships/oleObject" Target="../embeddings/oleObject12.bin"/><Relationship Id="rId30" Type="http://schemas.openxmlformats.org/officeDocument/2006/relationships/image" Target="../media/image18.wmf"/><Relationship Id="rId8" Type="http://schemas.openxmlformats.org/officeDocument/2006/relationships/image" Target="../media/image7.wmf"/></Relationships>
</file>

<file path=ppt/slides/_rels/slide25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1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21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41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25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8" Type="http://schemas.openxmlformats.org/officeDocument/2006/relationships/image" Target="../media/image8.wmf"/></Relationships>
</file>

<file path=ppt/slides/_rels/slide26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5.bin"/><Relationship Id="rId18" Type="http://schemas.openxmlformats.org/officeDocument/2006/relationships/image" Target="../media/image12.wmf"/><Relationship Id="rId26" Type="http://schemas.openxmlformats.org/officeDocument/2006/relationships/image" Target="../media/image16.wmf"/><Relationship Id="rId3" Type="http://schemas.openxmlformats.org/officeDocument/2006/relationships/image" Target="../media/image61.png"/><Relationship Id="rId21" Type="http://schemas.openxmlformats.org/officeDocument/2006/relationships/oleObject" Target="../embeddings/oleObject9.bin"/><Relationship Id="rId34" Type="http://schemas.openxmlformats.org/officeDocument/2006/relationships/image" Target="../media/image20.wmf"/><Relationship Id="rId7" Type="http://schemas.openxmlformats.org/officeDocument/2006/relationships/oleObject" Target="../embeddings/oleObject2.bin"/><Relationship Id="rId12" Type="http://schemas.openxmlformats.org/officeDocument/2006/relationships/image" Target="../media/image9.wmf"/><Relationship Id="rId17" Type="http://schemas.openxmlformats.org/officeDocument/2006/relationships/oleObject" Target="../embeddings/oleObject7.bin"/><Relationship Id="rId25" Type="http://schemas.openxmlformats.org/officeDocument/2006/relationships/oleObject" Target="../embeddings/oleObject11.bin"/><Relationship Id="rId33" Type="http://schemas.openxmlformats.org/officeDocument/2006/relationships/oleObject" Target="../embeddings/oleObject15.bin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1.wmf"/><Relationship Id="rId20" Type="http://schemas.openxmlformats.org/officeDocument/2006/relationships/image" Target="../media/image13.wmf"/><Relationship Id="rId29" Type="http://schemas.openxmlformats.org/officeDocument/2006/relationships/oleObject" Target="../embeddings/oleObject13.bin"/><Relationship Id="rId1" Type="http://schemas.openxmlformats.org/officeDocument/2006/relationships/vmlDrawing" Target="../drawings/vmlDrawing26.vml"/><Relationship Id="rId6" Type="http://schemas.openxmlformats.org/officeDocument/2006/relationships/image" Target="../media/image6.wmf"/><Relationship Id="rId11" Type="http://schemas.openxmlformats.org/officeDocument/2006/relationships/oleObject" Target="../embeddings/oleObject4.bin"/><Relationship Id="rId24" Type="http://schemas.openxmlformats.org/officeDocument/2006/relationships/image" Target="../media/image15.wmf"/><Relationship Id="rId32" Type="http://schemas.openxmlformats.org/officeDocument/2006/relationships/image" Target="../media/image19.wmf"/><Relationship Id="rId5" Type="http://schemas.openxmlformats.org/officeDocument/2006/relationships/oleObject" Target="../embeddings/oleObject18.bin"/><Relationship Id="rId15" Type="http://schemas.openxmlformats.org/officeDocument/2006/relationships/oleObject" Target="../embeddings/oleObject6.bin"/><Relationship Id="rId23" Type="http://schemas.openxmlformats.org/officeDocument/2006/relationships/oleObject" Target="../embeddings/oleObject10.bin"/><Relationship Id="rId28" Type="http://schemas.openxmlformats.org/officeDocument/2006/relationships/image" Target="../media/image17.wmf"/><Relationship Id="rId10" Type="http://schemas.openxmlformats.org/officeDocument/2006/relationships/image" Target="../media/image8.wmf"/><Relationship Id="rId19" Type="http://schemas.openxmlformats.org/officeDocument/2006/relationships/oleObject" Target="../embeddings/oleObject8.bin"/><Relationship Id="rId31" Type="http://schemas.openxmlformats.org/officeDocument/2006/relationships/oleObject" Target="../embeddings/oleObject14.bin"/><Relationship Id="rId4" Type="http://schemas.openxmlformats.org/officeDocument/2006/relationships/image" Target="../media/image62.png"/><Relationship Id="rId9" Type="http://schemas.openxmlformats.org/officeDocument/2006/relationships/oleObject" Target="../embeddings/oleObject3.bin"/><Relationship Id="rId14" Type="http://schemas.openxmlformats.org/officeDocument/2006/relationships/image" Target="../media/image10.wmf"/><Relationship Id="rId22" Type="http://schemas.openxmlformats.org/officeDocument/2006/relationships/image" Target="../media/image14.wmf"/><Relationship Id="rId27" Type="http://schemas.openxmlformats.org/officeDocument/2006/relationships/oleObject" Target="../embeddings/oleObject12.bin"/><Relationship Id="rId30" Type="http://schemas.openxmlformats.org/officeDocument/2006/relationships/image" Target="../media/image18.wmf"/><Relationship Id="rId8" Type="http://schemas.openxmlformats.org/officeDocument/2006/relationships/image" Target="../media/image7.wmf"/></Relationships>
</file>

<file path=ppt/slides/_rels/slide27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5.bin"/><Relationship Id="rId18" Type="http://schemas.openxmlformats.org/officeDocument/2006/relationships/image" Target="../media/image12.wmf"/><Relationship Id="rId26" Type="http://schemas.openxmlformats.org/officeDocument/2006/relationships/image" Target="../media/image16.wmf"/><Relationship Id="rId3" Type="http://schemas.openxmlformats.org/officeDocument/2006/relationships/image" Target="../media/image50.png"/><Relationship Id="rId21" Type="http://schemas.openxmlformats.org/officeDocument/2006/relationships/oleObject" Target="../embeddings/oleObject9.bin"/><Relationship Id="rId34" Type="http://schemas.openxmlformats.org/officeDocument/2006/relationships/image" Target="../media/image20.wmf"/><Relationship Id="rId7" Type="http://schemas.openxmlformats.org/officeDocument/2006/relationships/oleObject" Target="../embeddings/oleObject2.bin"/><Relationship Id="rId12" Type="http://schemas.openxmlformats.org/officeDocument/2006/relationships/image" Target="../media/image9.wmf"/><Relationship Id="rId17" Type="http://schemas.openxmlformats.org/officeDocument/2006/relationships/oleObject" Target="../embeddings/oleObject7.bin"/><Relationship Id="rId25" Type="http://schemas.openxmlformats.org/officeDocument/2006/relationships/oleObject" Target="../embeddings/oleObject11.bin"/><Relationship Id="rId33" Type="http://schemas.openxmlformats.org/officeDocument/2006/relationships/oleObject" Target="../embeddings/oleObject15.bin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1.wmf"/><Relationship Id="rId20" Type="http://schemas.openxmlformats.org/officeDocument/2006/relationships/image" Target="../media/image13.wmf"/><Relationship Id="rId29" Type="http://schemas.openxmlformats.org/officeDocument/2006/relationships/oleObject" Target="../embeddings/oleObject13.bin"/><Relationship Id="rId1" Type="http://schemas.openxmlformats.org/officeDocument/2006/relationships/vmlDrawing" Target="../drawings/vmlDrawing27.vml"/><Relationship Id="rId6" Type="http://schemas.openxmlformats.org/officeDocument/2006/relationships/image" Target="../media/image6.wmf"/><Relationship Id="rId11" Type="http://schemas.openxmlformats.org/officeDocument/2006/relationships/oleObject" Target="../embeddings/oleObject4.bin"/><Relationship Id="rId24" Type="http://schemas.openxmlformats.org/officeDocument/2006/relationships/image" Target="../media/image15.wmf"/><Relationship Id="rId32" Type="http://schemas.openxmlformats.org/officeDocument/2006/relationships/image" Target="../media/image19.wmf"/><Relationship Id="rId5" Type="http://schemas.openxmlformats.org/officeDocument/2006/relationships/oleObject" Target="../embeddings/oleObject16.bin"/><Relationship Id="rId15" Type="http://schemas.openxmlformats.org/officeDocument/2006/relationships/oleObject" Target="../embeddings/oleObject6.bin"/><Relationship Id="rId23" Type="http://schemas.openxmlformats.org/officeDocument/2006/relationships/oleObject" Target="../embeddings/oleObject10.bin"/><Relationship Id="rId28" Type="http://schemas.openxmlformats.org/officeDocument/2006/relationships/image" Target="../media/image17.wmf"/><Relationship Id="rId10" Type="http://schemas.openxmlformats.org/officeDocument/2006/relationships/image" Target="../media/image8.wmf"/><Relationship Id="rId19" Type="http://schemas.openxmlformats.org/officeDocument/2006/relationships/oleObject" Target="../embeddings/oleObject8.bin"/><Relationship Id="rId31" Type="http://schemas.openxmlformats.org/officeDocument/2006/relationships/oleObject" Target="../embeddings/oleObject14.bin"/><Relationship Id="rId4" Type="http://schemas.openxmlformats.org/officeDocument/2006/relationships/image" Target="../media/image43.png"/><Relationship Id="rId9" Type="http://schemas.openxmlformats.org/officeDocument/2006/relationships/oleObject" Target="../embeddings/oleObject3.bin"/><Relationship Id="rId14" Type="http://schemas.openxmlformats.org/officeDocument/2006/relationships/image" Target="../media/image10.wmf"/><Relationship Id="rId22" Type="http://schemas.openxmlformats.org/officeDocument/2006/relationships/image" Target="../media/image14.wmf"/><Relationship Id="rId27" Type="http://schemas.openxmlformats.org/officeDocument/2006/relationships/oleObject" Target="../embeddings/oleObject12.bin"/><Relationship Id="rId30" Type="http://schemas.openxmlformats.org/officeDocument/2006/relationships/image" Target="../media/image18.wmf"/><Relationship Id="rId8" Type="http://schemas.openxmlformats.org/officeDocument/2006/relationships/image" Target="../media/image7.wmf"/></Relationships>
</file>

<file path=ppt/slides/_rels/slide28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5.bin"/><Relationship Id="rId18" Type="http://schemas.openxmlformats.org/officeDocument/2006/relationships/image" Target="../media/image12.wmf"/><Relationship Id="rId26" Type="http://schemas.openxmlformats.org/officeDocument/2006/relationships/image" Target="../media/image16.wmf"/><Relationship Id="rId3" Type="http://schemas.openxmlformats.org/officeDocument/2006/relationships/image" Target="../media/image33.png"/><Relationship Id="rId21" Type="http://schemas.openxmlformats.org/officeDocument/2006/relationships/oleObject" Target="../embeddings/oleObject9.bin"/><Relationship Id="rId34" Type="http://schemas.openxmlformats.org/officeDocument/2006/relationships/image" Target="../media/image20.wmf"/><Relationship Id="rId7" Type="http://schemas.openxmlformats.org/officeDocument/2006/relationships/oleObject" Target="../embeddings/oleObject2.bin"/><Relationship Id="rId12" Type="http://schemas.openxmlformats.org/officeDocument/2006/relationships/image" Target="../media/image9.wmf"/><Relationship Id="rId17" Type="http://schemas.openxmlformats.org/officeDocument/2006/relationships/oleObject" Target="../embeddings/oleObject7.bin"/><Relationship Id="rId25" Type="http://schemas.openxmlformats.org/officeDocument/2006/relationships/oleObject" Target="../embeddings/oleObject11.bin"/><Relationship Id="rId33" Type="http://schemas.openxmlformats.org/officeDocument/2006/relationships/oleObject" Target="../embeddings/oleObject15.bin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1.wmf"/><Relationship Id="rId20" Type="http://schemas.openxmlformats.org/officeDocument/2006/relationships/image" Target="../media/image13.wmf"/><Relationship Id="rId29" Type="http://schemas.openxmlformats.org/officeDocument/2006/relationships/oleObject" Target="../embeddings/oleObject13.bin"/><Relationship Id="rId1" Type="http://schemas.openxmlformats.org/officeDocument/2006/relationships/vmlDrawing" Target="../drawings/vmlDrawing28.vml"/><Relationship Id="rId6" Type="http://schemas.openxmlformats.org/officeDocument/2006/relationships/image" Target="../media/image6.wmf"/><Relationship Id="rId11" Type="http://schemas.openxmlformats.org/officeDocument/2006/relationships/oleObject" Target="../embeddings/oleObject4.bin"/><Relationship Id="rId24" Type="http://schemas.openxmlformats.org/officeDocument/2006/relationships/image" Target="../media/image15.wmf"/><Relationship Id="rId32" Type="http://schemas.openxmlformats.org/officeDocument/2006/relationships/image" Target="../media/image19.wmf"/><Relationship Id="rId5" Type="http://schemas.openxmlformats.org/officeDocument/2006/relationships/oleObject" Target="../embeddings/oleObject16.bin"/><Relationship Id="rId15" Type="http://schemas.openxmlformats.org/officeDocument/2006/relationships/oleObject" Target="../embeddings/oleObject6.bin"/><Relationship Id="rId23" Type="http://schemas.openxmlformats.org/officeDocument/2006/relationships/oleObject" Target="../embeddings/oleObject10.bin"/><Relationship Id="rId28" Type="http://schemas.openxmlformats.org/officeDocument/2006/relationships/image" Target="../media/image17.wmf"/><Relationship Id="rId10" Type="http://schemas.openxmlformats.org/officeDocument/2006/relationships/image" Target="../media/image8.wmf"/><Relationship Id="rId19" Type="http://schemas.openxmlformats.org/officeDocument/2006/relationships/oleObject" Target="../embeddings/oleObject8.bin"/><Relationship Id="rId31" Type="http://schemas.openxmlformats.org/officeDocument/2006/relationships/oleObject" Target="../embeddings/oleObject14.bin"/><Relationship Id="rId4" Type="http://schemas.openxmlformats.org/officeDocument/2006/relationships/image" Target="../media/image32.png"/><Relationship Id="rId9" Type="http://schemas.openxmlformats.org/officeDocument/2006/relationships/oleObject" Target="../embeddings/oleObject3.bin"/><Relationship Id="rId14" Type="http://schemas.openxmlformats.org/officeDocument/2006/relationships/image" Target="../media/image10.wmf"/><Relationship Id="rId22" Type="http://schemas.openxmlformats.org/officeDocument/2006/relationships/image" Target="../media/image14.wmf"/><Relationship Id="rId27" Type="http://schemas.openxmlformats.org/officeDocument/2006/relationships/oleObject" Target="../embeddings/oleObject12.bin"/><Relationship Id="rId30" Type="http://schemas.openxmlformats.org/officeDocument/2006/relationships/image" Target="../media/image18.wmf"/><Relationship Id="rId8" Type="http://schemas.openxmlformats.org/officeDocument/2006/relationships/image" Target="../media/image7.wmf"/></Relationships>
</file>

<file path=ppt/slides/_rels/slide29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25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510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530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29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8" Type="http://schemas.openxmlformats.org/officeDocument/2006/relationships/image" Target="../media/image8.wmf"/></Relationships>
</file>

<file path=ppt/slides/_rels/slide3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17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36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38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3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8" Type="http://schemas.openxmlformats.org/officeDocument/2006/relationships/image" Target="../media/image8.wmf"/></Relationships>
</file>

<file path=ppt/slides/_rels/slide30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5.bin"/><Relationship Id="rId18" Type="http://schemas.openxmlformats.org/officeDocument/2006/relationships/image" Target="../media/image12.wmf"/><Relationship Id="rId26" Type="http://schemas.openxmlformats.org/officeDocument/2006/relationships/image" Target="../media/image16.wmf"/><Relationship Id="rId3" Type="http://schemas.openxmlformats.org/officeDocument/2006/relationships/image" Target="../media/image46.png"/><Relationship Id="rId21" Type="http://schemas.openxmlformats.org/officeDocument/2006/relationships/oleObject" Target="../embeddings/oleObject9.bin"/><Relationship Id="rId34" Type="http://schemas.openxmlformats.org/officeDocument/2006/relationships/image" Target="../media/image20.wmf"/><Relationship Id="rId7" Type="http://schemas.openxmlformats.org/officeDocument/2006/relationships/oleObject" Target="../embeddings/oleObject2.bin"/><Relationship Id="rId12" Type="http://schemas.openxmlformats.org/officeDocument/2006/relationships/image" Target="../media/image9.wmf"/><Relationship Id="rId17" Type="http://schemas.openxmlformats.org/officeDocument/2006/relationships/oleObject" Target="../embeddings/oleObject7.bin"/><Relationship Id="rId25" Type="http://schemas.openxmlformats.org/officeDocument/2006/relationships/oleObject" Target="../embeddings/oleObject11.bin"/><Relationship Id="rId33" Type="http://schemas.openxmlformats.org/officeDocument/2006/relationships/oleObject" Target="../embeddings/oleObject15.bin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1.wmf"/><Relationship Id="rId20" Type="http://schemas.openxmlformats.org/officeDocument/2006/relationships/image" Target="../media/image13.wmf"/><Relationship Id="rId29" Type="http://schemas.openxmlformats.org/officeDocument/2006/relationships/oleObject" Target="../embeddings/oleObject13.bin"/><Relationship Id="rId1" Type="http://schemas.openxmlformats.org/officeDocument/2006/relationships/vmlDrawing" Target="../drawings/vmlDrawing30.vml"/><Relationship Id="rId6" Type="http://schemas.openxmlformats.org/officeDocument/2006/relationships/image" Target="../media/image6.wmf"/><Relationship Id="rId11" Type="http://schemas.openxmlformats.org/officeDocument/2006/relationships/oleObject" Target="../embeddings/oleObject4.bin"/><Relationship Id="rId24" Type="http://schemas.openxmlformats.org/officeDocument/2006/relationships/image" Target="../media/image15.wmf"/><Relationship Id="rId32" Type="http://schemas.openxmlformats.org/officeDocument/2006/relationships/image" Target="../media/image19.wmf"/><Relationship Id="rId5" Type="http://schemas.openxmlformats.org/officeDocument/2006/relationships/oleObject" Target="../embeddings/oleObject16.bin"/><Relationship Id="rId15" Type="http://schemas.openxmlformats.org/officeDocument/2006/relationships/oleObject" Target="../embeddings/oleObject6.bin"/><Relationship Id="rId23" Type="http://schemas.openxmlformats.org/officeDocument/2006/relationships/oleObject" Target="../embeddings/oleObject10.bin"/><Relationship Id="rId28" Type="http://schemas.openxmlformats.org/officeDocument/2006/relationships/image" Target="../media/image17.wmf"/><Relationship Id="rId10" Type="http://schemas.openxmlformats.org/officeDocument/2006/relationships/image" Target="../media/image8.wmf"/><Relationship Id="rId19" Type="http://schemas.openxmlformats.org/officeDocument/2006/relationships/oleObject" Target="../embeddings/oleObject8.bin"/><Relationship Id="rId31" Type="http://schemas.openxmlformats.org/officeDocument/2006/relationships/oleObject" Target="../embeddings/oleObject14.bin"/><Relationship Id="rId4" Type="http://schemas.openxmlformats.org/officeDocument/2006/relationships/image" Target="../media/image37.png"/><Relationship Id="rId9" Type="http://schemas.openxmlformats.org/officeDocument/2006/relationships/oleObject" Target="../embeddings/oleObject3.bin"/><Relationship Id="rId14" Type="http://schemas.openxmlformats.org/officeDocument/2006/relationships/image" Target="../media/image10.wmf"/><Relationship Id="rId22" Type="http://schemas.openxmlformats.org/officeDocument/2006/relationships/image" Target="../media/image14.wmf"/><Relationship Id="rId27" Type="http://schemas.openxmlformats.org/officeDocument/2006/relationships/oleObject" Target="../embeddings/oleObject12.bin"/><Relationship Id="rId30" Type="http://schemas.openxmlformats.org/officeDocument/2006/relationships/image" Target="../media/image18.wmf"/><Relationship Id="rId8" Type="http://schemas.openxmlformats.org/officeDocument/2006/relationships/image" Target="../media/image7.wmf"/></Relationships>
</file>

<file path=ppt/slides/_rels/slide31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5.bin"/><Relationship Id="rId18" Type="http://schemas.openxmlformats.org/officeDocument/2006/relationships/image" Target="../media/image12.wmf"/><Relationship Id="rId26" Type="http://schemas.openxmlformats.org/officeDocument/2006/relationships/image" Target="../media/image16.wmf"/><Relationship Id="rId3" Type="http://schemas.openxmlformats.org/officeDocument/2006/relationships/image" Target="../media/image55.png"/><Relationship Id="rId21" Type="http://schemas.openxmlformats.org/officeDocument/2006/relationships/oleObject" Target="../embeddings/oleObject9.bin"/><Relationship Id="rId34" Type="http://schemas.openxmlformats.org/officeDocument/2006/relationships/image" Target="../media/image20.wmf"/><Relationship Id="rId7" Type="http://schemas.openxmlformats.org/officeDocument/2006/relationships/oleObject" Target="../embeddings/oleObject2.bin"/><Relationship Id="rId12" Type="http://schemas.openxmlformats.org/officeDocument/2006/relationships/image" Target="../media/image9.wmf"/><Relationship Id="rId17" Type="http://schemas.openxmlformats.org/officeDocument/2006/relationships/oleObject" Target="../embeddings/oleObject7.bin"/><Relationship Id="rId25" Type="http://schemas.openxmlformats.org/officeDocument/2006/relationships/oleObject" Target="../embeddings/oleObject11.bin"/><Relationship Id="rId33" Type="http://schemas.openxmlformats.org/officeDocument/2006/relationships/oleObject" Target="../embeddings/oleObject15.bin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1.wmf"/><Relationship Id="rId20" Type="http://schemas.openxmlformats.org/officeDocument/2006/relationships/image" Target="../media/image13.wmf"/><Relationship Id="rId29" Type="http://schemas.openxmlformats.org/officeDocument/2006/relationships/oleObject" Target="../embeddings/oleObject13.bin"/><Relationship Id="rId1" Type="http://schemas.openxmlformats.org/officeDocument/2006/relationships/vmlDrawing" Target="../drawings/vmlDrawing31.vml"/><Relationship Id="rId6" Type="http://schemas.openxmlformats.org/officeDocument/2006/relationships/image" Target="../media/image6.wmf"/><Relationship Id="rId11" Type="http://schemas.openxmlformats.org/officeDocument/2006/relationships/oleObject" Target="../embeddings/oleObject4.bin"/><Relationship Id="rId24" Type="http://schemas.openxmlformats.org/officeDocument/2006/relationships/image" Target="../media/image15.wmf"/><Relationship Id="rId32" Type="http://schemas.openxmlformats.org/officeDocument/2006/relationships/image" Target="../media/image19.wmf"/><Relationship Id="rId5" Type="http://schemas.openxmlformats.org/officeDocument/2006/relationships/oleObject" Target="../embeddings/oleObject18.bin"/><Relationship Id="rId15" Type="http://schemas.openxmlformats.org/officeDocument/2006/relationships/oleObject" Target="../embeddings/oleObject6.bin"/><Relationship Id="rId23" Type="http://schemas.openxmlformats.org/officeDocument/2006/relationships/oleObject" Target="../embeddings/oleObject10.bin"/><Relationship Id="rId28" Type="http://schemas.openxmlformats.org/officeDocument/2006/relationships/image" Target="../media/image17.wmf"/><Relationship Id="rId10" Type="http://schemas.openxmlformats.org/officeDocument/2006/relationships/image" Target="../media/image8.wmf"/><Relationship Id="rId19" Type="http://schemas.openxmlformats.org/officeDocument/2006/relationships/oleObject" Target="../embeddings/oleObject8.bin"/><Relationship Id="rId31" Type="http://schemas.openxmlformats.org/officeDocument/2006/relationships/oleObject" Target="../embeddings/oleObject14.bin"/><Relationship Id="rId4" Type="http://schemas.openxmlformats.org/officeDocument/2006/relationships/image" Target="../media/image56.png"/><Relationship Id="rId9" Type="http://schemas.openxmlformats.org/officeDocument/2006/relationships/oleObject" Target="../embeddings/oleObject3.bin"/><Relationship Id="rId14" Type="http://schemas.openxmlformats.org/officeDocument/2006/relationships/image" Target="../media/image10.wmf"/><Relationship Id="rId22" Type="http://schemas.openxmlformats.org/officeDocument/2006/relationships/image" Target="../media/image14.wmf"/><Relationship Id="rId27" Type="http://schemas.openxmlformats.org/officeDocument/2006/relationships/oleObject" Target="../embeddings/oleObject12.bin"/><Relationship Id="rId30" Type="http://schemas.openxmlformats.org/officeDocument/2006/relationships/image" Target="../media/image18.wmf"/><Relationship Id="rId8" Type="http://schemas.openxmlformats.org/officeDocument/2006/relationships/image" Target="../media/image7.wmf"/></Relationships>
</file>

<file path=ppt/slides/_rels/slide32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1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25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24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32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8" Type="http://schemas.openxmlformats.org/officeDocument/2006/relationships/image" Target="../media/image8.wmf"/></Relationships>
</file>

<file path=ppt/slides/_rels/slide33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26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320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340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33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8" Type="http://schemas.openxmlformats.org/officeDocument/2006/relationships/image" Target="../media/image8.wmf"/></Relationships>
</file>

<file path=ppt/slides/_rels/slide34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27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76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75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34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8" Type="http://schemas.openxmlformats.org/officeDocument/2006/relationships/image" Target="../media/image8.wmf"/></Relationships>
</file>

<file path=ppt/slides/_rels/slide35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5.bin"/><Relationship Id="rId18" Type="http://schemas.openxmlformats.org/officeDocument/2006/relationships/image" Target="../media/image12.wmf"/><Relationship Id="rId26" Type="http://schemas.openxmlformats.org/officeDocument/2006/relationships/image" Target="../media/image16.wmf"/><Relationship Id="rId3" Type="http://schemas.openxmlformats.org/officeDocument/2006/relationships/image" Target="../media/image64.png"/><Relationship Id="rId21" Type="http://schemas.openxmlformats.org/officeDocument/2006/relationships/oleObject" Target="../embeddings/oleObject9.bin"/><Relationship Id="rId34" Type="http://schemas.openxmlformats.org/officeDocument/2006/relationships/image" Target="../media/image20.wmf"/><Relationship Id="rId7" Type="http://schemas.openxmlformats.org/officeDocument/2006/relationships/oleObject" Target="../embeddings/oleObject2.bin"/><Relationship Id="rId12" Type="http://schemas.openxmlformats.org/officeDocument/2006/relationships/image" Target="../media/image9.wmf"/><Relationship Id="rId17" Type="http://schemas.openxmlformats.org/officeDocument/2006/relationships/oleObject" Target="../embeddings/oleObject7.bin"/><Relationship Id="rId25" Type="http://schemas.openxmlformats.org/officeDocument/2006/relationships/oleObject" Target="../embeddings/oleObject28.bin"/><Relationship Id="rId33" Type="http://schemas.openxmlformats.org/officeDocument/2006/relationships/oleObject" Target="../embeddings/oleObject15.bin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1.wmf"/><Relationship Id="rId20" Type="http://schemas.openxmlformats.org/officeDocument/2006/relationships/image" Target="../media/image13.wmf"/><Relationship Id="rId29" Type="http://schemas.openxmlformats.org/officeDocument/2006/relationships/oleObject" Target="../embeddings/oleObject13.bin"/><Relationship Id="rId1" Type="http://schemas.openxmlformats.org/officeDocument/2006/relationships/vmlDrawing" Target="../drawings/vmlDrawing35.vml"/><Relationship Id="rId6" Type="http://schemas.openxmlformats.org/officeDocument/2006/relationships/image" Target="../media/image6.wmf"/><Relationship Id="rId11" Type="http://schemas.openxmlformats.org/officeDocument/2006/relationships/oleObject" Target="../embeddings/oleObject4.bin"/><Relationship Id="rId24" Type="http://schemas.openxmlformats.org/officeDocument/2006/relationships/image" Target="../media/image15.wmf"/><Relationship Id="rId32" Type="http://schemas.openxmlformats.org/officeDocument/2006/relationships/image" Target="../media/image19.wmf"/><Relationship Id="rId5" Type="http://schemas.openxmlformats.org/officeDocument/2006/relationships/oleObject" Target="../embeddings/oleObject18.bin"/><Relationship Id="rId15" Type="http://schemas.openxmlformats.org/officeDocument/2006/relationships/oleObject" Target="../embeddings/oleObject6.bin"/><Relationship Id="rId23" Type="http://schemas.openxmlformats.org/officeDocument/2006/relationships/oleObject" Target="../embeddings/oleObject10.bin"/><Relationship Id="rId28" Type="http://schemas.openxmlformats.org/officeDocument/2006/relationships/image" Target="../media/image17.wmf"/><Relationship Id="rId10" Type="http://schemas.openxmlformats.org/officeDocument/2006/relationships/image" Target="../media/image8.wmf"/><Relationship Id="rId19" Type="http://schemas.openxmlformats.org/officeDocument/2006/relationships/oleObject" Target="../embeddings/oleObject8.bin"/><Relationship Id="rId31" Type="http://schemas.openxmlformats.org/officeDocument/2006/relationships/oleObject" Target="../embeddings/oleObject14.bin"/><Relationship Id="rId4" Type="http://schemas.openxmlformats.org/officeDocument/2006/relationships/image" Target="../media/image62.png"/><Relationship Id="rId9" Type="http://schemas.openxmlformats.org/officeDocument/2006/relationships/oleObject" Target="../embeddings/oleObject3.bin"/><Relationship Id="rId14" Type="http://schemas.openxmlformats.org/officeDocument/2006/relationships/image" Target="../media/image10.wmf"/><Relationship Id="rId22" Type="http://schemas.openxmlformats.org/officeDocument/2006/relationships/image" Target="../media/image14.wmf"/><Relationship Id="rId27" Type="http://schemas.openxmlformats.org/officeDocument/2006/relationships/oleObject" Target="../embeddings/oleObject12.bin"/><Relationship Id="rId30" Type="http://schemas.openxmlformats.org/officeDocument/2006/relationships/image" Target="../media/image18.wmf"/><Relationship Id="rId8" Type="http://schemas.openxmlformats.org/officeDocument/2006/relationships/image" Target="../media/image7.wmf"/></Relationships>
</file>

<file path=ppt/slides/_rels/slide36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29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28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300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36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8" Type="http://schemas.openxmlformats.org/officeDocument/2006/relationships/image" Target="../media/image8.wmf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wmf"/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image" Target="../media/image48.png"/><Relationship Id="rId21" Type="http://schemas.openxmlformats.org/officeDocument/2006/relationships/oleObject" Target="../embeddings/oleObject10.bin"/><Relationship Id="rId7" Type="http://schemas.openxmlformats.org/officeDocument/2006/relationships/oleObject" Target="../embeddings/oleObject2.bin"/><Relationship Id="rId12" Type="http://schemas.openxmlformats.org/officeDocument/2006/relationships/image" Target="../media/image9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37.vml"/><Relationship Id="rId6" Type="http://schemas.openxmlformats.org/officeDocument/2006/relationships/image" Target="../media/image6.wmf"/><Relationship Id="rId11" Type="http://schemas.openxmlformats.org/officeDocument/2006/relationships/oleObject" Target="../embeddings/oleObject4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16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8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49.png"/><Relationship Id="rId9" Type="http://schemas.openxmlformats.org/officeDocument/2006/relationships/oleObject" Target="../embeddings/oleObject3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wmf"/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image" Target="../media/image58.png"/><Relationship Id="rId21" Type="http://schemas.openxmlformats.org/officeDocument/2006/relationships/oleObject" Target="../embeddings/oleObject10.bin"/><Relationship Id="rId7" Type="http://schemas.openxmlformats.org/officeDocument/2006/relationships/oleObject" Target="../embeddings/oleObject2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38.vml"/><Relationship Id="rId6" Type="http://schemas.openxmlformats.org/officeDocument/2006/relationships/image" Target="../media/image6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18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52.png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/Relationships>
</file>

<file path=ppt/slides/_rels/slide39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1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92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91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39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8" Type="http://schemas.openxmlformats.org/officeDocument/2006/relationships/image" Target="../media/image8.wmf"/></Relationships>
</file>

<file path=ppt/slides/_rels/slide4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5.bin"/><Relationship Id="rId18" Type="http://schemas.openxmlformats.org/officeDocument/2006/relationships/image" Target="../media/image12.wmf"/><Relationship Id="rId26" Type="http://schemas.openxmlformats.org/officeDocument/2006/relationships/image" Target="../media/image16.wmf"/><Relationship Id="rId3" Type="http://schemas.openxmlformats.org/officeDocument/2006/relationships/image" Target="../media/image89.png"/><Relationship Id="rId21" Type="http://schemas.openxmlformats.org/officeDocument/2006/relationships/oleObject" Target="../embeddings/oleObject9.bin"/><Relationship Id="rId34" Type="http://schemas.openxmlformats.org/officeDocument/2006/relationships/image" Target="../media/image20.wmf"/><Relationship Id="rId7" Type="http://schemas.openxmlformats.org/officeDocument/2006/relationships/oleObject" Target="../embeddings/oleObject2.bin"/><Relationship Id="rId12" Type="http://schemas.openxmlformats.org/officeDocument/2006/relationships/image" Target="../media/image9.wmf"/><Relationship Id="rId17" Type="http://schemas.openxmlformats.org/officeDocument/2006/relationships/oleObject" Target="../embeddings/oleObject7.bin"/><Relationship Id="rId25" Type="http://schemas.openxmlformats.org/officeDocument/2006/relationships/oleObject" Target="../embeddings/oleObject11.bin"/><Relationship Id="rId33" Type="http://schemas.openxmlformats.org/officeDocument/2006/relationships/oleObject" Target="../embeddings/oleObject15.bin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1.wmf"/><Relationship Id="rId20" Type="http://schemas.openxmlformats.org/officeDocument/2006/relationships/image" Target="../media/image13.wmf"/><Relationship Id="rId29" Type="http://schemas.openxmlformats.org/officeDocument/2006/relationships/oleObject" Target="../embeddings/oleObject13.bin"/><Relationship Id="rId1" Type="http://schemas.openxmlformats.org/officeDocument/2006/relationships/vmlDrawing" Target="../drawings/vmlDrawing4.vml"/><Relationship Id="rId6" Type="http://schemas.openxmlformats.org/officeDocument/2006/relationships/image" Target="../media/image6.wmf"/><Relationship Id="rId11" Type="http://schemas.openxmlformats.org/officeDocument/2006/relationships/oleObject" Target="../embeddings/oleObject4.bin"/><Relationship Id="rId24" Type="http://schemas.openxmlformats.org/officeDocument/2006/relationships/image" Target="../media/image15.wmf"/><Relationship Id="rId32" Type="http://schemas.openxmlformats.org/officeDocument/2006/relationships/image" Target="../media/image19.wmf"/><Relationship Id="rId5" Type="http://schemas.openxmlformats.org/officeDocument/2006/relationships/oleObject" Target="../embeddings/oleObject18.bin"/><Relationship Id="rId15" Type="http://schemas.openxmlformats.org/officeDocument/2006/relationships/oleObject" Target="../embeddings/oleObject6.bin"/><Relationship Id="rId23" Type="http://schemas.openxmlformats.org/officeDocument/2006/relationships/oleObject" Target="../embeddings/oleObject10.bin"/><Relationship Id="rId28" Type="http://schemas.openxmlformats.org/officeDocument/2006/relationships/image" Target="../media/image17.wmf"/><Relationship Id="rId10" Type="http://schemas.openxmlformats.org/officeDocument/2006/relationships/image" Target="../media/image8.wmf"/><Relationship Id="rId19" Type="http://schemas.openxmlformats.org/officeDocument/2006/relationships/oleObject" Target="../embeddings/oleObject8.bin"/><Relationship Id="rId31" Type="http://schemas.openxmlformats.org/officeDocument/2006/relationships/oleObject" Target="../embeddings/oleObject14.bin"/><Relationship Id="rId4" Type="http://schemas.openxmlformats.org/officeDocument/2006/relationships/image" Target="../media/image90.png"/><Relationship Id="rId9" Type="http://schemas.openxmlformats.org/officeDocument/2006/relationships/oleObject" Target="../embeddings/oleObject3.bin"/><Relationship Id="rId14" Type="http://schemas.openxmlformats.org/officeDocument/2006/relationships/image" Target="../media/image10.wmf"/><Relationship Id="rId22" Type="http://schemas.openxmlformats.org/officeDocument/2006/relationships/image" Target="../media/image14.wmf"/><Relationship Id="rId27" Type="http://schemas.openxmlformats.org/officeDocument/2006/relationships/oleObject" Target="../embeddings/oleObject12.bin"/><Relationship Id="rId30" Type="http://schemas.openxmlformats.org/officeDocument/2006/relationships/image" Target="../media/image18.wmf"/><Relationship Id="rId8" Type="http://schemas.openxmlformats.org/officeDocument/2006/relationships/image" Target="../media/image7.wmf"/></Relationships>
</file>

<file path=ppt/slides/_rels/slide40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5.bin"/><Relationship Id="rId18" Type="http://schemas.openxmlformats.org/officeDocument/2006/relationships/image" Target="../media/image12.wmf"/><Relationship Id="rId26" Type="http://schemas.openxmlformats.org/officeDocument/2006/relationships/image" Target="../media/image16.wmf"/><Relationship Id="rId3" Type="http://schemas.openxmlformats.org/officeDocument/2006/relationships/image" Target="../media/image59.png"/><Relationship Id="rId21" Type="http://schemas.openxmlformats.org/officeDocument/2006/relationships/oleObject" Target="../embeddings/oleObject9.bin"/><Relationship Id="rId34" Type="http://schemas.openxmlformats.org/officeDocument/2006/relationships/image" Target="../media/image20.wmf"/><Relationship Id="rId7" Type="http://schemas.openxmlformats.org/officeDocument/2006/relationships/oleObject" Target="../embeddings/oleObject2.bin"/><Relationship Id="rId12" Type="http://schemas.openxmlformats.org/officeDocument/2006/relationships/image" Target="../media/image9.wmf"/><Relationship Id="rId17" Type="http://schemas.openxmlformats.org/officeDocument/2006/relationships/oleObject" Target="../embeddings/oleObject7.bin"/><Relationship Id="rId25" Type="http://schemas.openxmlformats.org/officeDocument/2006/relationships/oleObject" Target="../embeddings/oleObject11.bin"/><Relationship Id="rId33" Type="http://schemas.openxmlformats.org/officeDocument/2006/relationships/oleObject" Target="../embeddings/oleObject15.bin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1.wmf"/><Relationship Id="rId20" Type="http://schemas.openxmlformats.org/officeDocument/2006/relationships/image" Target="../media/image13.wmf"/><Relationship Id="rId29" Type="http://schemas.openxmlformats.org/officeDocument/2006/relationships/oleObject" Target="../embeddings/oleObject13.bin"/><Relationship Id="rId1" Type="http://schemas.openxmlformats.org/officeDocument/2006/relationships/vmlDrawing" Target="../drawings/vmlDrawing40.vml"/><Relationship Id="rId6" Type="http://schemas.openxmlformats.org/officeDocument/2006/relationships/image" Target="../media/image6.wmf"/><Relationship Id="rId11" Type="http://schemas.openxmlformats.org/officeDocument/2006/relationships/oleObject" Target="../embeddings/oleObject4.bin"/><Relationship Id="rId24" Type="http://schemas.openxmlformats.org/officeDocument/2006/relationships/image" Target="../media/image15.wmf"/><Relationship Id="rId32" Type="http://schemas.openxmlformats.org/officeDocument/2006/relationships/image" Target="../media/image19.wmf"/><Relationship Id="rId5" Type="http://schemas.openxmlformats.org/officeDocument/2006/relationships/oleObject" Target="../embeddings/oleObject18.bin"/><Relationship Id="rId15" Type="http://schemas.openxmlformats.org/officeDocument/2006/relationships/oleObject" Target="../embeddings/oleObject6.bin"/><Relationship Id="rId23" Type="http://schemas.openxmlformats.org/officeDocument/2006/relationships/oleObject" Target="../embeddings/oleObject10.bin"/><Relationship Id="rId28" Type="http://schemas.openxmlformats.org/officeDocument/2006/relationships/image" Target="../media/image17.wmf"/><Relationship Id="rId10" Type="http://schemas.openxmlformats.org/officeDocument/2006/relationships/image" Target="../media/image8.wmf"/><Relationship Id="rId19" Type="http://schemas.openxmlformats.org/officeDocument/2006/relationships/oleObject" Target="../embeddings/oleObject8.bin"/><Relationship Id="rId31" Type="http://schemas.openxmlformats.org/officeDocument/2006/relationships/oleObject" Target="../embeddings/oleObject14.bin"/><Relationship Id="rId4" Type="http://schemas.openxmlformats.org/officeDocument/2006/relationships/image" Target="../media/image54.png"/><Relationship Id="rId9" Type="http://schemas.openxmlformats.org/officeDocument/2006/relationships/oleObject" Target="../embeddings/oleObject3.bin"/><Relationship Id="rId14" Type="http://schemas.openxmlformats.org/officeDocument/2006/relationships/image" Target="../media/image10.wmf"/><Relationship Id="rId22" Type="http://schemas.openxmlformats.org/officeDocument/2006/relationships/image" Target="../media/image14.wmf"/><Relationship Id="rId27" Type="http://schemas.openxmlformats.org/officeDocument/2006/relationships/oleObject" Target="../embeddings/oleObject12.bin"/><Relationship Id="rId30" Type="http://schemas.openxmlformats.org/officeDocument/2006/relationships/image" Target="../media/image18.wmf"/><Relationship Id="rId8" Type="http://schemas.openxmlformats.org/officeDocument/2006/relationships/image" Target="../media/image7.wmf"/></Relationships>
</file>

<file path=ppt/slides/_rels/slide41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30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230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260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41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8" Type="http://schemas.openxmlformats.org/officeDocument/2006/relationships/image" Target="../media/image8.wmf"/></Relationships>
</file>

<file path=ppt/slides/_rels/slide42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5.bin"/><Relationship Id="rId18" Type="http://schemas.openxmlformats.org/officeDocument/2006/relationships/image" Target="../media/image12.wmf"/><Relationship Id="rId26" Type="http://schemas.openxmlformats.org/officeDocument/2006/relationships/image" Target="../media/image16.wmf"/><Relationship Id="rId3" Type="http://schemas.openxmlformats.org/officeDocument/2006/relationships/image" Target="../media/image66.png"/><Relationship Id="rId21" Type="http://schemas.openxmlformats.org/officeDocument/2006/relationships/oleObject" Target="../embeddings/oleObject9.bin"/><Relationship Id="rId34" Type="http://schemas.openxmlformats.org/officeDocument/2006/relationships/image" Target="../media/image20.wmf"/><Relationship Id="rId7" Type="http://schemas.openxmlformats.org/officeDocument/2006/relationships/oleObject" Target="../embeddings/oleObject2.bin"/><Relationship Id="rId12" Type="http://schemas.openxmlformats.org/officeDocument/2006/relationships/image" Target="../media/image9.wmf"/><Relationship Id="rId17" Type="http://schemas.openxmlformats.org/officeDocument/2006/relationships/oleObject" Target="../embeddings/oleObject7.bin"/><Relationship Id="rId25" Type="http://schemas.openxmlformats.org/officeDocument/2006/relationships/oleObject" Target="../embeddings/oleObject31.bin"/><Relationship Id="rId33" Type="http://schemas.openxmlformats.org/officeDocument/2006/relationships/oleObject" Target="../embeddings/oleObject15.bin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1.wmf"/><Relationship Id="rId20" Type="http://schemas.openxmlformats.org/officeDocument/2006/relationships/image" Target="../media/image13.wmf"/><Relationship Id="rId29" Type="http://schemas.openxmlformats.org/officeDocument/2006/relationships/oleObject" Target="../embeddings/oleObject13.bin"/><Relationship Id="rId1" Type="http://schemas.openxmlformats.org/officeDocument/2006/relationships/vmlDrawing" Target="../drawings/vmlDrawing42.vml"/><Relationship Id="rId6" Type="http://schemas.openxmlformats.org/officeDocument/2006/relationships/image" Target="../media/image6.wmf"/><Relationship Id="rId11" Type="http://schemas.openxmlformats.org/officeDocument/2006/relationships/oleObject" Target="../embeddings/oleObject4.bin"/><Relationship Id="rId24" Type="http://schemas.openxmlformats.org/officeDocument/2006/relationships/image" Target="../media/image15.wmf"/><Relationship Id="rId32" Type="http://schemas.openxmlformats.org/officeDocument/2006/relationships/image" Target="../media/image19.wmf"/><Relationship Id="rId5" Type="http://schemas.openxmlformats.org/officeDocument/2006/relationships/oleObject" Target="../embeddings/oleObject18.bin"/><Relationship Id="rId15" Type="http://schemas.openxmlformats.org/officeDocument/2006/relationships/oleObject" Target="../embeddings/oleObject6.bin"/><Relationship Id="rId23" Type="http://schemas.openxmlformats.org/officeDocument/2006/relationships/oleObject" Target="../embeddings/oleObject10.bin"/><Relationship Id="rId28" Type="http://schemas.openxmlformats.org/officeDocument/2006/relationships/image" Target="../media/image17.wmf"/><Relationship Id="rId10" Type="http://schemas.openxmlformats.org/officeDocument/2006/relationships/image" Target="../media/image8.wmf"/><Relationship Id="rId19" Type="http://schemas.openxmlformats.org/officeDocument/2006/relationships/oleObject" Target="../embeddings/oleObject8.bin"/><Relationship Id="rId31" Type="http://schemas.openxmlformats.org/officeDocument/2006/relationships/oleObject" Target="../embeddings/oleObject14.bin"/><Relationship Id="rId4" Type="http://schemas.openxmlformats.org/officeDocument/2006/relationships/image" Target="../media/image67.png"/><Relationship Id="rId9" Type="http://schemas.openxmlformats.org/officeDocument/2006/relationships/oleObject" Target="../embeddings/oleObject3.bin"/><Relationship Id="rId14" Type="http://schemas.openxmlformats.org/officeDocument/2006/relationships/image" Target="../media/image10.wmf"/><Relationship Id="rId22" Type="http://schemas.openxmlformats.org/officeDocument/2006/relationships/image" Target="../media/image14.wmf"/><Relationship Id="rId27" Type="http://schemas.openxmlformats.org/officeDocument/2006/relationships/oleObject" Target="../embeddings/oleObject12.bin"/><Relationship Id="rId30" Type="http://schemas.openxmlformats.org/officeDocument/2006/relationships/image" Target="../media/image18.wmf"/><Relationship Id="rId8" Type="http://schemas.openxmlformats.org/officeDocument/2006/relationships/image" Target="../media/image7.wmf"/></Relationships>
</file>

<file path=ppt/slides/_rels/slide43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5.bin"/><Relationship Id="rId18" Type="http://schemas.openxmlformats.org/officeDocument/2006/relationships/image" Target="../media/image12.wmf"/><Relationship Id="rId26" Type="http://schemas.openxmlformats.org/officeDocument/2006/relationships/image" Target="../media/image16.wmf"/><Relationship Id="rId3" Type="http://schemas.openxmlformats.org/officeDocument/2006/relationships/image" Target="../media/image71.png"/><Relationship Id="rId21" Type="http://schemas.openxmlformats.org/officeDocument/2006/relationships/oleObject" Target="../embeddings/oleObject9.bin"/><Relationship Id="rId34" Type="http://schemas.openxmlformats.org/officeDocument/2006/relationships/image" Target="../media/image20.wmf"/><Relationship Id="rId7" Type="http://schemas.openxmlformats.org/officeDocument/2006/relationships/oleObject" Target="../embeddings/oleObject2.bin"/><Relationship Id="rId12" Type="http://schemas.openxmlformats.org/officeDocument/2006/relationships/image" Target="../media/image9.wmf"/><Relationship Id="rId17" Type="http://schemas.openxmlformats.org/officeDocument/2006/relationships/oleObject" Target="../embeddings/oleObject7.bin"/><Relationship Id="rId25" Type="http://schemas.openxmlformats.org/officeDocument/2006/relationships/oleObject" Target="../embeddings/oleObject11.bin"/><Relationship Id="rId33" Type="http://schemas.openxmlformats.org/officeDocument/2006/relationships/oleObject" Target="../embeddings/oleObject15.bin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1.wmf"/><Relationship Id="rId20" Type="http://schemas.openxmlformats.org/officeDocument/2006/relationships/image" Target="../media/image13.wmf"/><Relationship Id="rId29" Type="http://schemas.openxmlformats.org/officeDocument/2006/relationships/oleObject" Target="../embeddings/oleObject13.bin"/><Relationship Id="rId1" Type="http://schemas.openxmlformats.org/officeDocument/2006/relationships/vmlDrawing" Target="../drawings/vmlDrawing43.vml"/><Relationship Id="rId6" Type="http://schemas.openxmlformats.org/officeDocument/2006/relationships/image" Target="../media/image6.wmf"/><Relationship Id="rId11" Type="http://schemas.openxmlformats.org/officeDocument/2006/relationships/oleObject" Target="../embeddings/oleObject4.bin"/><Relationship Id="rId24" Type="http://schemas.openxmlformats.org/officeDocument/2006/relationships/image" Target="../media/image15.wmf"/><Relationship Id="rId32" Type="http://schemas.openxmlformats.org/officeDocument/2006/relationships/image" Target="../media/image19.wmf"/><Relationship Id="rId5" Type="http://schemas.openxmlformats.org/officeDocument/2006/relationships/oleObject" Target="../embeddings/oleObject16.bin"/><Relationship Id="rId15" Type="http://schemas.openxmlformats.org/officeDocument/2006/relationships/oleObject" Target="../embeddings/oleObject6.bin"/><Relationship Id="rId23" Type="http://schemas.openxmlformats.org/officeDocument/2006/relationships/oleObject" Target="../embeddings/oleObject10.bin"/><Relationship Id="rId28" Type="http://schemas.openxmlformats.org/officeDocument/2006/relationships/image" Target="../media/image17.wmf"/><Relationship Id="rId10" Type="http://schemas.openxmlformats.org/officeDocument/2006/relationships/image" Target="../media/image8.wmf"/><Relationship Id="rId19" Type="http://schemas.openxmlformats.org/officeDocument/2006/relationships/oleObject" Target="../embeddings/oleObject8.bin"/><Relationship Id="rId31" Type="http://schemas.openxmlformats.org/officeDocument/2006/relationships/oleObject" Target="../embeddings/oleObject14.bin"/><Relationship Id="rId4" Type="http://schemas.openxmlformats.org/officeDocument/2006/relationships/image" Target="../media/image49.png"/><Relationship Id="rId9" Type="http://schemas.openxmlformats.org/officeDocument/2006/relationships/oleObject" Target="../embeddings/oleObject3.bin"/><Relationship Id="rId14" Type="http://schemas.openxmlformats.org/officeDocument/2006/relationships/image" Target="../media/image10.wmf"/><Relationship Id="rId22" Type="http://schemas.openxmlformats.org/officeDocument/2006/relationships/image" Target="../media/image14.wmf"/><Relationship Id="rId27" Type="http://schemas.openxmlformats.org/officeDocument/2006/relationships/oleObject" Target="../embeddings/oleObject12.bin"/><Relationship Id="rId30" Type="http://schemas.openxmlformats.org/officeDocument/2006/relationships/image" Target="../media/image18.wmf"/><Relationship Id="rId8" Type="http://schemas.openxmlformats.org/officeDocument/2006/relationships/image" Target="../media/image7.wmf"/></Relationships>
</file>

<file path=ppt/slides/_rels/slide44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5.bin"/><Relationship Id="rId18" Type="http://schemas.openxmlformats.org/officeDocument/2006/relationships/image" Target="../media/image12.wmf"/><Relationship Id="rId26" Type="http://schemas.openxmlformats.org/officeDocument/2006/relationships/image" Target="../media/image16.wmf"/><Relationship Id="rId3" Type="http://schemas.openxmlformats.org/officeDocument/2006/relationships/image" Target="../media/image45.png"/><Relationship Id="rId21" Type="http://schemas.openxmlformats.org/officeDocument/2006/relationships/oleObject" Target="../embeddings/oleObject9.bin"/><Relationship Id="rId34" Type="http://schemas.openxmlformats.org/officeDocument/2006/relationships/image" Target="../media/image20.wmf"/><Relationship Id="rId7" Type="http://schemas.openxmlformats.org/officeDocument/2006/relationships/oleObject" Target="../embeddings/oleObject2.bin"/><Relationship Id="rId12" Type="http://schemas.openxmlformats.org/officeDocument/2006/relationships/image" Target="../media/image9.wmf"/><Relationship Id="rId17" Type="http://schemas.openxmlformats.org/officeDocument/2006/relationships/oleObject" Target="../embeddings/oleObject7.bin"/><Relationship Id="rId25" Type="http://schemas.openxmlformats.org/officeDocument/2006/relationships/oleObject" Target="../embeddings/oleObject11.bin"/><Relationship Id="rId33" Type="http://schemas.openxmlformats.org/officeDocument/2006/relationships/oleObject" Target="../embeddings/oleObject15.bin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1.wmf"/><Relationship Id="rId20" Type="http://schemas.openxmlformats.org/officeDocument/2006/relationships/image" Target="../media/image13.wmf"/><Relationship Id="rId29" Type="http://schemas.openxmlformats.org/officeDocument/2006/relationships/oleObject" Target="../embeddings/oleObject13.bin"/><Relationship Id="rId1" Type="http://schemas.openxmlformats.org/officeDocument/2006/relationships/vmlDrawing" Target="../drawings/vmlDrawing44.vml"/><Relationship Id="rId6" Type="http://schemas.openxmlformats.org/officeDocument/2006/relationships/image" Target="../media/image6.wmf"/><Relationship Id="rId11" Type="http://schemas.openxmlformats.org/officeDocument/2006/relationships/oleObject" Target="../embeddings/oleObject4.bin"/><Relationship Id="rId24" Type="http://schemas.openxmlformats.org/officeDocument/2006/relationships/image" Target="../media/image15.wmf"/><Relationship Id="rId32" Type="http://schemas.openxmlformats.org/officeDocument/2006/relationships/image" Target="../media/image19.wmf"/><Relationship Id="rId5" Type="http://schemas.openxmlformats.org/officeDocument/2006/relationships/oleObject" Target="../embeddings/oleObject16.bin"/><Relationship Id="rId15" Type="http://schemas.openxmlformats.org/officeDocument/2006/relationships/oleObject" Target="../embeddings/oleObject6.bin"/><Relationship Id="rId23" Type="http://schemas.openxmlformats.org/officeDocument/2006/relationships/oleObject" Target="../embeddings/oleObject10.bin"/><Relationship Id="rId28" Type="http://schemas.openxmlformats.org/officeDocument/2006/relationships/image" Target="../media/image17.wmf"/><Relationship Id="rId10" Type="http://schemas.openxmlformats.org/officeDocument/2006/relationships/image" Target="../media/image8.wmf"/><Relationship Id="rId19" Type="http://schemas.openxmlformats.org/officeDocument/2006/relationships/oleObject" Target="../embeddings/oleObject8.bin"/><Relationship Id="rId31" Type="http://schemas.openxmlformats.org/officeDocument/2006/relationships/oleObject" Target="../embeddings/oleObject14.bin"/><Relationship Id="rId4" Type="http://schemas.openxmlformats.org/officeDocument/2006/relationships/image" Target="../media/image32.png"/><Relationship Id="rId9" Type="http://schemas.openxmlformats.org/officeDocument/2006/relationships/oleObject" Target="../embeddings/oleObject3.bin"/><Relationship Id="rId14" Type="http://schemas.openxmlformats.org/officeDocument/2006/relationships/image" Target="../media/image10.wmf"/><Relationship Id="rId22" Type="http://schemas.openxmlformats.org/officeDocument/2006/relationships/image" Target="../media/image14.wmf"/><Relationship Id="rId27" Type="http://schemas.openxmlformats.org/officeDocument/2006/relationships/oleObject" Target="../embeddings/oleObject12.bin"/><Relationship Id="rId30" Type="http://schemas.openxmlformats.org/officeDocument/2006/relationships/image" Target="../media/image18.wmf"/><Relationship Id="rId8" Type="http://schemas.openxmlformats.org/officeDocument/2006/relationships/image" Target="../media/image7.wmf"/></Relationships>
</file>

<file path=ppt/slides/_rels/slide45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32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72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710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45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8" Type="http://schemas.openxmlformats.org/officeDocument/2006/relationships/image" Target="../media/image8.wmf"/></Relationships>
</file>

<file path=ppt/slides/_rels/slide46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33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69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700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46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8" Type="http://schemas.openxmlformats.org/officeDocument/2006/relationships/image" Target="../media/image8.wmf"/></Relationships>
</file>

<file path=ppt/slides/_rels/slide47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5.bin"/><Relationship Id="rId18" Type="http://schemas.openxmlformats.org/officeDocument/2006/relationships/image" Target="../media/image12.wmf"/><Relationship Id="rId26" Type="http://schemas.openxmlformats.org/officeDocument/2006/relationships/image" Target="../media/image16.wmf"/><Relationship Id="rId3" Type="http://schemas.openxmlformats.org/officeDocument/2006/relationships/image" Target="../media/image47.png"/><Relationship Id="rId21" Type="http://schemas.openxmlformats.org/officeDocument/2006/relationships/oleObject" Target="../embeddings/oleObject9.bin"/><Relationship Id="rId34" Type="http://schemas.openxmlformats.org/officeDocument/2006/relationships/image" Target="../media/image20.wmf"/><Relationship Id="rId7" Type="http://schemas.openxmlformats.org/officeDocument/2006/relationships/oleObject" Target="../embeddings/oleObject2.bin"/><Relationship Id="rId12" Type="http://schemas.openxmlformats.org/officeDocument/2006/relationships/image" Target="../media/image9.wmf"/><Relationship Id="rId17" Type="http://schemas.openxmlformats.org/officeDocument/2006/relationships/oleObject" Target="../embeddings/oleObject7.bin"/><Relationship Id="rId25" Type="http://schemas.openxmlformats.org/officeDocument/2006/relationships/oleObject" Target="../embeddings/oleObject11.bin"/><Relationship Id="rId33" Type="http://schemas.openxmlformats.org/officeDocument/2006/relationships/oleObject" Target="../embeddings/oleObject15.bin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1.wmf"/><Relationship Id="rId20" Type="http://schemas.openxmlformats.org/officeDocument/2006/relationships/image" Target="../media/image13.wmf"/><Relationship Id="rId29" Type="http://schemas.openxmlformats.org/officeDocument/2006/relationships/oleObject" Target="../embeddings/oleObject13.bin"/><Relationship Id="rId1" Type="http://schemas.openxmlformats.org/officeDocument/2006/relationships/vmlDrawing" Target="../drawings/vmlDrawing47.vml"/><Relationship Id="rId6" Type="http://schemas.openxmlformats.org/officeDocument/2006/relationships/image" Target="../media/image6.wmf"/><Relationship Id="rId11" Type="http://schemas.openxmlformats.org/officeDocument/2006/relationships/oleObject" Target="../embeddings/oleObject4.bin"/><Relationship Id="rId24" Type="http://schemas.openxmlformats.org/officeDocument/2006/relationships/image" Target="../media/image15.wmf"/><Relationship Id="rId32" Type="http://schemas.openxmlformats.org/officeDocument/2006/relationships/image" Target="../media/image19.wmf"/><Relationship Id="rId5" Type="http://schemas.openxmlformats.org/officeDocument/2006/relationships/oleObject" Target="../embeddings/oleObject16.bin"/><Relationship Id="rId15" Type="http://schemas.openxmlformats.org/officeDocument/2006/relationships/oleObject" Target="../embeddings/oleObject6.bin"/><Relationship Id="rId23" Type="http://schemas.openxmlformats.org/officeDocument/2006/relationships/oleObject" Target="../embeddings/oleObject10.bin"/><Relationship Id="rId28" Type="http://schemas.openxmlformats.org/officeDocument/2006/relationships/image" Target="../media/image17.wmf"/><Relationship Id="rId10" Type="http://schemas.openxmlformats.org/officeDocument/2006/relationships/image" Target="../media/image8.wmf"/><Relationship Id="rId19" Type="http://schemas.openxmlformats.org/officeDocument/2006/relationships/oleObject" Target="../embeddings/oleObject8.bin"/><Relationship Id="rId31" Type="http://schemas.openxmlformats.org/officeDocument/2006/relationships/oleObject" Target="../embeddings/oleObject14.bin"/><Relationship Id="rId4" Type="http://schemas.openxmlformats.org/officeDocument/2006/relationships/image" Target="../media/image40.png"/><Relationship Id="rId9" Type="http://schemas.openxmlformats.org/officeDocument/2006/relationships/oleObject" Target="../embeddings/oleObject3.bin"/><Relationship Id="rId14" Type="http://schemas.openxmlformats.org/officeDocument/2006/relationships/image" Target="../media/image10.wmf"/><Relationship Id="rId22" Type="http://schemas.openxmlformats.org/officeDocument/2006/relationships/image" Target="../media/image14.wmf"/><Relationship Id="rId27" Type="http://schemas.openxmlformats.org/officeDocument/2006/relationships/oleObject" Target="../embeddings/oleObject12.bin"/><Relationship Id="rId30" Type="http://schemas.openxmlformats.org/officeDocument/2006/relationships/image" Target="../media/image18.wmf"/><Relationship Id="rId8" Type="http://schemas.openxmlformats.org/officeDocument/2006/relationships/image" Target="../media/image7.wmf"/></Relationships>
</file>

<file path=ppt/slides/_rels/slide48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5.bin"/><Relationship Id="rId18" Type="http://schemas.openxmlformats.org/officeDocument/2006/relationships/image" Target="../media/image12.wmf"/><Relationship Id="rId26" Type="http://schemas.openxmlformats.org/officeDocument/2006/relationships/image" Target="../media/image16.wmf"/><Relationship Id="rId3" Type="http://schemas.openxmlformats.org/officeDocument/2006/relationships/image" Target="../media/image70.png"/><Relationship Id="rId21" Type="http://schemas.openxmlformats.org/officeDocument/2006/relationships/oleObject" Target="../embeddings/oleObject9.bin"/><Relationship Id="rId34" Type="http://schemas.openxmlformats.org/officeDocument/2006/relationships/image" Target="../media/image20.wmf"/><Relationship Id="rId7" Type="http://schemas.openxmlformats.org/officeDocument/2006/relationships/oleObject" Target="../embeddings/oleObject2.bin"/><Relationship Id="rId12" Type="http://schemas.openxmlformats.org/officeDocument/2006/relationships/image" Target="../media/image9.wmf"/><Relationship Id="rId17" Type="http://schemas.openxmlformats.org/officeDocument/2006/relationships/oleObject" Target="../embeddings/oleObject7.bin"/><Relationship Id="rId25" Type="http://schemas.openxmlformats.org/officeDocument/2006/relationships/oleObject" Target="../embeddings/oleObject34.bin"/><Relationship Id="rId33" Type="http://schemas.openxmlformats.org/officeDocument/2006/relationships/oleObject" Target="../embeddings/oleObject15.bin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1.wmf"/><Relationship Id="rId20" Type="http://schemas.openxmlformats.org/officeDocument/2006/relationships/image" Target="../media/image13.wmf"/><Relationship Id="rId29" Type="http://schemas.openxmlformats.org/officeDocument/2006/relationships/oleObject" Target="../embeddings/oleObject13.bin"/><Relationship Id="rId1" Type="http://schemas.openxmlformats.org/officeDocument/2006/relationships/vmlDrawing" Target="../drawings/vmlDrawing48.vml"/><Relationship Id="rId6" Type="http://schemas.openxmlformats.org/officeDocument/2006/relationships/image" Target="../media/image6.wmf"/><Relationship Id="rId11" Type="http://schemas.openxmlformats.org/officeDocument/2006/relationships/oleObject" Target="../embeddings/oleObject4.bin"/><Relationship Id="rId24" Type="http://schemas.openxmlformats.org/officeDocument/2006/relationships/image" Target="../media/image15.wmf"/><Relationship Id="rId32" Type="http://schemas.openxmlformats.org/officeDocument/2006/relationships/image" Target="../media/image19.wmf"/><Relationship Id="rId5" Type="http://schemas.openxmlformats.org/officeDocument/2006/relationships/oleObject" Target="../embeddings/oleObject18.bin"/><Relationship Id="rId15" Type="http://schemas.openxmlformats.org/officeDocument/2006/relationships/oleObject" Target="../embeddings/oleObject6.bin"/><Relationship Id="rId23" Type="http://schemas.openxmlformats.org/officeDocument/2006/relationships/oleObject" Target="../embeddings/oleObject10.bin"/><Relationship Id="rId28" Type="http://schemas.openxmlformats.org/officeDocument/2006/relationships/image" Target="../media/image17.wmf"/><Relationship Id="rId10" Type="http://schemas.openxmlformats.org/officeDocument/2006/relationships/image" Target="../media/image8.wmf"/><Relationship Id="rId19" Type="http://schemas.openxmlformats.org/officeDocument/2006/relationships/oleObject" Target="../embeddings/oleObject8.bin"/><Relationship Id="rId31" Type="http://schemas.openxmlformats.org/officeDocument/2006/relationships/oleObject" Target="../embeddings/oleObject14.bin"/><Relationship Id="rId4" Type="http://schemas.openxmlformats.org/officeDocument/2006/relationships/image" Target="../media/image67.png"/><Relationship Id="rId9" Type="http://schemas.openxmlformats.org/officeDocument/2006/relationships/oleObject" Target="../embeddings/oleObject3.bin"/><Relationship Id="rId14" Type="http://schemas.openxmlformats.org/officeDocument/2006/relationships/image" Target="../media/image10.wmf"/><Relationship Id="rId22" Type="http://schemas.openxmlformats.org/officeDocument/2006/relationships/image" Target="../media/image14.wmf"/><Relationship Id="rId27" Type="http://schemas.openxmlformats.org/officeDocument/2006/relationships/oleObject" Target="../embeddings/oleObject12.bin"/><Relationship Id="rId30" Type="http://schemas.openxmlformats.org/officeDocument/2006/relationships/image" Target="../media/image18.wmf"/><Relationship Id="rId8" Type="http://schemas.openxmlformats.org/officeDocument/2006/relationships/image" Target="../media/image7.wmf"/></Relationships>
</file>

<file path=ppt/slides/_rels/slide49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35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76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77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49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8" Type="http://schemas.openxmlformats.org/officeDocument/2006/relationships/image" Target="../media/image8.wmf"/></Relationships>
</file>

<file path=ppt/slides/_rels/slide5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1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94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109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5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8" Type="http://schemas.openxmlformats.org/officeDocument/2006/relationships/image" Target="../media/image8.wmf"/></Relationships>
</file>

<file path=ppt/slides/_rels/slide50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5.bin"/><Relationship Id="rId18" Type="http://schemas.openxmlformats.org/officeDocument/2006/relationships/image" Target="../media/image12.wmf"/><Relationship Id="rId26" Type="http://schemas.openxmlformats.org/officeDocument/2006/relationships/image" Target="../media/image16.wmf"/><Relationship Id="rId3" Type="http://schemas.openxmlformats.org/officeDocument/2006/relationships/image" Target="../media/image64.png"/><Relationship Id="rId21" Type="http://schemas.openxmlformats.org/officeDocument/2006/relationships/oleObject" Target="../embeddings/oleObject9.bin"/><Relationship Id="rId34" Type="http://schemas.openxmlformats.org/officeDocument/2006/relationships/image" Target="../media/image20.wmf"/><Relationship Id="rId7" Type="http://schemas.openxmlformats.org/officeDocument/2006/relationships/oleObject" Target="../embeddings/oleObject2.bin"/><Relationship Id="rId12" Type="http://schemas.openxmlformats.org/officeDocument/2006/relationships/image" Target="../media/image9.wmf"/><Relationship Id="rId17" Type="http://schemas.openxmlformats.org/officeDocument/2006/relationships/oleObject" Target="../embeddings/oleObject7.bin"/><Relationship Id="rId25" Type="http://schemas.openxmlformats.org/officeDocument/2006/relationships/oleObject" Target="../embeddings/oleObject11.bin"/><Relationship Id="rId33" Type="http://schemas.openxmlformats.org/officeDocument/2006/relationships/oleObject" Target="../embeddings/oleObject15.bin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1.wmf"/><Relationship Id="rId20" Type="http://schemas.openxmlformats.org/officeDocument/2006/relationships/image" Target="../media/image13.wmf"/><Relationship Id="rId29" Type="http://schemas.openxmlformats.org/officeDocument/2006/relationships/oleObject" Target="../embeddings/oleObject13.bin"/><Relationship Id="rId1" Type="http://schemas.openxmlformats.org/officeDocument/2006/relationships/vmlDrawing" Target="../drawings/vmlDrawing50.vml"/><Relationship Id="rId6" Type="http://schemas.openxmlformats.org/officeDocument/2006/relationships/image" Target="../media/image6.wmf"/><Relationship Id="rId11" Type="http://schemas.openxmlformats.org/officeDocument/2006/relationships/oleObject" Target="../embeddings/oleObject4.bin"/><Relationship Id="rId24" Type="http://schemas.openxmlformats.org/officeDocument/2006/relationships/image" Target="../media/image15.wmf"/><Relationship Id="rId32" Type="http://schemas.openxmlformats.org/officeDocument/2006/relationships/image" Target="../media/image19.wmf"/><Relationship Id="rId5" Type="http://schemas.openxmlformats.org/officeDocument/2006/relationships/oleObject" Target="../embeddings/oleObject18.bin"/><Relationship Id="rId15" Type="http://schemas.openxmlformats.org/officeDocument/2006/relationships/oleObject" Target="../embeddings/oleObject6.bin"/><Relationship Id="rId23" Type="http://schemas.openxmlformats.org/officeDocument/2006/relationships/oleObject" Target="../embeddings/oleObject10.bin"/><Relationship Id="rId28" Type="http://schemas.openxmlformats.org/officeDocument/2006/relationships/image" Target="../media/image17.wmf"/><Relationship Id="rId10" Type="http://schemas.openxmlformats.org/officeDocument/2006/relationships/image" Target="../media/image8.wmf"/><Relationship Id="rId19" Type="http://schemas.openxmlformats.org/officeDocument/2006/relationships/oleObject" Target="../embeddings/oleObject8.bin"/><Relationship Id="rId31" Type="http://schemas.openxmlformats.org/officeDocument/2006/relationships/oleObject" Target="../embeddings/oleObject14.bin"/><Relationship Id="rId4" Type="http://schemas.openxmlformats.org/officeDocument/2006/relationships/image" Target="../media/image62.png"/><Relationship Id="rId9" Type="http://schemas.openxmlformats.org/officeDocument/2006/relationships/oleObject" Target="../embeddings/oleObject3.bin"/><Relationship Id="rId14" Type="http://schemas.openxmlformats.org/officeDocument/2006/relationships/image" Target="../media/image10.wmf"/><Relationship Id="rId22" Type="http://schemas.openxmlformats.org/officeDocument/2006/relationships/image" Target="../media/image14.wmf"/><Relationship Id="rId27" Type="http://schemas.openxmlformats.org/officeDocument/2006/relationships/oleObject" Target="../embeddings/oleObject12.bin"/><Relationship Id="rId30" Type="http://schemas.openxmlformats.org/officeDocument/2006/relationships/image" Target="../media/image18.wmf"/><Relationship Id="rId8" Type="http://schemas.openxmlformats.org/officeDocument/2006/relationships/image" Target="../media/image7.wmf"/></Relationships>
</file>

<file path=ppt/slides/_rels/slide51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36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79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78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51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8" Type="http://schemas.openxmlformats.org/officeDocument/2006/relationships/image" Target="../media/image8.wmf"/></Relationships>
</file>

<file path=ppt/slides/_rels/slide52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37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79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80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52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8" Type="http://schemas.openxmlformats.org/officeDocument/2006/relationships/image" Target="../media/image8.wmf"/></Relationships>
</file>

<file path=ppt/slides/_rels/slide53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5.bin"/><Relationship Id="rId18" Type="http://schemas.openxmlformats.org/officeDocument/2006/relationships/image" Target="../media/image12.wmf"/><Relationship Id="rId26" Type="http://schemas.openxmlformats.org/officeDocument/2006/relationships/image" Target="../media/image16.wmf"/><Relationship Id="rId3" Type="http://schemas.openxmlformats.org/officeDocument/2006/relationships/image" Target="../media/image53.png"/><Relationship Id="rId21" Type="http://schemas.openxmlformats.org/officeDocument/2006/relationships/oleObject" Target="../embeddings/oleObject9.bin"/><Relationship Id="rId34" Type="http://schemas.openxmlformats.org/officeDocument/2006/relationships/image" Target="../media/image20.wmf"/><Relationship Id="rId7" Type="http://schemas.openxmlformats.org/officeDocument/2006/relationships/oleObject" Target="../embeddings/oleObject2.bin"/><Relationship Id="rId12" Type="http://schemas.openxmlformats.org/officeDocument/2006/relationships/image" Target="../media/image9.wmf"/><Relationship Id="rId17" Type="http://schemas.openxmlformats.org/officeDocument/2006/relationships/oleObject" Target="../embeddings/oleObject7.bin"/><Relationship Id="rId25" Type="http://schemas.openxmlformats.org/officeDocument/2006/relationships/oleObject" Target="../embeddings/oleObject11.bin"/><Relationship Id="rId33" Type="http://schemas.openxmlformats.org/officeDocument/2006/relationships/oleObject" Target="../embeddings/oleObject15.bin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1.wmf"/><Relationship Id="rId20" Type="http://schemas.openxmlformats.org/officeDocument/2006/relationships/image" Target="../media/image13.wmf"/><Relationship Id="rId29" Type="http://schemas.openxmlformats.org/officeDocument/2006/relationships/oleObject" Target="../embeddings/oleObject13.bin"/><Relationship Id="rId1" Type="http://schemas.openxmlformats.org/officeDocument/2006/relationships/vmlDrawing" Target="../drawings/vmlDrawing53.vml"/><Relationship Id="rId6" Type="http://schemas.openxmlformats.org/officeDocument/2006/relationships/image" Target="../media/image6.wmf"/><Relationship Id="rId11" Type="http://schemas.openxmlformats.org/officeDocument/2006/relationships/oleObject" Target="../embeddings/oleObject4.bin"/><Relationship Id="rId24" Type="http://schemas.openxmlformats.org/officeDocument/2006/relationships/image" Target="../media/image15.wmf"/><Relationship Id="rId32" Type="http://schemas.openxmlformats.org/officeDocument/2006/relationships/image" Target="../media/image19.wmf"/><Relationship Id="rId5" Type="http://schemas.openxmlformats.org/officeDocument/2006/relationships/oleObject" Target="../embeddings/oleObject18.bin"/><Relationship Id="rId15" Type="http://schemas.openxmlformats.org/officeDocument/2006/relationships/oleObject" Target="../embeddings/oleObject6.bin"/><Relationship Id="rId23" Type="http://schemas.openxmlformats.org/officeDocument/2006/relationships/oleObject" Target="../embeddings/oleObject10.bin"/><Relationship Id="rId28" Type="http://schemas.openxmlformats.org/officeDocument/2006/relationships/image" Target="../media/image17.wmf"/><Relationship Id="rId10" Type="http://schemas.openxmlformats.org/officeDocument/2006/relationships/image" Target="../media/image8.wmf"/><Relationship Id="rId19" Type="http://schemas.openxmlformats.org/officeDocument/2006/relationships/oleObject" Target="../embeddings/oleObject8.bin"/><Relationship Id="rId31" Type="http://schemas.openxmlformats.org/officeDocument/2006/relationships/oleObject" Target="../embeddings/oleObject14.bin"/><Relationship Id="rId4" Type="http://schemas.openxmlformats.org/officeDocument/2006/relationships/image" Target="../media/image54.png"/><Relationship Id="rId9" Type="http://schemas.openxmlformats.org/officeDocument/2006/relationships/oleObject" Target="../embeddings/oleObject3.bin"/><Relationship Id="rId14" Type="http://schemas.openxmlformats.org/officeDocument/2006/relationships/image" Target="../media/image10.wmf"/><Relationship Id="rId22" Type="http://schemas.openxmlformats.org/officeDocument/2006/relationships/image" Target="../media/image14.wmf"/><Relationship Id="rId27" Type="http://schemas.openxmlformats.org/officeDocument/2006/relationships/oleObject" Target="../embeddings/oleObject12.bin"/><Relationship Id="rId30" Type="http://schemas.openxmlformats.org/officeDocument/2006/relationships/image" Target="../media/image18.wmf"/><Relationship Id="rId8" Type="http://schemas.openxmlformats.org/officeDocument/2006/relationships/image" Target="../media/image7.wmf"/></Relationships>
</file>

<file path=ppt/slides/_rels/slide54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38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82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81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54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8" Type="http://schemas.openxmlformats.org/officeDocument/2006/relationships/image" Target="../media/image8.wmf"/></Relationships>
</file>

<file path=ppt/slides/_rels/slide55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39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610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40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630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55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35" Type="http://schemas.openxmlformats.org/officeDocument/2006/relationships/image" Target="../media/image640.png"/><Relationship Id="rId8" Type="http://schemas.openxmlformats.org/officeDocument/2006/relationships/image" Target="../media/image8.wmf"/></Relationships>
</file>

<file path=ppt/slides/_rels/slide56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1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86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85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56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8" Type="http://schemas.openxmlformats.org/officeDocument/2006/relationships/image" Target="../media/image8.wmf"/></Relationships>
</file>

<file path=ppt/slides/_rels/slide57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41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550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560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57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8" Type="http://schemas.openxmlformats.org/officeDocument/2006/relationships/image" Target="../media/image8.wmf"/></Relationships>
</file>

<file path=ppt/slides/_rels/slide58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42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28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290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58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8" Type="http://schemas.openxmlformats.org/officeDocument/2006/relationships/image" Target="../media/image8.wmf"/></Relationships>
</file>

<file path=ppt/slides/_rels/slide59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1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86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87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59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8" Type="http://schemas.openxmlformats.org/officeDocument/2006/relationships/image" Target="../media/image8.wmf"/></Relationships>
</file>

<file path=ppt/slides/_rels/slide6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5.bin"/><Relationship Id="rId18" Type="http://schemas.openxmlformats.org/officeDocument/2006/relationships/image" Target="../media/image12.wmf"/><Relationship Id="rId26" Type="http://schemas.openxmlformats.org/officeDocument/2006/relationships/image" Target="../media/image16.wmf"/><Relationship Id="rId3" Type="http://schemas.openxmlformats.org/officeDocument/2006/relationships/image" Target="../media/image18.png"/><Relationship Id="rId21" Type="http://schemas.openxmlformats.org/officeDocument/2006/relationships/oleObject" Target="../embeddings/oleObject9.bin"/><Relationship Id="rId34" Type="http://schemas.openxmlformats.org/officeDocument/2006/relationships/image" Target="../media/image20.wmf"/><Relationship Id="rId7" Type="http://schemas.openxmlformats.org/officeDocument/2006/relationships/oleObject" Target="../embeddings/oleObject2.bin"/><Relationship Id="rId12" Type="http://schemas.openxmlformats.org/officeDocument/2006/relationships/image" Target="../media/image9.wmf"/><Relationship Id="rId17" Type="http://schemas.openxmlformats.org/officeDocument/2006/relationships/oleObject" Target="../embeddings/oleObject7.bin"/><Relationship Id="rId25" Type="http://schemas.openxmlformats.org/officeDocument/2006/relationships/oleObject" Target="../embeddings/oleObject11.bin"/><Relationship Id="rId33" Type="http://schemas.openxmlformats.org/officeDocument/2006/relationships/oleObject" Target="../embeddings/oleObject15.bin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1.wmf"/><Relationship Id="rId20" Type="http://schemas.openxmlformats.org/officeDocument/2006/relationships/image" Target="../media/image13.wmf"/><Relationship Id="rId29" Type="http://schemas.openxmlformats.org/officeDocument/2006/relationships/oleObject" Target="../embeddings/oleObject13.bin"/><Relationship Id="rId1" Type="http://schemas.openxmlformats.org/officeDocument/2006/relationships/vmlDrawing" Target="../drawings/vmlDrawing6.vml"/><Relationship Id="rId6" Type="http://schemas.openxmlformats.org/officeDocument/2006/relationships/image" Target="../media/image6.wmf"/><Relationship Id="rId11" Type="http://schemas.openxmlformats.org/officeDocument/2006/relationships/oleObject" Target="../embeddings/oleObject4.bin"/><Relationship Id="rId24" Type="http://schemas.openxmlformats.org/officeDocument/2006/relationships/image" Target="../media/image15.wmf"/><Relationship Id="rId32" Type="http://schemas.openxmlformats.org/officeDocument/2006/relationships/image" Target="../media/image19.wmf"/><Relationship Id="rId5" Type="http://schemas.openxmlformats.org/officeDocument/2006/relationships/oleObject" Target="../embeddings/oleObject16.bin"/><Relationship Id="rId15" Type="http://schemas.openxmlformats.org/officeDocument/2006/relationships/oleObject" Target="../embeddings/oleObject6.bin"/><Relationship Id="rId23" Type="http://schemas.openxmlformats.org/officeDocument/2006/relationships/oleObject" Target="../embeddings/oleObject10.bin"/><Relationship Id="rId28" Type="http://schemas.openxmlformats.org/officeDocument/2006/relationships/image" Target="../media/image17.wmf"/><Relationship Id="rId10" Type="http://schemas.openxmlformats.org/officeDocument/2006/relationships/image" Target="../media/image8.wmf"/><Relationship Id="rId19" Type="http://schemas.openxmlformats.org/officeDocument/2006/relationships/oleObject" Target="../embeddings/oleObject8.bin"/><Relationship Id="rId31" Type="http://schemas.openxmlformats.org/officeDocument/2006/relationships/oleObject" Target="../embeddings/oleObject14.bin"/><Relationship Id="rId4" Type="http://schemas.openxmlformats.org/officeDocument/2006/relationships/image" Target="../media/image19.png"/><Relationship Id="rId9" Type="http://schemas.openxmlformats.org/officeDocument/2006/relationships/oleObject" Target="../embeddings/oleObject3.bin"/><Relationship Id="rId14" Type="http://schemas.openxmlformats.org/officeDocument/2006/relationships/image" Target="../media/image10.wmf"/><Relationship Id="rId22" Type="http://schemas.openxmlformats.org/officeDocument/2006/relationships/image" Target="../media/image14.wmf"/><Relationship Id="rId27" Type="http://schemas.openxmlformats.org/officeDocument/2006/relationships/oleObject" Target="../embeddings/oleObject12.bin"/><Relationship Id="rId30" Type="http://schemas.openxmlformats.org/officeDocument/2006/relationships/image" Target="../media/image18.wmf"/><Relationship Id="rId8" Type="http://schemas.openxmlformats.org/officeDocument/2006/relationships/image" Target="../media/image7.wmf"/></Relationships>
</file>

<file path=ppt/slides/_rels/slide60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43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610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620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60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8" Type="http://schemas.openxmlformats.org/officeDocument/2006/relationships/image" Target="../media/image8.wmf"/></Relationships>
</file>

<file path=ppt/slides/_rels/slide61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1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94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93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61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8" Type="http://schemas.openxmlformats.org/officeDocument/2006/relationships/image" Target="../media/image8.wmf"/></Relationships>
</file>

<file path=ppt/slides/_rels/slide62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44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82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84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62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8" Type="http://schemas.openxmlformats.org/officeDocument/2006/relationships/image" Target="../media/image8.wmf"/></Relationships>
</file>

<file path=ppt/slides/_rels/slide63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45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580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590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63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8" Type="http://schemas.openxmlformats.org/officeDocument/2006/relationships/image" Target="../media/image8.wmf"/></Relationships>
</file>

<file path=ppt/slides/_rels/slide64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1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96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95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64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8" Type="http://schemas.openxmlformats.org/officeDocument/2006/relationships/image" Target="../media/image8.wmf"/></Relationships>
</file>

<file path=ppt/slides/_rels/slide65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1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98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97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65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8" Type="http://schemas.openxmlformats.org/officeDocument/2006/relationships/image" Target="../media/image8.wmf"/></Relationships>
</file>

<file path=ppt/slides/_rels/slide66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1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100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99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66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8" Type="http://schemas.openxmlformats.org/officeDocument/2006/relationships/image" Target="../media/image8.wmf"/></Relationships>
</file>

<file path=ppt/slides/_rels/slide67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5.bin"/><Relationship Id="rId18" Type="http://schemas.openxmlformats.org/officeDocument/2006/relationships/image" Target="../media/image12.wmf"/><Relationship Id="rId26" Type="http://schemas.openxmlformats.org/officeDocument/2006/relationships/image" Target="../media/image16.wmf"/><Relationship Id="rId3" Type="http://schemas.openxmlformats.org/officeDocument/2006/relationships/image" Target="../media/image65.png"/><Relationship Id="rId21" Type="http://schemas.openxmlformats.org/officeDocument/2006/relationships/oleObject" Target="../embeddings/oleObject9.bin"/><Relationship Id="rId34" Type="http://schemas.openxmlformats.org/officeDocument/2006/relationships/image" Target="../media/image20.wmf"/><Relationship Id="rId7" Type="http://schemas.openxmlformats.org/officeDocument/2006/relationships/oleObject" Target="../embeddings/oleObject2.bin"/><Relationship Id="rId12" Type="http://schemas.openxmlformats.org/officeDocument/2006/relationships/image" Target="../media/image9.wmf"/><Relationship Id="rId17" Type="http://schemas.openxmlformats.org/officeDocument/2006/relationships/oleObject" Target="../embeddings/oleObject7.bin"/><Relationship Id="rId25" Type="http://schemas.openxmlformats.org/officeDocument/2006/relationships/oleObject" Target="../embeddings/oleObject11.bin"/><Relationship Id="rId33" Type="http://schemas.openxmlformats.org/officeDocument/2006/relationships/oleObject" Target="../embeddings/oleObject15.bin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1.wmf"/><Relationship Id="rId20" Type="http://schemas.openxmlformats.org/officeDocument/2006/relationships/image" Target="../media/image13.wmf"/><Relationship Id="rId29" Type="http://schemas.openxmlformats.org/officeDocument/2006/relationships/oleObject" Target="../embeddings/oleObject13.bin"/><Relationship Id="rId1" Type="http://schemas.openxmlformats.org/officeDocument/2006/relationships/vmlDrawing" Target="../drawings/vmlDrawing67.vml"/><Relationship Id="rId6" Type="http://schemas.openxmlformats.org/officeDocument/2006/relationships/image" Target="../media/image6.wmf"/><Relationship Id="rId11" Type="http://schemas.openxmlformats.org/officeDocument/2006/relationships/oleObject" Target="../embeddings/oleObject4.bin"/><Relationship Id="rId24" Type="http://schemas.openxmlformats.org/officeDocument/2006/relationships/image" Target="../media/image15.wmf"/><Relationship Id="rId32" Type="http://schemas.openxmlformats.org/officeDocument/2006/relationships/image" Target="../media/image19.wmf"/><Relationship Id="rId5" Type="http://schemas.openxmlformats.org/officeDocument/2006/relationships/oleObject" Target="../embeddings/oleObject18.bin"/><Relationship Id="rId15" Type="http://schemas.openxmlformats.org/officeDocument/2006/relationships/oleObject" Target="../embeddings/oleObject6.bin"/><Relationship Id="rId23" Type="http://schemas.openxmlformats.org/officeDocument/2006/relationships/oleObject" Target="../embeddings/oleObject10.bin"/><Relationship Id="rId28" Type="http://schemas.openxmlformats.org/officeDocument/2006/relationships/image" Target="../media/image17.wmf"/><Relationship Id="rId10" Type="http://schemas.openxmlformats.org/officeDocument/2006/relationships/image" Target="../media/image8.wmf"/><Relationship Id="rId19" Type="http://schemas.openxmlformats.org/officeDocument/2006/relationships/oleObject" Target="../embeddings/oleObject8.bin"/><Relationship Id="rId31" Type="http://schemas.openxmlformats.org/officeDocument/2006/relationships/oleObject" Target="../embeddings/oleObject14.bin"/><Relationship Id="rId4" Type="http://schemas.openxmlformats.org/officeDocument/2006/relationships/image" Target="../media/image62.png"/><Relationship Id="rId9" Type="http://schemas.openxmlformats.org/officeDocument/2006/relationships/oleObject" Target="../embeddings/oleObject3.bin"/><Relationship Id="rId14" Type="http://schemas.openxmlformats.org/officeDocument/2006/relationships/image" Target="../media/image10.wmf"/><Relationship Id="rId22" Type="http://schemas.openxmlformats.org/officeDocument/2006/relationships/image" Target="../media/image14.wmf"/><Relationship Id="rId27" Type="http://schemas.openxmlformats.org/officeDocument/2006/relationships/oleObject" Target="../embeddings/oleObject12.bin"/><Relationship Id="rId30" Type="http://schemas.openxmlformats.org/officeDocument/2006/relationships/image" Target="../media/image18.wmf"/><Relationship Id="rId8" Type="http://schemas.openxmlformats.org/officeDocument/2006/relationships/image" Target="../media/image7.wmf"/></Relationships>
</file>

<file path=ppt/slides/_rels/slide68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46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82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101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68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8" Type="http://schemas.openxmlformats.org/officeDocument/2006/relationships/image" Target="../media/image8.wmf"/></Relationships>
</file>

<file path=ppt/slides/_rels/slide69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44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82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102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69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8" Type="http://schemas.openxmlformats.org/officeDocument/2006/relationships/image" Target="../media/image8.wmf"/></Relationships>
</file>

<file path=ppt/slides/_rels/slide7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19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69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68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7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8" Type="http://schemas.openxmlformats.org/officeDocument/2006/relationships/image" Target="../media/image8.wmf"/></Relationships>
</file>

<file path=ppt/slides/_rels/slide70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47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230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220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70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8" Type="http://schemas.openxmlformats.org/officeDocument/2006/relationships/image" Target="../media/image8.wmf"/></Relationships>
</file>

<file path=ppt/slides/_rels/slide71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48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230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240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71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35" Type="http://schemas.openxmlformats.org/officeDocument/2006/relationships/image" Target="../media/image250.png"/><Relationship Id="rId8" Type="http://schemas.openxmlformats.org/officeDocument/2006/relationships/image" Target="../media/image8.wmf"/></Relationships>
</file>

<file path=ppt/slides/_rels/slide72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1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86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103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72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8" Type="http://schemas.openxmlformats.org/officeDocument/2006/relationships/image" Target="../media/image8.wmf"/></Relationships>
</file>

<file path=ppt/slides/_rels/slide73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1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86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104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73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8" Type="http://schemas.openxmlformats.org/officeDocument/2006/relationships/image" Target="../media/image8.wmf"/></Relationships>
</file>

<file path=ppt/slides/_rels/slide74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1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98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105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74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8" Type="http://schemas.openxmlformats.org/officeDocument/2006/relationships/image" Target="../media/image8.wmf"/></Relationships>
</file>

<file path=ppt/slides/_rels/slide75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49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36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350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75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8" Type="http://schemas.openxmlformats.org/officeDocument/2006/relationships/image" Target="../media/image8.wmf"/></Relationships>
</file>

<file path=ppt/slides/_rels/slide76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50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36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370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76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8" Type="http://schemas.openxmlformats.org/officeDocument/2006/relationships/image" Target="../media/image8.wmf"/></Relationships>
</file>

<file path=ppt/slides/_rels/slide77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51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320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310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77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8" Type="http://schemas.openxmlformats.org/officeDocument/2006/relationships/image" Target="../media/image8.wmf"/></Relationships>
</file>

<file path=ppt/slides/_rels/slide78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52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400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390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78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8" Type="http://schemas.openxmlformats.org/officeDocument/2006/relationships/image" Target="../media/image8.wmf"/></Relationships>
</file>

<file path=ppt/slides/_rels/slide79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53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400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410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79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8" Type="http://schemas.openxmlformats.org/officeDocument/2006/relationships/image" Target="../media/image8.wmf"/></Relationships>
</file>

<file path=ppt/slides/_rels/slide8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1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21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20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8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8" Type="http://schemas.openxmlformats.org/officeDocument/2006/relationships/image" Target="../media/image8.wmf"/></Relationships>
</file>

<file path=ppt/slides/_rels/slide80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54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430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420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80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8" Type="http://schemas.openxmlformats.org/officeDocument/2006/relationships/image" Target="../media/image8.wmf"/></Relationships>
</file>

<file path=ppt/slides/_rels/slide81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55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430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440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81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8" Type="http://schemas.openxmlformats.org/officeDocument/2006/relationships/image" Target="../media/image8.wmf"/></Relationships>
</file>

<file path=ppt/slides/_rels/slide82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56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430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450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82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8" Type="http://schemas.openxmlformats.org/officeDocument/2006/relationships/image" Target="../media/image8.wmf"/></Relationships>
</file>

<file path=ppt/slides/_rels/slide83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57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470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460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83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8" Type="http://schemas.openxmlformats.org/officeDocument/2006/relationships/image" Target="../media/image8.wmf"/></Relationships>
</file>

<file path=ppt/slides/_rels/slide84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58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470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480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84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8" Type="http://schemas.openxmlformats.org/officeDocument/2006/relationships/image" Target="../media/image8.wmf"/></Relationships>
</file>

<file path=ppt/slides/_rels/slide85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59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470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490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85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8" Type="http://schemas.openxmlformats.org/officeDocument/2006/relationships/image" Target="../media/image8.wmf"/></Relationships>
</file>

<file path=ppt/slides/_rels/slide86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46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82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83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86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8" Type="http://schemas.openxmlformats.org/officeDocument/2006/relationships/image" Target="../media/image8.wmf"/></Relationships>
</file>

<file path=ppt/slides/_rels/slide87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60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510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500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87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8" Type="http://schemas.openxmlformats.org/officeDocument/2006/relationships/image" Target="../media/image8.wmf"/></Relationships>
</file>

<file path=ppt/slides/_rels/slide88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61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660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650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88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8" Type="http://schemas.openxmlformats.org/officeDocument/2006/relationships/image" Target="../media/image8.wmf"/></Relationships>
</file>

<file path=ppt/slides/_rels/slide89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62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510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520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89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8" Type="http://schemas.openxmlformats.org/officeDocument/2006/relationships/image" Target="../media/image8.wmf"/></Relationships>
</file>

<file path=ppt/slides/_rels/slide9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5.bin"/><Relationship Id="rId18" Type="http://schemas.openxmlformats.org/officeDocument/2006/relationships/image" Target="../media/image12.wmf"/><Relationship Id="rId26" Type="http://schemas.openxmlformats.org/officeDocument/2006/relationships/image" Target="../media/image16.wmf"/><Relationship Id="rId3" Type="http://schemas.openxmlformats.org/officeDocument/2006/relationships/image" Target="../media/image57.png"/><Relationship Id="rId21" Type="http://schemas.openxmlformats.org/officeDocument/2006/relationships/oleObject" Target="../embeddings/oleObject9.bin"/><Relationship Id="rId34" Type="http://schemas.openxmlformats.org/officeDocument/2006/relationships/image" Target="../media/image20.wmf"/><Relationship Id="rId7" Type="http://schemas.openxmlformats.org/officeDocument/2006/relationships/oleObject" Target="../embeddings/oleObject2.bin"/><Relationship Id="rId12" Type="http://schemas.openxmlformats.org/officeDocument/2006/relationships/image" Target="../media/image9.wmf"/><Relationship Id="rId17" Type="http://schemas.openxmlformats.org/officeDocument/2006/relationships/oleObject" Target="../embeddings/oleObject7.bin"/><Relationship Id="rId25" Type="http://schemas.openxmlformats.org/officeDocument/2006/relationships/oleObject" Target="../embeddings/oleObject11.bin"/><Relationship Id="rId33" Type="http://schemas.openxmlformats.org/officeDocument/2006/relationships/oleObject" Target="../embeddings/oleObject15.bin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1.wmf"/><Relationship Id="rId20" Type="http://schemas.openxmlformats.org/officeDocument/2006/relationships/image" Target="../media/image13.wmf"/><Relationship Id="rId29" Type="http://schemas.openxmlformats.org/officeDocument/2006/relationships/oleObject" Target="../embeddings/oleObject13.bin"/><Relationship Id="rId1" Type="http://schemas.openxmlformats.org/officeDocument/2006/relationships/vmlDrawing" Target="../drawings/vmlDrawing9.vml"/><Relationship Id="rId6" Type="http://schemas.openxmlformats.org/officeDocument/2006/relationships/image" Target="../media/image6.wmf"/><Relationship Id="rId11" Type="http://schemas.openxmlformats.org/officeDocument/2006/relationships/oleObject" Target="../embeddings/oleObject4.bin"/><Relationship Id="rId24" Type="http://schemas.openxmlformats.org/officeDocument/2006/relationships/image" Target="../media/image15.wmf"/><Relationship Id="rId32" Type="http://schemas.openxmlformats.org/officeDocument/2006/relationships/image" Target="../media/image19.wmf"/><Relationship Id="rId5" Type="http://schemas.openxmlformats.org/officeDocument/2006/relationships/oleObject" Target="../embeddings/oleObject18.bin"/><Relationship Id="rId15" Type="http://schemas.openxmlformats.org/officeDocument/2006/relationships/oleObject" Target="../embeddings/oleObject6.bin"/><Relationship Id="rId23" Type="http://schemas.openxmlformats.org/officeDocument/2006/relationships/oleObject" Target="../embeddings/oleObject10.bin"/><Relationship Id="rId28" Type="http://schemas.openxmlformats.org/officeDocument/2006/relationships/image" Target="../media/image17.wmf"/><Relationship Id="rId10" Type="http://schemas.openxmlformats.org/officeDocument/2006/relationships/image" Target="../media/image8.wmf"/><Relationship Id="rId19" Type="http://schemas.openxmlformats.org/officeDocument/2006/relationships/oleObject" Target="../embeddings/oleObject8.bin"/><Relationship Id="rId31" Type="http://schemas.openxmlformats.org/officeDocument/2006/relationships/oleObject" Target="../embeddings/oleObject14.bin"/><Relationship Id="rId4" Type="http://schemas.openxmlformats.org/officeDocument/2006/relationships/image" Target="../media/image90.png"/><Relationship Id="rId9" Type="http://schemas.openxmlformats.org/officeDocument/2006/relationships/oleObject" Target="../embeddings/oleObject3.bin"/><Relationship Id="rId14" Type="http://schemas.openxmlformats.org/officeDocument/2006/relationships/image" Target="../media/image10.wmf"/><Relationship Id="rId22" Type="http://schemas.openxmlformats.org/officeDocument/2006/relationships/image" Target="../media/image14.wmf"/><Relationship Id="rId27" Type="http://schemas.openxmlformats.org/officeDocument/2006/relationships/oleObject" Target="../embeddings/oleObject12.bin"/><Relationship Id="rId30" Type="http://schemas.openxmlformats.org/officeDocument/2006/relationships/image" Target="../media/image18.wmf"/><Relationship Id="rId8" Type="http://schemas.openxmlformats.org/officeDocument/2006/relationships/image" Target="../media/image7.wmf"/></Relationships>
</file>

<file path=ppt/slides/_rels/slide90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63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320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330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90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8" Type="http://schemas.openxmlformats.org/officeDocument/2006/relationships/image" Target="../media/image8.wmf"/></Relationships>
</file>

<file path=ppt/slides/_rels/slide91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64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550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540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91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8" Type="http://schemas.openxmlformats.org/officeDocument/2006/relationships/image" Target="../media/image8.wmf"/></Relationships>
</file>

<file path=ppt/slides/_rels/slide92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1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98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106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92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8" Type="http://schemas.openxmlformats.org/officeDocument/2006/relationships/image" Target="../media/image8.wmf"/></Relationships>
</file>

<file path=ppt/slides/_rels/slide93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1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92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107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93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8" Type="http://schemas.openxmlformats.org/officeDocument/2006/relationships/image" Target="../media/image8.wmf"/></Relationships>
</file>

<file path=ppt/slides/_rels/slide94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1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94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108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94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8" Type="http://schemas.openxmlformats.org/officeDocument/2006/relationships/image" Target="../media/image8.wmf"/></Relationships>
</file>

<file path=ppt/slides/_rels/slide95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5.bin"/><Relationship Id="rId18" Type="http://schemas.openxmlformats.org/officeDocument/2006/relationships/image" Target="../media/image12.wmf"/><Relationship Id="rId26" Type="http://schemas.openxmlformats.org/officeDocument/2006/relationships/image" Target="../media/image16.wmf"/><Relationship Id="rId3" Type="http://schemas.openxmlformats.org/officeDocument/2006/relationships/image" Target="../media/image60.png"/><Relationship Id="rId21" Type="http://schemas.openxmlformats.org/officeDocument/2006/relationships/oleObject" Target="../embeddings/oleObject9.bin"/><Relationship Id="rId34" Type="http://schemas.openxmlformats.org/officeDocument/2006/relationships/image" Target="../media/image20.wmf"/><Relationship Id="rId7" Type="http://schemas.openxmlformats.org/officeDocument/2006/relationships/oleObject" Target="../embeddings/oleObject2.bin"/><Relationship Id="rId12" Type="http://schemas.openxmlformats.org/officeDocument/2006/relationships/image" Target="../media/image9.wmf"/><Relationship Id="rId17" Type="http://schemas.openxmlformats.org/officeDocument/2006/relationships/oleObject" Target="../embeddings/oleObject7.bin"/><Relationship Id="rId25" Type="http://schemas.openxmlformats.org/officeDocument/2006/relationships/oleObject" Target="../embeddings/oleObject11.bin"/><Relationship Id="rId33" Type="http://schemas.openxmlformats.org/officeDocument/2006/relationships/oleObject" Target="../embeddings/oleObject15.bin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1.wmf"/><Relationship Id="rId20" Type="http://schemas.openxmlformats.org/officeDocument/2006/relationships/image" Target="../media/image13.wmf"/><Relationship Id="rId29" Type="http://schemas.openxmlformats.org/officeDocument/2006/relationships/oleObject" Target="../embeddings/oleObject13.bin"/><Relationship Id="rId1" Type="http://schemas.openxmlformats.org/officeDocument/2006/relationships/vmlDrawing" Target="../drawings/vmlDrawing95.vml"/><Relationship Id="rId6" Type="http://schemas.openxmlformats.org/officeDocument/2006/relationships/image" Target="../media/image6.wmf"/><Relationship Id="rId11" Type="http://schemas.openxmlformats.org/officeDocument/2006/relationships/oleObject" Target="../embeddings/oleObject4.bin"/><Relationship Id="rId24" Type="http://schemas.openxmlformats.org/officeDocument/2006/relationships/image" Target="../media/image15.wmf"/><Relationship Id="rId32" Type="http://schemas.openxmlformats.org/officeDocument/2006/relationships/image" Target="../media/image19.wmf"/><Relationship Id="rId5" Type="http://schemas.openxmlformats.org/officeDocument/2006/relationships/oleObject" Target="../embeddings/oleObject18.bin"/><Relationship Id="rId15" Type="http://schemas.openxmlformats.org/officeDocument/2006/relationships/oleObject" Target="../embeddings/oleObject6.bin"/><Relationship Id="rId23" Type="http://schemas.openxmlformats.org/officeDocument/2006/relationships/oleObject" Target="../embeddings/oleObject10.bin"/><Relationship Id="rId28" Type="http://schemas.openxmlformats.org/officeDocument/2006/relationships/image" Target="../media/image17.wmf"/><Relationship Id="rId10" Type="http://schemas.openxmlformats.org/officeDocument/2006/relationships/image" Target="../media/image8.wmf"/><Relationship Id="rId19" Type="http://schemas.openxmlformats.org/officeDocument/2006/relationships/oleObject" Target="../embeddings/oleObject8.bin"/><Relationship Id="rId31" Type="http://schemas.openxmlformats.org/officeDocument/2006/relationships/oleObject" Target="../embeddings/oleObject14.bin"/><Relationship Id="rId4" Type="http://schemas.openxmlformats.org/officeDocument/2006/relationships/image" Target="../media/image56.png"/><Relationship Id="rId9" Type="http://schemas.openxmlformats.org/officeDocument/2006/relationships/oleObject" Target="../embeddings/oleObject3.bin"/><Relationship Id="rId14" Type="http://schemas.openxmlformats.org/officeDocument/2006/relationships/image" Target="../media/image10.wmf"/><Relationship Id="rId22" Type="http://schemas.openxmlformats.org/officeDocument/2006/relationships/image" Target="../media/image14.wmf"/><Relationship Id="rId27" Type="http://schemas.openxmlformats.org/officeDocument/2006/relationships/oleObject" Target="../embeddings/oleObject12.bin"/><Relationship Id="rId30" Type="http://schemas.openxmlformats.org/officeDocument/2006/relationships/image" Target="../media/image18.wmf"/><Relationship Id="rId8" Type="http://schemas.openxmlformats.org/officeDocument/2006/relationships/image" Target="../media/image7.wmf"/></Relationships>
</file>

<file path=ppt/slides/_rels/slide9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.wmf"/><Relationship Id="rId18" Type="http://schemas.openxmlformats.org/officeDocument/2006/relationships/oleObject" Target="../embeddings/oleObject7.bin"/><Relationship Id="rId26" Type="http://schemas.openxmlformats.org/officeDocument/2006/relationships/oleObject" Target="../embeddings/oleObject11.bin"/><Relationship Id="rId3" Type="http://schemas.openxmlformats.org/officeDocument/2006/relationships/notesSlide" Target="../notesSlides/notesSlide1.xml"/><Relationship Id="rId21" Type="http://schemas.openxmlformats.org/officeDocument/2006/relationships/image" Target="../media/image13.wmf"/><Relationship Id="rId34" Type="http://schemas.openxmlformats.org/officeDocument/2006/relationships/oleObject" Target="../embeddings/oleObject15.bin"/><Relationship Id="rId7" Type="http://schemas.openxmlformats.org/officeDocument/2006/relationships/image" Target="../media/image6.wmf"/><Relationship Id="rId12" Type="http://schemas.openxmlformats.org/officeDocument/2006/relationships/oleObject" Target="../embeddings/oleObject4.bin"/><Relationship Id="rId17" Type="http://schemas.openxmlformats.org/officeDocument/2006/relationships/image" Target="../media/image11.wmf"/><Relationship Id="rId25" Type="http://schemas.openxmlformats.org/officeDocument/2006/relationships/image" Target="../media/image15.wmf"/><Relationship Id="rId33" Type="http://schemas.openxmlformats.org/officeDocument/2006/relationships/image" Target="../media/image19.wmf"/><Relationship Id="rId2" Type="http://schemas.openxmlformats.org/officeDocument/2006/relationships/slideLayout" Target="../slideLayouts/slideLayout18.xml"/><Relationship Id="rId16" Type="http://schemas.openxmlformats.org/officeDocument/2006/relationships/oleObject" Target="../embeddings/oleObject6.bin"/><Relationship Id="rId20" Type="http://schemas.openxmlformats.org/officeDocument/2006/relationships/oleObject" Target="../embeddings/oleObject8.bin"/><Relationship Id="rId29" Type="http://schemas.openxmlformats.org/officeDocument/2006/relationships/image" Target="../media/image17.wmf"/><Relationship Id="rId1" Type="http://schemas.openxmlformats.org/officeDocument/2006/relationships/vmlDrawing" Target="../drawings/vmlDrawing96.vml"/><Relationship Id="rId6" Type="http://schemas.openxmlformats.org/officeDocument/2006/relationships/oleObject" Target="../embeddings/oleObject18.bin"/><Relationship Id="rId11" Type="http://schemas.openxmlformats.org/officeDocument/2006/relationships/image" Target="../media/image8.wmf"/><Relationship Id="rId24" Type="http://schemas.openxmlformats.org/officeDocument/2006/relationships/oleObject" Target="../embeddings/oleObject10.bin"/><Relationship Id="rId32" Type="http://schemas.openxmlformats.org/officeDocument/2006/relationships/oleObject" Target="../embeddings/oleObject14.bin"/><Relationship Id="rId5" Type="http://schemas.openxmlformats.org/officeDocument/2006/relationships/image" Target="../media/image62.png"/><Relationship Id="rId15" Type="http://schemas.openxmlformats.org/officeDocument/2006/relationships/image" Target="../media/image10.wmf"/><Relationship Id="rId23" Type="http://schemas.openxmlformats.org/officeDocument/2006/relationships/image" Target="../media/image14.wmf"/><Relationship Id="rId28" Type="http://schemas.openxmlformats.org/officeDocument/2006/relationships/oleObject" Target="../embeddings/oleObject12.bin"/><Relationship Id="rId10" Type="http://schemas.openxmlformats.org/officeDocument/2006/relationships/oleObject" Target="../embeddings/oleObject3.bin"/><Relationship Id="rId19" Type="http://schemas.openxmlformats.org/officeDocument/2006/relationships/image" Target="../media/image12.wmf"/><Relationship Id="rId31" Type="http://schemas.openxmlformats.org/officeDocument/2006/relationships/image" Target="../media/image18.wmf"/><Relationship Id="rId4" Type="http://schemas.openxmlformats.org/officeDocument/2006/relationships/image" Target="../media/image63.png"/><Relationship Id="rId9" Type="http://schemas.openxmlformats.org/officeDocument/2006/relationships/image" Target="../media/image7.wmf"/><Relationship Id="rId14" Type="http://schemas.openxmlformats.org/officeDocument/2006/relationships/oleObject" Target="../embeddings/oleObject5.bin"/><Relationship Id="rId22" Type="http://schemas.openxmlformats.org/officeDocument/2006/relationships/oleObject" Target="../embeddings/oleObject9.bin"/><Relationship Id="rId27" Type="http://schemas.openxmlformats.org/officeDocument/2006/relationships/image" Target="../media/image16.wmf"/><Relationship Id="rId30" Type="http://schemas.openxmlformats.org/officeDocument/2006/relationships/oleObject" Target="../embeddings/oleObject13.bin"/><Relationship Id="rId35" Type="http://schemas.openxmlformats.org/officeDocument/2006/relationships/image" Target="../media/image20.wmf"/><Relationship Id="rId8" Type="http://schemas.openxmlformats.org/officeDocument/2006/relationships/oleObject" Target="../embeddings/oleObject2.bin"/></Relationships>
</file>

<file path=ppt/slides/_rels/slide97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5.bin"/><Relationship Id="rId18" Type="http://schemas.openxmlformats.org/officeDocument/2006/relationships/image" Target="../media/image12.wmf"/><Relationship Id="rId26" Type="http://schemas.openxmlformats.org/officeDocument/2006/relationships/image" Target="../media/image16.wmf"/><Relationship Id="rId3" Type="http://schemas.openxmlformats.org/officeDocument/2006/relationships/image" Target="../media/image870.png"/><Relationship Id="rId21" Type="http://schemas.openxmlformats.org/officeDocument/2006/relationships/oleObject" Target="../embeddings/oleObject9.bin"/><Relationship Id="rId34" Type="http://schemas.openxmlformats.org/officeDocument/2006/relationships/image" Target="../media/image20.wmf"/><Relationship Id="rId7" Type="http://schemas.openxmlformats.org/officeDocument/2006/relationships/oleObject" Target="../embeddings/oleObject2.bin"/><Relationship Id="rId12" Type="http://schemas.openxmlformats.org/officeDocument/2006/relationships/image" Target="../media/image9.wmf"/><Relationship Id="rId17" Type="http://schemas.openxmlformats.org/officeDocument/2006/relationships/oleObject" Target="../embeddings/oleObject7.bin"/><Relationship Id="rId25" Type="http://schemas.openxmlformats.org/officeDocument/2006/relationships/oleObject" Target="../embeddings/oleObject11.bin"/><Relationship Id="rId33" Type="http://schemas.openxmlformats.org/officeDocument/2006/relationships/oleObject" Target="../embeddings/oleObject15.bin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1.wmf"/><Relationship Id="rId20" Type="http://schemas.openxmlformats.org/officeDocument/2006/relationships/image" Target="../media/image13.wmf"/><Relationship Id="rId29" Type="http://schemas.openxmlformats.org/officeDocument/2006/relationships/oleObject" Target="../embeddings/oleObject13.bin"/><Relationship Id="rId1" Type="http://schemas.openxmlformats.org/officeDocument/2006/relationships/vmlDrawing" Target="../drawings/vmlDrawing97.vml"/><Relationship Id="rId6" Type="http://schemas.openxmlformats.org/officeDocument/2006/relationships/image" Target="../media/image6.wmf"/><Relationship Id="rId11" Type="http://schemas.openxmlformats.org/officeDocument/2006/relationships/oleObject" Target="../embeddings/oleObject4.bin"/><Relationship Id="rId24" Type="http://schemas.openxmlformats.org/officeDocument/2006/relationships/image" Target="../media/image15.wmf"/><Relationship Id="rId32" Type="http://schemas.openxmlformats.org/officeDocument/2006/relationships/image" Target="../media/image19.wmf"/><Relationship Id="rId5" Type="http://schemas.openxmlformats.org/officeDocument/2006/relationships/oleObject" Target="../embeddings/oleObject16.bin"/><Relationship Id="rId15" Type="http://schemas.openxmlformats.org/officeDocument/2006/relationships/oleObject" Target="../embeddings/oleObject6.bin"/><Relationship Id="rId23" Type="http://schemas.openxmlformats.org/officeDocument/2006/relationships/oleObject" Target="../embeddings/oleObject10.bin"/><Relationship Id="rId28" Type="http://schemas.openxmlformats.org/officeDocument/2006/relationships/image" Target="../media/image17.wmf"/><Relationship Id="rId10" Type="http://schemas.openxmlformats.org/officeDocument/2006/relationships/image" Target="../media/image8.wmf"/><Relationship Id="rId19" Type="http://schemas.openxmlformats.org/officeDocument/2006/relationships/oleObject" Target="../embeddings/oleObject8.bin"/><Relationship Id="rId31" Type="http://schemas.openxmlformats.org/officeDocument/2006/relationships/oleObject" Target="../embeddings/oleObject14.bin"/><Relationship Id="rId4" Type="http://schemas.openxmlformats.org/officeDocument/2006/relationships/image" Target="../media/image88.png"/><Relationship Id="rId9" Type="http://schemas.openxmlformats.org/officeDocument/2006/relationships/oleObject" Target="../embeddings/oleObject3.bin"/><Relationship Id="rId14" Type="http://schemas.openxmlformats.org/officeDocument/2006/relationships/image" Target="../media/image10.wmf"/><Relationship Id="rId22" Type="http://schemas.openxmlformats.org/officeDocument/2006/relationships/image" Target="../media/image14.wmf"/><Relationship Id="rId27" Type="http://schemas.openxmlformats.org/officeDocument/2006/relationships/oleObject" Target="../embeddings/oleObject12.bin"/><Relationship Id="rId30" Type="http://schemas.openxmlformats.org/officeDocument/2006/relationships/image" Target="../media/image18.wmf"/><Relationship Id="rId8" Type="http://schemas.openxmlformats.org/officeDocument/2006/relationships/image" Target="../media/image7.wmf"/></Relationships>
</file>

<file path=ppt/slides/_rels/slide98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13.wmf"/><Relationship Id="rId26" Type="http://schemas.openxmlformats.org/officeDocument/2006/relationships/image" Target="../media/image17.wmf"/><Relationship Id="rId3" Type="http://schemas.openxmlformats.org/officeDocument/2006/relationships/oleObject" Target="../embeddings/oleObject1.bin"/><Relationship Id="rId21" Type="http://schemas.openxmlformats.org/officeDocument/2006/relationships/oleObject" Target="../embeddings/oleObject10.bin"/><Relationship Id="rId34" Type="http://schemas.openxmlformats.org/officeDocument/2006/relationships/image" Target="../media/image92.png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17" Type="http://schemas.openxmlformats.org/officeDocument/2006/relationships/oleObject" Target="../embeddings/oleObject8.bin"/><Relationship Id="rId25" Type="http://schemas.openxmlformats.org/officeDocument/2006/relationships/oleObject" Target="../embeddings/oleObject12.bin"/><Relationship Id="rId33" Type="http://schemas.openxmlformats.org/officeDocument/2006/relationships/image" Target="../media/image110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2.wmf"/><Relationship Id="rId20" Type="http://schemas.openxmlformats.org/officeDocument/2006/relationships/image" Target="../media/image14.wmf"/><Relationship Id="rId29" Type="http://schemas.openxmlformats.org/officeDocument/2006/relationships/oleObject" Target="../embeddings/oleObject14.bin"/><Relationship Id="rId1" Type="http://schemas.openxmlformats.org/officeDocument/2006/relationships/vmlDrawing" Target="../drawings/vmlDrawing98.vml"/><Relationship Id="rId6" Type="http://schemas.openxmlformats.org/officeDocument/2006/relationships/image" Target="../media/image7.wmf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16.wmf"/><Relationship Id="rId32" Type="http://schemas.openxmlformats.org/officeDocument/2006/relationships/image" Target="../media/image20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oleObject" Target="../embeddings/oleObject11.bin"/><Relationship Id="rId28" Type="http://schemas.openxmlformats.org/officeDocument/2006/relationships/image" Target="../media/image18.wmf"/><Relationship Id="rId10" Type="http://schemas.openxmlformats.org/officeDocument/2006/relationships/image" Target="../media/image9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" Type="http://schemas.openxmlformats.org/officeDocument/2006/relationships/image" Target="../media/image6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1.wmf"/><Relationship Id="rId22" Type="http://schemas.openxmlformats.org/officeDocument/2006/relationships/image" Target="../media/image15.wmf"/><Relationship Id="rId27" Type="http://schemas.openxmlformats.org/officeDocument/2006/relationships/oleObject" Target="../embeddings/oleObject13.bin"/><Relationship Id="rId30" Type="http://schemas.openxmlformats.org/officeDocument/2006/relationships/image" Target="../media/image19.wmf"/><Relationship Id="rId8" Type="http://schemas.openxmlformats.org/officeDocument/2006/relationships/image" Target="../media/image8.wm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112913" y="-13381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64764" y="4473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</p:nvPr>
            </p:nvGraphicFramePr>
            <p:xfrm>
              <a:off x="7103542" y="2925857"/>
              <a:ext cx="308643" cy="50334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5264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3542" y="2925857"/>
                            <a:ext cx="308643" cy="50334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</p:nvPr>
            </p:nvGraphicFramePr>
            <p:xfrm>
              <a:off x="10091520" y="3429199"/>
              <a:ext cx="195806" cy="46794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5265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520" y="3429199"/>
                            <a:ext cx="195806" cy="46794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/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5266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/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5267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/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5268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74089" y="60356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96114" y="447833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/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5269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/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5270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/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5271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/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5272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/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5273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/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5274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/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5275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/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5276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/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5277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/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5278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3059171" cy="188846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cos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𝜋</m:t>
                                  </m:r>
                                </m:num>
                                <m:den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den>
                              </m:f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3059171" cy="1888466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/>
          <p:nvPr/>
        </p:nvCxnSpPr>
        <p:spPr>
          <a:xfrm flipH="1">
            <a:off x="9917862" y="1114282"/>
            <a:ext cx="1" cy="1939878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9669311" y="3130978"/>
                <a:ext cx="442429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𝟏</m:t>
                      </m:r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/</m:t>
                      </m:r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𝟐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669311" y="3130978"/>
                <a:ext cx="442429" cy="276999"/>
              </a:xfrm>
              <a:prstGeom prst="rect">
                <a:avLst/>
              </a:prstGeom>
              <a:blipFill>
                <a:blip r:embed="rId34"/>
                <a:stretch>
                  <a:fillRect l="-10959" t="-4444" r="-13699" b="-35556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" name="Овал 70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0029411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0" dur="5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1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112913" y="-13381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64764" y="4473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  <p:extLst>
                  <p:ext uri="{D42A27DB-BD31-4B8C-83A1-F6EECF244321}">
                    <p14:modId xmlns:p14="http://schemas.microsoft.com/office/powerpoint/2010/main" val="340998399"/>
                  </p:ext>
                </p:extLst>
              </p:nvPr>
            </p:nvGraphicFramePr>
            <p:xfrm>
              <a:off x="7103542" y="2925857"/>
              <a:ext cx="308643" cy="50334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2991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3542" y="2925857"/>
                            <a:ext cx="308643" cy="50334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  <p:extLst>
                  <p:ext uri="{D42A27DB-BD31-4B8C-83A1-F6EECF244321}">
                    <p14:modId xmlns:p14="http://schemas.microsoft.com/office/powerpoint/2010/main" val="1600643501"/>
                  </p:ext>
                </p:extLst>
              </p:nvPr>
            </p:nvGraphicFramePr>
            <p:xfrm>
              <a:off x="10091520" y="3429199"/>
              <a:ext cx="195806" cy="46794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2992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520" y="3429199"/>
                            <a:ext cx="195806" cy="46794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626940251"/>
                  </p:ext>
                </p:extLst>
              </p:nvPr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2993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277624522"/>
                  </p:ext>
                </p:extLst>
              </p:nvPr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2994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587311887"/>
                  </p:ext>
                </p:extLst>
              </p:nvPr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2995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74089" y="60356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96114" y="447833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740444232"/>
                  </p:ext>
                </p:extLst>
              </p:nvPr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2996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598837613"/>
                  </p:ext>
                </p:extLst>
              </p:nvPr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2997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186187103"/>
                  </p:ext>
                </p:extLst>
              </p:nvPr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2998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934603231"/>
                  </p:ext>
                </p:extLst>
              </p:nvPr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2999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9776649"/>
                  </p:ext>
                </p:extLst>
              </p:nvPr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3000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41716037"/>
                  </p:ext>
                </p:extLst>
              </p:nvPr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3001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72867899"/>
                  </p:ext>
                </p:extLst>
              </p:nvPr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3002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694141952"/>
                  </p:ext>
                </p:extLst>
              </p:nvPr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3003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871261708"/>
                  </p:ext>
                </p:extLst>
              </p:nvPr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3004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40685438"/>
                  </p:ext>
                </p:extLst>
              </p:nvPr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3005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3947298" cy="110799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sin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sSup>
                                <m:sSup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225</m:t>
                                  </m:r>
                                </m:e>
                                <m:sup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sup>
                              </m:sSup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3947298" cy="1107996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/>
          <p:nvPr/>
        </p:nvCxnSpPr>
        <p:spPr>
          <a:xfrm flipV="1">
            <a:off x="7307150" y="4580706"/>
            <a:ext cx="1593345" cy="15948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9001455" y="4372768"/>
                <a:ext cx="767133" cy="3096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ad>
                        <m:radPr>
                          <m:degHide m:val="on"/>
                          <m:ctrlPr>
                            <a:rPr lang="en-US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US" b="1" i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𝟐</m:t>
                          </m:r>
                        </m:e>
                      </m:rad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/</m:t>
                      </m:r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𝟐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001455" y="4372768"/>
                <a:ext cx="767133" cy="309637"/>
              </a:xfrm>
              <a:prstGeom prst="rect">
                <a:avLst/>
              </a:prstGeom>
              <a:blipFill>
                <a:blip r:embed="rId34"/>
                <a:stretch>
                  <a:fillRect l="-1600" r="-8000" b="-31373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" name="Овал 70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712989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1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112913" y="-13381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64764" y="4473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  <p:extLst>
                  <p:ext uri="{D42A27DB-BD31-4B8C-83A1-F6EECF244321}">
                    <p14:modId xmlns:p14="http://schemas.microsoft.com/office/powerpoint/2010/main" val="340998399"/>
                  </p:ext>
                </p:extLst>
              </p:nvPr>
            </p:nvGraphicFramePr>
            <p:xfrm>
              <a:off x="7103542" y="2925857"/>
              <a:ext cx="308643" cy="50334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920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3542" y="2925857"/>
                            <a:ext cx="308643" cy="50334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  <p:extLst>
                  <p:ext uri="{D42A27DB-BD31-4B8C-83A1-F6EECF244321}">
                    <p14:modId xmlns:p14="http://schemas.microsoft.com/office/powerpoint/2010/main" val="1600643501"/>
                  </p:ext>
                </p:extLst>
              </p:nvPr>
            </p:nvGraphicFramePr>
            <p:xfrm>
              <a:off x="10091520" y="3429199"/>
              <a:ext cx="195806" cy="46794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921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520" y="3429199"/>
                            <a:ext cx="195806" cy="46794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626940251"/>
                  </p:ext>
                </p:extLst>
              </p:nvPr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922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277624522"/>
                  </p:ext>
                </p:extLst>
              </p:nvPr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923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587311887"/>
                  </p:ext>
                </p:extLst>
              </p:nvPr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924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74089" y="60356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96114" y="447833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740444232"/>
                  </p:ext>
                </p:extLst>
              </p:nvPr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925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598837613"/>
                  </p:ext>
                </p:extLst>
              </p:nvPr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926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186187103"/>
                  </p:ext>
                </p:extLst>
              </p:nvPr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927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934603231"/>
                  </p:ext>
                </p:extLst>
              </p:nvPr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928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9776649"/>
                  </p:ext>
                </p:extLst>
              </p:nvPr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929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41716037"/>
                  </p:ext>
                </p:extLst>
              </p:nvPr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930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72867899"/>
                  </p:ext>
                </p:extLst>
              </p:nvPr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931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694141952"/>
                  </p:ext>
                </p:extLst>
              </p:nvPr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932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871261708"/>
                  </p:ext>
                </p:extLst>
              </p:nvPr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933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40685438"/>
                  </p:ext>
                </p:extLst>
              </p:nvPr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934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3548087" cy="2374433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sin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𝜋</m:t>
                                  </m:r>
                                </m:num>
                                <m:den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4</m:t>
                                  </m:r>
                                </m:den>
                              </m:f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3548087" cy="2374433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/>
          <p:nvPr/>
        </p:nvCxnSpPr>
        <p:spPr>
          <a:xfrm flipV="1">
            <a:off x="7282090" y="1450992"/>
            <a:ext cx="1593345" cy="15948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8946834" y="1299317"/>
                <a:ext cx="594009" cy="3096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ad>
                        <m:radPr>
                          <m:degHide m:val="on"/>
                          <m:ctrlPr>
                            <a:rPr lang="en-US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US" b="1" i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𝟐</m:t>
                          </m:r>
                        </m:e>
                      </m:rad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/</m:t>
                      </m:r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𝟐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946834" y="1299317"/>
                <a:ext cx="594009" cy="309637"/>
              </a:xfrm>
              <a:prstGeom prst="rect">
                <a:avLst/>
              </a:prstGeom>
              <a:blipFill>
                <a:blip r:embed="rId34"/>
                <a:stretch>
                  <a:fillRect r="-10309" b="-31373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" name="Овал 70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797608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1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112913" y="-13381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64764" y="4473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  <p:extLst>
                  <p:ext uri="{D42A27DB-BD31-4B8C-83A1-F6EECF244321}">
                    <p14:modId xmlns:p14="http://schemas.microsoft.com/office/powerpoint/2010/main" val="340998399"/>
                  </p:ext>
                </p:extLst>
              </p:nvPr>
            </p:nvGraphicFramePr>
            <p:xfrm>
              <a:off x="7103542" y="2925857"/>
              <a:ext cx="308643" cy="50334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5823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3542" y="2925857"/>
                            <a:ext cx="308643" cy="50334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  <p:extLst>
                  <p:ext uri="{D42A27DB-BD31-4B8C-83A1-F6EECF244321}">
                    <p14:modId xmlns:p14="http://schemas.microsoft.com/office/powerpoint/2010/main" val="1600643501"/>
                  </p:ext>
                </p:extLst>
              </p:nvPr>
            </p:nvGraphicFramePr>
            <p:xfrm>
              <a:off x="10091520" y="3429199"/>
              <a:ext cx="195806" cy="46794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5824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520" y="3429199"/>
                            <a:ext cx="195806" cy="46794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626940251"/>
                  </p:ext>
                </p:extLst>
              </p:nvPr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5825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277624522"/>
                  </p:ext>
                </p:extLst>
              </p:nvPr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5826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587311887"/>
                  </p:ext>
                </p:extLst>
              </p:nvPr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5827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74089" y="60356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96114" y="447833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740444232"/>
                  </p:ext>
                </p:extLst>
              </p:nvPr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5828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598837613"/>
                  </p:ext>
                </p:extLst>
              </p:nvPr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5829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186187103"/>
                  </p:ext>
                </p:extLst>
              </p:nvPr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5830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934603231"/>
                  </p:ext>
                </p:extLst>
              </p:nvPr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5831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9776649"/>
                  </p:ext>
                </p:extLst>
              </p:nvPr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5832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41716037"/>
                  </p:ext>
                </p:extLst>
              </p:nvPr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5833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72867899"/>
                  </p:ext>
                </p:extLst>
              </p:nvPr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5834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694141952"/>
                  </p:ext>
                </p:extLst>
              </p:nvPr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5835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871261708"/>
                  </p:ext>
                </p:extLst>
              </p:nvPr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5836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40685438"/>
                  </p:ext>
                </p:extLst>
              </p:nvPr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5837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2670410" cy="110799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sin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  <m:t>𝜋</m:t>
                              </m:r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2670410" cy="1107996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/>
          <p:nvPr/>
        </p:nvCxnSpPr>
        <p:spPr>
          <a:xfrm flipV="1">
            <a:off x="6635772" y="3000556"/>
            <a:ext cx="2222768" cy="32973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8941460" y="2829699"/>
                <a:ext cx="190758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𝟎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941460" y="2829699"/>
                <a:ext cx="190758" cy="276999"/>
              </a:xfrm>
              <a:prstGeom prst="rect">
                <a:avLst/>
              </a:prstGeom>
              <a:blipFill>
                <a:blip r:embed="rId34"/>
                <a:stretch>
                  <a:fillRect l="-32258" r="-29032" b="-6522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" name="Овал 70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6446769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1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112913" y="-13381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64764" y="4473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</p:nvPr>
            </p:nvGraphicFramePr>
            <p:xfrm>
              <a:off x="7103542" y="2925857"/>
              <a:ext cx="308643" cy="50334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29131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3542" y="2925857"/>
                            <a:ext cx="308643" cy="50334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</p:nvPr>
            </p:nvGraphicFramePr>
            <p:xfrm>
              <a:off x="10091520" y="3429199"/>
              <a:ext cx="195806" cy="46794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29132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520" y="3429199"/>
                            <a:ext cx="195806" cy="46794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/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29133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/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29134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/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29135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74089" y="60356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96114" y="447833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/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29136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/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29137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/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29138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/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29139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/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29140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/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29141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/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29142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/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29143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/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29144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/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29145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876542" y="2514224"/>
                <a:ext cx="3831818" cy="188846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cos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f>
                                <m:f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𝜋</m:t>
                                  </m:r>
                                </m:num>
                                <m:den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4</m:t>
                                  </m:r>
                                </m:den>
                              </m:f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76542" y="2514224"/>
                <a:ext cx="3831818" cy="1888466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>
            <a:stCxn id="19529" idx="0"/>
          </p:cNvCxnSpPr>
          <p:nvPr/>
        </p:nvCxnSpPr>
        <p:spPr>
          <a:xfrm flipH="1" flipV="1">
            <a:off x="10426904" y="3017643"/>
            <a:ext cx="8090" cy="1502415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10139417" y="2559074"/>
                <a:ext cx="594009" cy="3096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ad>
                        <m:radPr>
                          <m:degHide m:val="on"/>
                          <m:ctrlPr>
                            <a:rPr lang="en-US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US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𝟐</m:t>
                          </m:r>
                        </m:e>
                      </m:rad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/</m:t>
                      </m:r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𝟐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139417" y="2559074"/>
                <a:ext cx="594009" cy="309637"/>
              </a:xfrm>
              <a:prstGeom prst="rect">
                <a:avLst/>
              </a:prstGeom>
              <a:blipFill>
                <a:blip r:embed="rId34"/>
                <a:stretch>
                  <a:fillRect r="-10204" b="-31373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" name="Овал 70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3681349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1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2644057" cy="110799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tg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sSup>
                                <m:sSup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e>
                                <m:sup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sup>
                              </m:sSup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2644057" cy="1107996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>
            <a:endCxn id="19469" idx="2"/>
          </p:cNvCxnSpPr>
          <p:nvPr/>
        </p:nvCxnSpPr>
        <p:spPr>
          <a:xfrm flipV="1">
            <a:off x="9599049" y="3925689"/>
            <a:ext cx="1595879" cy="24539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11140470" y="3628511"/>
                <a:ext cx="439374" cy="27699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𝟎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40470" y="3628511"/>
                <a:ext cx="439374" cy="276999"/>
              </a:xfrm>
              <a:prstGeom prst="rect">
                <a:avLst/>
              </a:prstGeom>
              <a:blipFill>
                <a:blip r:embed="rId4"/>
                <a:stretch>
                  <a:fillRect b="-6522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6" name="Группа 15"/>
          <p:cNvGrpSpPr/>
          <p:nvPr/>
        </p:nvGrpSpPr>
        <p:grpSpPr>
          <a:xfrm>
            <a:off x="6906778" y="725391"/>
            <a:ext cx="4806748" cy="5764422"/>
            <a:chOff x="6980350" y="693860"/>
            <a:chExt cx="4806748" cy="5764422"/>
          </a:xfrm>
        </p:grpSpPr>
        <p:grpSp>
          <p:nvGrpSpPr>
            <p:cNvPr id="4" name="Группа 3"/>
            <p:cNvGrpSpPr/>
            <p:nvPr/>
          </p:nvGrpSpPr>
          <p:grpSpPr>
            <a:xfrm>
              <a:off x="6980350" y="1704426"/>
              <a:ext cx="4806748" cy="4359924"/>
              <a:chOff x="5995832" y="2393112"/>
              <a:chExt cx="4664365" cy="4230777"/>
            </a:xfrm>
          </p:grpSpPr>
          <p:sp>
            <p:nvSpPr>
              <p:cNvPr id="19461" name="Oval 5"/>
              <p:cNvSpPr>
                <a:spLocks noChangeArrowheads="1"/>
              </p:cNvSpPr>
              <p:nvPr/>
            </p:nvSpPr>
            <p:spPr bwMode="auto">
              <a:xfrm>
                <a:off x="7034213" y="2960689"/>
                <a:ext cx="3167062" cy="3095625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marL="342900" indent="-342900">
                  <a:spcBef>
                    <a:spcPct val="20000"/>
                  </a:spcBef>
                  <a:buClr>
                    <a:schemeClr val="tx1"/>
                  </a:buClr>
                  <a:buSzPct val="75000"/>
                  <a:buFont typeface="Wingdings" panose="05000000000000000000" pitchFamily="2" charset="2"/>
                  <a:buChar char="l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tx1"/>
                  </a:buClr>
                  <a:buSzPct val="7500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tx1"/>
                  </a:buClr>
                  <a:buSzPct val="75000"/>
                  <a:buFont typeface="Wingdings" panose="05000000000000000000" pitchFamily="2" charset="2"/>
                  <a:buChar char="l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tx1"/>
                  </a:buClr>
                  <a:buSzPct val="80000"/>
                  <a:buChar char="–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ru-RU" altLang="ru-RU" sz="2400"/>
                  <a:t>                       </a:t>
                </a:r>
              </a:p>
            </p:txBody>
          </p:sp>
          <p:grpSp>
            <p:nvGrpSpPr>
              <p:cNvPr id="3" name="Группа 2"/>
              <p:cNvGrpSpPr/>
              <p:nvPr/>
            </p:nvGrpSpPr>
            <p:grpSpPr>
              <a:xfrm>
                <a:off x="5995832" y="2393112"/>
                <a:ext cx="4664365" cy="4230777"/>
                <a:chOff x="6003635" y="2384426"/>
                <a:chExt cx="4664365" cy="4230777"/>
              </a:xfrm>
            </p:grpSpPr>
            <p:sp>
              <p:nvSpPr>
                <p:cNvPr id="19462" name="Line 6"/>
                <p:cNvSpPr>
                  <a:spLocks noChangeShapeType="1"/>
                </p:cNvSpPr>
                <p:nvPr/>
              </p:nvSpPr>
              <p:spPr bwMode="auto">
                <a:xfrm flipV="1">
                  <a:off x="8616950" y="2457450"/>
                  <a:ext cx="0" cy="381635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463" name="Line 7"/>
                <p:cNvSpPr>
                  <a:spLocks noChangeShapeType="1"/>
                </p:cNvSpPr>
                <p:nvPr/>
              </p:nvSpPr>
              <p:spPr bwMode="auto">
                <a:xfrm>
                  <a:off x="6375401" y="4500563"/>
                  <a:ext cx="4105275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464" name="Rectangle 8"/>
                <p:cNvSpPr>
                  <a:spLocks noChangeArrowheads="1"/>
                </p:cNvSpPr>
                <p:nvPr/>
              </p:nvSpPr>
              <p:spPr bwMode="auto">
                <a:xfrm>
                  <a:off x="10306050" y="4437063"/>
                  <a:ext cx="361950" cy="3667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i="1"/>
                    <a:t>x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5" name="Rectangle 9"/>
                <p:cNvSpPr>
                  <a:spLocks noChangeArrowheads="1"/>
                </p:cNvSpPr>
                <p:nvPr/>
              </p:nvSpPr>
              <p:spPr bwMode="auto">
                <a:xfrm>
                  <a:off x="8328025" y="2384426"/>
                  <a:ext cx="361950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i="1"/>
                    <a:t>y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6" name="Rectangle 10"/>
                <p:cNvSpPr>
                  <a:spLocks noChangeArrowheads="1"/>
                </p:cNvSpPr>
                <p:nvPr/>
              </p:nvSpPr>
              <p:spPr bwMode="auto">
                <a:xfrm>
                  <a:off x="8401051" y="4508501"/>
                  <a:ext cx="346075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sz="1400"/>
                    <a:t>0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7" name="Rectangle 11"/>
                <p:cNvSpPr>
                  <a:spLocks noChangeArrowheads="1"/>
                </p:cNvSpPr>
                <p:nvPr/>
              </p:nvSpPr>
              <p:spPr bwMode="auto">
                <a:xfrm>
                  <a:off x="8378825" y="2637492"/>
                  <a:ext cx="346075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sz="1400" dirty="0"/>
                    <a:t>1</a:t>
                  </a:r>
                  <a:r>
                    <a:rPr lang="ru-RU" altLang="ru-RU" dirty="0"/>
                    <a:t> </a:t>
                  </a:r>
                </a:p>
              </p:txBody>
            </p:sp>
            <p:graphicFrame>
              <p:nvGraphicFramePr>
                <p:cNvPr id="143364" name="Object 4"/>
                <p:cNvGraphicFramePr>
                  <a:graphicFrameLocks noGrp="1" noChangeAspect="1"/>
                </p:cNvGraphicFramePr>
                <p:nvPr>
                  <p:ph sz="quarter" idx="2"/>
                </p:nvPr>
              </p:nvGraphicFramePr>
              <p:xfrm>
                <a:off x="7103957" y="2925879"/>
                <a:ext cx="308095" cy="50373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8347" name="Equation" r:id="rId5" imgW="241195" imgH="393529" progId="Equation.DSMT4">
                        <p:embed/>
                      </p:oleObj>
                    </mc:Choice>
                    <mc:Fallback>
                      <p:oleObj name="Equation" r:id="rId5" imgW="241195" imgH="393529" progId="Equation.DSMT4">
                        <p:embed/>
                        <p:pic>
                          <p:nvPicPr>
                            <p:cNvPr id="143364" name="Object 4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103957" y="2925879"/>
                              <a:ext cx="308095" cy="50373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16" name="Object 56"/>
                <p:cNvGraphicFramePr>
                  <a:graphicFrameLocks noGrp="1" noChangeAspect="1"/>
                </p:cNvGraphicFramePr>
                <p:nvPr>
                  <p:ph sz="quarter" idx="3"/>
                </p:nvPr>
              </p:nvGraphicFramePr>
              <p:xfrm>
                <a:off x="10092480" y="3429614"/>
                <a:ext cx="195640" cy="46830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8348" name="Equation" r:id="rId7" imgW="164957" imgH="393359" progId="Equation.DSMT4">
                        <p:embed/>
                      </p:oleObj>
                    </mc:Choice>
                    <mc:Fallback>
                      <p:oleObj name="Equation" r:id="rId7" imgW="164957" imgH="393359" progId="Equation.DSMT4">
                        <p:embed/>
                        <p:pic>
                          <p:nvPicPr>
                            <p:cNvPr id="143416" name="Object 56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0092480" y="3429614"/>
                              <a:ext cx="195640" cy="46830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69" name="Oval 13"/>
                <p:cNvSpPr>
                  <a:spLocks noChangeArrowheads="1"/>
                </p:cNvSpPr>
                <p:nvPr/>
              </p:nvSpPr>
              <p:spPr bwMode="auto">
                <a:xfrm>
                  <a:off x="10164764" y="44735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78" name="Oval 18"/>
                <p:cNvSpPr>
                  <a:spLocks noChangeArrowheads="1"/>
                </p:cNvSpPr>
                <p:nvPr/>
              </p:nvSpPr>
              <p:spPr bwMode="auto">
                <a:xfrm>
                  <a:off x="9685339" y="3357564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79" name="Oval 19"/>
                <p:cNvSpPr>
                  <a:spLocks noChangeArrowheads="1"/>
                </p:cNvSpPr>
                <p:nvPr/>
              </p:nvSpPr>
              <p:spPr bwMode="auto">
                <a:xfrm>
                  <a:off x="7473950" y="3378200"/>
                  <a:ext cx="71438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76" name="Rectangle 20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381" name="Object 21"/>
                <p:cNvGraphicFramePr>
                  <a:graphicFrameLocks noChangeAspect="1"/>
                </p:cNvGraphicFramePr>
                <p:nvPr/>
              </p:nvGraphicFramePr>
              <p:xfrm>
                <a:off x="9832975" y="2930526"/>
                <a:ext cx="217488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8349" name="Equation" r:id="rId9" imgW="164957" imgH="393359" progId="Equation.DSMT4">
                        <p:embed/>
                      </p:oleObj>
                    </mc:Choice>
                    <mc:Fallback>
                      <p:oleObj name="Equation" r:id="rId9" imgW="164957" imgH="393359" progId="Equation.DSMT4">
                        <p:embed/>
                        <p:pic>
                          <p:nvPicPr>
                            <p:cNvPr id="143381" name="Object 21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832975" y="2930526"/>
                              <a:ext cx="217488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78" name="Rectangle 22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79" name="Rectangle 23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80" name="Rectangle 25"/>
                <p:cNvSpPr>
                  <a:spLocks noChangeArrowheads="1"/>
                </p:cNvSpPr>
                <p:nvPr/>
              </p:nvSpPr>
              <p:spPr bwMode="auto">
                <a:xfrm>
                  <a:off x="6003635" y="3049866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87" name="Oval 27"/>
                <p:cNvSpPr>
                  <a:spLocks noChangeArrowheads="1"/>
                </p:cNvSpPr>
                <p:nvPr/>
              </p:nvSpPr>
              <p:spPr bwMode="auto">
                <a:xfrm>
                  <a:off x="9688514" y="5564189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88" name="Oval 28"/>
                <p:cNvSpPr>
                  <a:spLocks noChangeArrowheads="1"/>
                </p:cNvSpPr>
                <p:nvPr/>
              </p:nvSpPr>
              <p:spPr bwMode="auto">
                <a:xfrm>
                  <a:off x="7477125" y="556418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389" name="Object 29"/>
                <p:cNvGraphicFramePr>
                  <a:graphicFrameLocks noChangeAspect="1"/>
                </p:cNvGraphicFramePr>
                <p:nvPr/>
              </p:nvGraphicFramePr>
              <p:xfrm>
                <a:off x="7081839" y="5583239"/>
                <a:ext cx="307975" cy="50323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8350" name="Equation" r:id="rId11" imgW="241195" imgH="393529" progId="Equation.DSMT4">
                        <p:embed/>
                      </p:oleObj>
                    </mc:Choice>
                    <mc:Fallback>
                      <p:oleObj name="Equation" r:id="rId11" imgW="241195" imgH="393529" progId="Equation.DSMT4">
                        <p:embed/>
                        <p:pic>
                          <p:nvPicPr>
                            <p:cNvPr id="143389" name="Object 29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081839" y="5583239"/>
                              <a:ext cx="307975" cy="503237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390" name="Object 30"/>
                <p:cNvGraphicFramePr>
                  <a:graphicFrameLocks noChangeAspect="1"/>
                </p:cNvGraphicFramePr>
                <p:nvPr/>
              </p:nvGraphicFramePr>
              <p:xfrm>
                <a:off x="9815513" y="5575301"/>
                <a:ext cx="315912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8351" name="Equation" r:id="rId13" imgW="241195" imgH="393529" progId="Equation.DSMT4">
                        <p:embed/>
                      </p:oleObj>
                    </mc:Choice>
                    <mc:Fallback>
                      <p:oleObj name="Equation" r:id="rId13" imgW="241195" imgH="393529" progId="Equation.DSMT4">
                        <p:embed/>
                        <p:pic>
                          <p:nvPicPr>
                            <p:cNvPr id="143390" name="Object 30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815513" y="5575301"/>
                              <a:ext cx="315912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89" name="Line 37"/>
                <p:cNvSpPr>
                  <a:spLocks noChangeShapeType="1"/>
                </p:cNvSpPr>
                <p:nvPr/>
              </p:nvSpPr>
              <p:spPr bwMode="auto">
                <a:xfrm>
                  <a:off x="8509000" y="4437063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3398" name="Line 38"/>
                <p:cNvSpPr>
                  <a:spLocks noChangeShapeType="1"/>
                </p:cNvSpPr>
                <p:nvPr/>
              </p:nvSpPr>
              <p:spPr bwMode="auto">
                <a:xfrm flipV="1">
                  <a:off x="7521575" y="3432176"/>
                  <a:ext cx="2160588" cy="215741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3399" name="Line 39"/>
                <p:cNvSpPr>
                  <a:spLocks noChangeShapeType="1"/>
                </p:cNvSpPr>
                <p:nvPr/>
              </p:nvSpPr>
              <p:spPr bwMode="auto">
                <a:xfrm flipH="1" flipV="1">
                  <a:off x="7515225" y="3402013"/>
                  <a:ext cx="2184400" cy="21891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2" name="Line 40"/>
                <p:cNvSpPr>
                  <a:spLocks noChangeShapeType="1"/>
                </p:cNvSpPr>
                <p:nvPr/>
              </p:nvSpPr>
              <p:spPr bwMode="auto">
                <a:xfrm flipV="1">
                  <a:off x="9372600" y="3141663"/>
                  <a:ext cx="0" cy="27352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3" name="Oval 41"/>
                <p:cNvSpPr>
                  <a:spLocks noChangeArrowheads="1"/>
                </p:cNvSpPr>
                <p:nvPr/>
              </p:nvSpPr>
              <p:spPr bwMode="auto">
                <a:xfrm>
                  <a:off x="9336089" y="3105150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4" name="Oval 42"/>
                <p:cNvSpPr>
                  <a:spLocks noChangeArrowheads="1"/>
                </p:cNvSpPr>
                <p:nvPr/>
              </p:nvSpPr>
              <p:spPr bwMode="auto">
                <a:xfrm>
                  <a:off x="9336089" y="5842000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5" name="Line 43"/>
                <p:cNvSpPr>
                  <a:spLocks noChangeShapeType="1"/>
                </p:cNvSpPr>
                <p:nvPr/>
              </p:nvSpPr>
              <p:spPr bwMode="auto">
                <a:xfrm flipV="1">
                  <a:off x="7859713" y="3141663"/>
                  <a:ext cx="0" cy="27352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6" name="Oval 45"/>
                <p:cNvSpPr>
                  <a:spLocks noChangeArrowheads="1"/>
                </p:cNvSpPr>
                <p:nvPr/>
              </p:nvSpPr>
              <p:spPr bwMode="auto">
                <a:xfrm>
                  <a:off x="7823200" y="311308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7" name="Oval 46"/>
                <p:cNvSpPr>
                  <a:spLocks noChangeArrowheads="1"/>
                </p:cNvSpPr>
                <p:nvPr/>
              </p:nvSpPr>
              <p:spPr bwMode="auto">
                <a:xfrm>
                  <a:off x="7823200" y="5827714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8" name="Line 47"/>
                <p:cNvSpPr>
                  <a:spLocks noChangeShapeType="1"/>
                </p:cNvSpPr>
                <p:nvPr/>
              </p:nvSpPr>
              <p:spPr bwMode="auto">
                <a:xfrm>
                  <a:off x="7248526" y="3752850"/>
                  <a:ext cx="2735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9" name="Line 48"/>
                <p:cNvSpPr>
                  <a:spLocks noChangeShapeType="1"/>
                </p:cNvSpPr>
                <p:nvPr/>
              </p:nvSpPr>
              <p:spPr bwMode="auto">
                <a:xfrm>
                  <a:off x="7248526" y="5265738"/>
                  <a:ext cx="2735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00" name="Oval 49"/>
                <p:cNvSpPr>
                  <a:spLocks noChangeArrowheads="1"/>
                </p:cNvSpPr>
                <p:nvPr/>
              </p:nvSpPr>
              <p:spPr bwMode="auto">
                <a:xfrm>
                  <a:off x="7204075" y="371633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1" name="Oval 51"/>
                <p:cNvSpPr>
                  <a:spLocks noChangeArrowheads="1"/>
                </p:cNvSpPr>
                <p:nvPr/>
              </p:nvSpPr>
              <p:spPr bwMode="auto">
                <a:xfrm>
                  <a:off x="7204075" y="522763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2" name="Oval 52"/>
                <p:cNvSpPr>
                  <a:spLocks noChangeArrowheads="1"/>
                </p:cNvSpPr>
                <p:nvPr/>
              </p:nvSpPr>
              <p:spPr bwMode="auto">
                <a:xfrm>
                  <a:off x="9959975" y="5237164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3" name="Oval 53"/>
                <p:cNvSpPr>
                  <a:spLocks noChangeArrowheads="1"/>
                </p:cNvSpPr>
                <p:nvPr/>
              </p:nvSpPr>
              <p:spPr bwMode="auto">
                <a:xfrm>
                  <a:off x="8580439" y="29241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4" name="Oval 54"/>
                <p:cNvSpPr>
                  <a:spLocks noChangeArrowheads="1"/>
                </p:cNvSpPr>
                <p:nvPr/>
              </p:nvSpPr>
              <p:spPr bwMode="auto">
                <a:xfrm>
                  <a:off x="8574089" y="60356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5" name="Oval 55"/>
                <p:cNvSpPr>
                  <a:spLocks noChangeArrowheads="1"/>
                </p:cNvSpPr>
                <p:nvPr/>
              </p:nvSpPr>
              <p:spPr bwMode="auto">
                <a:xfrm>
                  <a:off x="6996114" y="4478339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418" name="Object 58"/>
                <p:cNvGraphicFramePr>
                  <a:graphicFrameLocks noChangeAspect="1"/>
                </p:cNvGraphicFramePr>
                <p:nvPr/>
              </p:nvGraphicFramePr>
              <p:xfrm>
                <a:off x="6743701" y="3429000"/>
                <a:ext cx="307975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8352" name="Equation" r:id="rId15" imgW="241195" imgH="393529" progId="Equation.DSMT4">
                        <p:embed/>
                      </p:oleObj>
                    </mc:Choice>
                    <mc:Fallback>
                      <p:oleObj name="Equation" r:id="rId15" imgW="241195" imgH="393529" progId="Equation.DSMT4">
                        <p:embed/>
                        <p:pic>
                          <p:nvPicPr>
                            <p:cNvPr id="143418" name="Object 58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743701" y="3429000"/>
                              <a:ext cx="307975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19" name="Object 59"/>
                <p:cNvGraphicFramePr>
                  <a:graphicFrameLocks noChangeAspect="1"/>
                </p:cNvGraphicFramePr>
                <p:nvPr/>
              </p:nvGraphicFramePr>
              <p:xfrm>
                <a:off x="8688389" y="2384426"/>
                <a:ext cx="217487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8353" name="Equation" r:id="rId17" imgW="164957" imgH="393359" progId="Equation.DSMT4">
                        <p:embed/>
                      </p:oleObj>
                    </mc:Choice>
                    <mc:Fallback>
                      <p:oleObj name="Equation" r:id="rId17" imgW="164957" imgH="393359" progId="Equation.DSMT4">
                        <p:embed/>
                        <p:pic>
                          <p:nvPicPr>
                            <p:cNvPr id="143419" name="Object 59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8688389" y="2384426"/>
                              <a:ext cx="217487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0" name="Object 60"/>
                <p:cNvGraphicFramePr>
                  <a:graphicFrameLocks noChangeAspect="1"/>
                </p:cNvGraphicFramePr>
                <p:nvPr/>
              </p:nvGraphicFramePr>
              <p:xfrm>
                <a:off x="6635750" y="4221163"/>
                <a:ext cx="323850" cy="2032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8354" name="Equation" r:id="rId19" imgW="139700" imgH="139700" progId="Equation.DSMT4">
                        <p:embed/>
                      </p:oleObj>
                    </mc:Choice>
                    <mc:Fallback>
                      <p:oleObj name="Equation" r:id="rId19" imgW="139700" imgH="139700" progId="Equation.DSMT4">
                        <p:embed/>
                        <p:pic>
                          <p:nvPicPr>
                            <p:cNvPr id="143420" name="Object 60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635750" y="4221163"/>
                              <a:ext cx="323850" cy="203200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1" name="Object 61"/>
                <p:cNvGraphicFramePr>
                  <a:graphicFrameLocks noChangeAspect="1"/>
                </p:cNvGraphicFramePr>
                <p:nvPr/>
              </p:nvGraphicFramePr>
              <p:xfrm>
                <a:off x="8326070" y="6111965"/>
                <a:ext cx="309563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8355" name="Equation" r:id="rId21" imgW="241195" imgH="393529" progId="Equation.DSMT4">
                        <p:embed/>
                      </p:oleObj>
                    </mc:Choice>
                    <mc:Fallback>
                      <p:oleObj name="Equation" r:id="rId21" imgW="241195" imgH="393529" progId="Equation.DSMT4">
                        <p:embed/>
                        <p:pic>
                          <p:nvPicPr>
                            <p:cNvPr id="143421" name="Object 61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8326070" y="6111965"/>
                              <a:ext cx="309563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2" name="Object 62"/>
                <p:cNvGraphicFramePr>
                  <a:graphicFrameLocks noChangeAspect="1"/>
                </p:cNvGraphicFramePr>
                <p:nvPr/>
              </p:nvGraphicFramePr>
              <p:xfrm>
                <a:off x="6780213" y="5049839"/>
                <a:ext cx="309562" cy="50323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8356" name="Equation" r:id="rId23" imgW="241195" imgH="393529" progId="Equation.DSMT4">
                        <p:embed/>
                      </p:oleObj>
                    </mc:Choice>
                    <mc:Fallback>
                      <p:oleObj name="Equation" r:id="rId23" imgW="241195" imgH="393529" progId="Equation.DSMT4">
                        <p:embed/>
                        <p:pic>
                          <p:nvPicPr>
                            <p:cNvPr id="143422" name="Object 62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780213" y="5049839"/>
                              <a:ext cx="309562" cy="503237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3" name="Object 63"/>
                <p:cNvGraphicFramePr>
                  <a:graphicFrameLocks noChangeAspect="1"/>
                </p:cNvGraphicFramePr>
                <p:nvPr/>
              </p:nvGraphicFramePr>
              <p:xfrm>
                <a:off x="10171113" y="5070475"/>
                <a:ext cx="374650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8357" name="Equation" r:id="rId25" imgW="291973" imgH="393529" progId="Equation.DSMT4">
                        <p:embed/>
                      </p:oleObj>
                    </mc:Choice>
                    <mc:Fallback>
                      <p:oleObj name="Equation" r:id="rId25" imgW="291973" imgH="393529" progId="Equation.DSMT4">
                        <p:embed/>
                        <p:pic>
                          <p:nvPicPr>
                            <p:cNvPr id="143423" name="Object 63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0171113" y="5070475"/>
                              <a:ext cx="374650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4" name="Object 64"/>
                <p:cNvGraphicFramePr>
                  <a:graphicFrameLocks noChangeAspect="1"/>
                </p:cNvGraphicFramePr>
                <p:nvPr/>
              </p:nvGraphicFramePr>
              <p:xfrm>
                <a:off x="9299575" y="2528889"/>
                <a:ext cx="217488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8358" name="Equation" r:id="rId27" imgW="164957" imgH="393359" progId="Equation.DSMT4">
                        <p:embed/>
                      </p:oleObj>
                    </mc:Choice>
                    <mc:Fallback>
                      <p:oleObj name="Equation" r:id="rId27" imgW="164957" imgH="393359" progId="Equation.DSMT4">
                        <p:embed/>
                        <p:pic>
                          <p:nvPicPr>
                            <p:cNvPr id="143424" name="Object 64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299575" y="2528889"/>
                              <a:ext cx="217488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5" name="Object 65"/>
                <p:cNvGraphicFramePr>
                  <a:graphicFrameLocks noChangeAspect="1"/>
                </p:cNvGraphicFramePr>
                <p:nvPr/>
              </p:nvGraphicFramePr>
              <p:xfrm>
                <a:off x="9255763" y="5949951"/>
                <a:ext cx="317500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8359" name="Equation" r:id="rId29" imgW="241195" imgH="393529" progId="Equation.DSMT4">
                        <p:embed/>
                      </p:oleObj>
                    </mc:Choice>
                    <mc:Fallback>
                      <p:oleObj name="Equation" r:id="rId29" imgW="241195" imgH="393529" progId="Equation.DSMT4">
                        <p:embed/>
                        <p:pic>
                          <p:nvPicPr>
                            <p:cNvPr id="143425" name="Object 65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255763" y="5949951"/>
                              <a:ext cx="317500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6" name="Object 66"/>
                <p:cNvGraphicFramePr>
                  <a:graphicFrameLocks noChangeAspect="1"/>
                </p:cNvGraphicFramePr>
                <p:nvPr/>
              </p:nvGraphicFramePr>
              <p:xfrm>
                <a:off x="7666039" y="2565401"/>
                <a:ext cx="319087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8360" name="Equation" r:id="rId31" imgW="241195" imgH="393529" progId="Equation.DSMT4">
                        <p:embed/>
                      </p:oleObj>
                    </mc:Choice>
                    <mc:Fallback>
                      <p:oleObj name="Equation" r:id="rId31" imgW="241195" imgH="393529" progId="Equation.DSMT4">
                        <p:embed/>
                        <p:pic>
                          <p:nvPicPr>
                            <p:cNvPr id="143426" name="Object 66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666039" y="2565401"/>
                              <a:ext cx="319087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7" name="Object 67"/>
                <p:cNvGraphicFramePr>
                  <a:graphicFrameLocks noChangeAspect="1"/>
                </p:cNvGraphicFramePr>
                <p:nvPr/>
              </p:nvGraphicFramePr>
              <p:xfrm>
                <a:off x="7594600" y="5949951"/>
                <a:ext cx="317500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8361" name="Equation" r:id="rId33" imgW="241195" imgH="393529" progId="Equation.DSMT4">
                        <p:embed/>
                      </p:oleObj>
                    </mc:Choice>
                    <mc:Fallback>
                      <p:oleObj name="Equation" r:id="rId33" imgW="241195" imgH="393529" progId="Equation.DSMT4">
                        <p:embed/>
                        <p:pic>
                          <p:nvPicPr>
                            <p:cNvPr id="143427" name="Object 67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594600" y="5949951"/>
                              <a:ext cx="317500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524" name="Line 75"/>
                <p:cNvSpPr>
                  <a:spLocks noChangeShapeType="1"/>
                </p:cNvSpPr>
                <p:nvPr/>
              </p:nvSpPr>
              <p:spPr bwMode="auto">
                <a:xfrm>
                  <a:off x="7529513" y="3398838"/>
                  <a:ext cx="219551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5" name="Line 76"/>
                <p:cNvSpPr>
                  <a:spLocks noChangeShapeType="1"/>
                </p:cNvSpPr>
                <p:nvPr/>
              </p:nvSpPr>
              <p:spPr bwMode="auto">
                <a:xfrm>
                  <a:off x="7532688" y="5595938"/>
                  <a:ext cx="219551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6" name="Line 77"/>
                <p:cNvSpPr>
                  <a:spLocks noChangeShapeType="1"/>
                </p:cNvSpPr>
                <p:nvPr/>
              </p:nvSpPr>
              <p:spPr bwMode="auto">
                <a:xfrm>
                  <a:off x="7886700" y="3154363"/>
                  <a:ext cx="146843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7" name="Line 78"/>
                <p:cNvSpPr>
                  <a:spLocks noChangeShapeType="1"/>
                </p:cNvSpPr>
                <p:nvPr/>
              </p:nvSpPr>
              <p:spPr bwMode="auto">
                <a:xfrm>
                  <a:off x="7874000" y="5870575"/>
                  <a:ext cx="146843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8" name="Line 79"/>
                <p:cNvSpPr>
                  <a:spLocks noChangeShapeType="1"/>
                </p:cNvSpPr>
                <p:nvPr/>
              </p:nvSpPr>
              <p:spPr bwMode="auto">
                <a:xfrm flipV="1">
                  <a:off x="7500938" y="3429001"/>
                  <a:ext cx="0" cy="21240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9" name="Line 80"/>
                <p:cNvSpPr>
                  <a:spLocks noChangeShapeType="1"/>
                </p:cNvSpPr>
                <p:nvPr/>
              </p:nvSpPr>
              <p:spPr bwMode="auto">
                <a:xfrm flipV="1">
                  <a:off x="9712325" y="3419476"/>
                  <a:ext cx="0" cy="21240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30" name="Line 81"/>
                <p:cNvSpPr>
                  <a:spLocks noChangeShapeType="1"/>
                </p:cNvSpPr>
                <p:nvPr/>
              </p:nvSpPr>
              <p:spPr bwMode="auto">
                <a:xfrm flipV="1">
                  <a:off x="7248525" y="3744914"/>
                  <a:ext cx="0" cy="152082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32" name="Oval 50"/>
                <p:cNvSpPr>
                  <a:spLocks noChangeArrowheads="1"/>
                </p:cNvSpPr>
                <p:nvPr/>
              </p:nvSpPr>
              <p:spPr bwMode="auto">
                <a:xfrm>
                  <a:off x="9948864" y="37115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</p:grpSp>
        </p:grpSp>
        <p:cxnSp>
          <p:nvCxnSpPr>
            <p:cNvPr id="7" name="Прямая со стрелкой 6"/>
            <p:cNvCxnSpPr/>
            <p:nvPr/>
          </p:nvCxnSpPr>
          <p:spPr>
            <a:xfrm flipV="1">
              <a:off x="11309998" y="693860"/>
              <a:ext cx="0" cy="5764422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72" name="Овал 71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5245299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2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2578270" cy="188846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tg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𝜋</m:t>
                                  </m:r>
                                </m:num>
                                <m:den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den>
                              </m:f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2578270" cy="1888466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/>
          <p:nvPr/>
        </p:nvCxnSpPr>
        <p:spPr>
          <a:xfrm flipV="1">
            <a:off x="9672621" y="956441"/>
            <a:ext cx="1595879" cy="2962256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11304801" y="833910"/>
                <a:ext cx="342337" cy="3096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ad>
                        <m:radPr>
                          <m:degHide m:val="on"/>
                          <m:ctrlPr>
                            <a:rPr lang="en-US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US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𝟑</m:t>
                          </m:r>
                        </m:e>
                      </m:rad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304801" y="833910"/>
                <a:ext cx="342337" cy="309637"/>
              </a:xfrm>
              <a:prstGeom prst="rect">
                <a:avLst/>
              </a:prstGeom>
              <a:blipFill>
                <a:blip r:embed="rId4"/>
                <a:stretch>
                  <a:fillRect r="-15789" b="-5882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6" name="Группа 15"/>
          <p:cNvGrpSpPr/>
          <p:nvPr/>
        </p:nvGrpSpPr>
        <p:grpSpPr>
          <a:xfrm>
            <a:off x="6980350" y="693860"/>
            <a:ext cx="4806748" cy="5764422"/>
            <a:chOff x="6980350" y="693860"/>
            <a:chExt cx="4806748" cy="5764422"/>
          </a:xfrm>
        </p:grpSpPr>
        <p:grpSp>
          <p:nvGrpSpPr>
            <p:cNvPr id="4" name="Группа 3"/>
            <p:cNvGrpSpPr/>
            <p:nvPr/>
          </p:nvGrpSpPr>
          <p:grpSpPr>
            <a:xfrm>
              <a:off x="6980350" y="1704426"/>
              <a:ext cx="4806748" cy="4359924"/>
              <a:chOff x="5995832" y="2393112"/>
              <a:chExt cx="4664365" cy="4230777"/>
            </a:xfrm>
          </p:grpSpPr>
          <p:sp>
            <p:nvSpPr>
              <p:cNvPr id="19461" name="Oval 5"/>
              <p:cNvSpPr>
                <a:spLocks noChangeArrowheads="1"/>
              </p:cNvSpPr>
              <p:nvPr/>
            </p:nvSpPr>
            <p:spPr bwMode="auto">
              <a:xfrm>
                <a:off x="7034213" y="2960689"/>
                <a:ext cx="3167062" cy="3095625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marL="342900" indent="-342900">
                  <a:spcBef>
                    <a:spcPct val="20000"/>
                  </a:spcBef>
                  <a:buClr>
                    <a:schemeClr val="tx1"/>
                  </a:buClr>
                  <a:buSzPct val="75000"/>
                  <a:buFont typeface="Wingdings" panose="05000000000000000000" pitchFamily="2" charset="2"/>
                  <a:buChar char="l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tx1"/>
                  </a:buClr>
                  <a:buSzPct val="7500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tx1"/>
                  </a:buClr>
                  <a:buSzPct val="75000"/>
                  <a:buFont typeface="Wingdings" panose="05000000000000000000" pitchFamily="2" charset="2"/>
                  <a:buChar char="l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tx1"/>
                  </a:buClr>
                  <a:buSzPct val="80000"/>
                  <a:buChar char="–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ru-RU" altLang="ru-RU" sz="2400"/>
                  <a:t>                       </a:t>
                </a:r>
              </a:p>
            </p:txBody>
          </p:sp>
          <p:grpSp>
            <p:nvGrpSpPr>
              <p:cNvPr id="3" name="Группа 2"/>
              <p:cNvGrpSpPr/>
              <p:nvPr/>
            </p:nvGrpSpPr>
            <p:grpSpPr>
              <a:xfrm>
                <a:off x="5995832" y="2393112"/>
                <a:ext cx="4664365" cy="4230777"/>
                <a:chOff x="6003635" y="2384426"/>
                <a:chExt cx="4664365" cy="4230777"/>
              </a:xfrm>
            </p:grpSpPr>
            <p:sp>
              <p:nvSpPr>
                <p:cNvPr id="19462" name="Line 6"/>
                <p:cNvSpPr>
                  <a:spLocks noChangeShapeType="1"/>
                </p:cNvSpPr>
                <p:nvPr/>
              </p:nvSpPr>
              <p:spPr bwMode="auto">
                <a:xfrm flipV="1">
                  <a:off x="8616950" y="2457450"/>
                  <a:ext cx="0" cy="381635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463" name="Line 7"/>
                <p:cNvSpPr>
                  <a:spLocks noChangeShapeType="1"/>
                </p:cNvSpPr>
                <p:nvPr/>
              </p:nvSpPr>
              <p:spPr bwMode="auto">
                <a:xfrm>
                  <a:off x="6375401" y="4500563"/>
                  <a:ext cx="4105275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464" name="Rectangle 8"/>
                <p:cNvSpPr>
                  <a:spLocks noChangeArrowheads="1"/>
                </p:cNvSpPr>
                <p:nvPr/>
              </p:nvSpPr>
              <p:spPr bwMode="auto">
                <a:xfrm>
                  <a:off x="10306050" y="4437063"/>
                  <a:ext cx="361950" cy="3667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i="1"/>
                    <a:t>x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5" name="Rectangle 9"/>
                <p:cNvSpPr>
                  <a:spLocks noChangeArrowheads="1"/>
                </p:cNvSpPr>
                <p:nvPr/>
              </p:nvSpPr>
              <p:spPr bwMode="auto">
                <a:xfrm>
                  <a:off x="8328025" y="2384426"/>
                  <a:ext cx="361950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i="1"/>
                    <a:t>y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6" name="Rectangle 10"/>
                <p:cNvSpPr>
                  <a:spLocks noChangeArrowheads="1"/>
                </p:cNvSpPr>
                <p:nvPr/>
              </p:nvSpPr>
              <p:spPr bwMode="auto">
                <a:xfrm>
                  <a:off x="8401051" y="4508501"/>
                  <a:ext cx="346075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sz="1400"/>
                    <a:t>0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7" name="Rectangle 11"/>
                <p:cNvSpPr>
                  <a:spLocks noChangeArrowheads="1"/>
                </p:cNvSpPr>
                <p:nvPr/>
              </p:nvSpPr>
              <p:spPr bwMode="auto">
                <a:xfrm>
                  <a:off x="8378825" y="2637492"/>
                  <a:ext cx="346075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sz="1400" dirty="0"/>
                    <a:t>1</a:t>
                  </a:r>
                  <a:r>
                    <a:rPr lang="ru-RU" altLang="ru-RU" dirty="0"/>
                    <a:t> </a:t>
                  </a:r>
                </a:p>
              </p:txBody>
            </p:sp>
            <p:graphicFrame>
              <p:nvGraphicFramePr>
                <p:cNvPr id="143364" name="Object 4"/>
                <p:cNvGraphicFramePr>
                  <a:graphicFrameLocks noGrp="1" noChangeAspect="1"/>
                </p:cNvGraphicFramePr>
                <p:nvPr>
                  <p:ph sz="quarter" idx="2"/>
                </p:nvPr>
              </p:nvGraphicFramePr>
              <p:xfrm>
                <a:off x="7103426" y="2925666"/>
                <a:ext cx="308095" cy="50373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5275" name="Equation" r:id="rId5" imgW="241195" imgH="393529" progId="Equation.DSMT4">
                        <p:embed/>
                      </p:oleObj>
                    </mc:Choice>
                    <mc:Fallback>
                      <p:oleObj name="Equation" r:id="rId5" imgW="241195" imgH="393529" progId="Equation.DSMT4">
                        <p:embed/>
                        <p:pic>
                          <p:nvPicPr>
                            <p:cNvPr id="143364" name="Object 4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103426" y="2925666"/>
                              <a:ext cx="308095" cy="50373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16" name="Object 56"/>
                <p:cNvGraphicFramePr>
                  <a:graphicFrameLocks noGrp="1" noChangeAspect="1"/>
                </p:cNvGraphicFramePr>
                <p:nvPr>
                  <p:ph sz="quarter" idx="3"/>
                </p:nvPr>
              </p:nvGraphicFramePr>
              <p:xfrm>
                <a:off x="10091949" y="3429401"/>
                <a:ext cx="195640" cy="46830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5276" name="Equation" r:id="rId7" imgW="164957" imgH="393359" progId="Equation.DSMT4">
                        <p:embed/>
                      </p:oleObj>
                    </mc:Choice>
                    <mc:Fallback>
                      <p:oleObj name="Equation" r:id="rId7" imgW="164957" imgH="393359" progId="Equation.DSMT4">
                        <p:embed/>
                        <p:pic>
                          <p:nvPicPr>
                            <p:cNvPr id="143416" name="Object 56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0091949" y="3429401"/>
                              <a:ext cx="195640" cy="46830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69" name="Oval 13"/>
                <p:cNvSpPr>
                  <a:spLocks noChangeArrowheads="1"/>
                </p:cNvSpPr>
                <p:nvPr/>
              </p:nvSpPr>
              <p:spPr bwMode="auto">
                <a:xfrm>
                  <a:off x="10164764" y="44735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78" name="Oval 18"/>
                <p:cNvSpPr>
                  <a:spLocks noChangeArrowheads="1"/>
                </p:cNvSpPr>
                <p:nvPr/>
              </p:nvSpPr>
              <p:spPr bwMode="auto">
                <a:xfrm>
                  <a:off x="9685339" y="3357564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79" name="Oval 19"/>
                <p:cNvSpPr>
                  <a:spLocks noChangeArrowheads="1"/>
                </p:cNvSpPr>
                <p:nvPr/>
              </p:nvSpPr>
              <p:spPr bwMode="auto">
                <a:xfrm>
                  <a:off x="7473950" y="3378200"/>
                  <a:ext cx="71438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76" name="Rectangle 20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381" name="Object 21"/>
                <p:cNvGraphicFramePr>
                  <a:graphicFrameLocks noChangeAspect="1"/>
                </p:cNvGraphicFramePr>
                <p:nvPr/>
              </p:nvGraphicFramePr>
              <p:xfrm>
                <a:off x="9832975" y="2930526"/>
                <a:ext cx="217488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5277" name="Equation" r:id="rId9" imgW="164957" imgH="393359" progId="Equation.DSMT4">
                        <p:embed/>
                      </p:oleObj>
                    </mc:Choice>
                    <mc:Fallback>
                      <p:oleObj name="Equation" r:id="rId9" imgW="164957" imgH="393359" progId="Equation.DSMT4">
                        <p:embed/>
                        <p:pic>
                          <p:nvPicPr>
                            <p:cNvPr id="143381" name="Object 21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832975" y="2930526"/>
                              <a:ext cx="217488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78" name="Rectangle 22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79" name="Rectangle 23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80" name="Rectangle 25"/>
                <p:cNvSpPr>
                  <a:spLocks noChangeArrowheads="1"/>
                </p:cNvSpPr>
                <p:nvPr/>
              </p:nvSpPr>
              <p:spPr bwMode="auto">
                <a:xfrm>
                  <a:off x="6003635" y="3049866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87" name="Oval 27"/>
                <p:cNvSpPr>
                  <a:spLocks noChangeArrowheads="1"/>
                </p:cNvSpPr>
                <p:nvPr/>
              </p:nvSpPr>
              <p:spPr bwMode="auto">
                <a:xfrm>
                  <a:off x="9688514" y="5564189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88" name="Oval 28"/>
                <p:cNvSpPr>
                  <a:spLocks noChangeArrowheads="1"/>
                </p:cNvSpPr>
                <p:nvPr/>
              </p:nvSpPr>
              <p:spPr bwMode="auto">
                <a:xfrm>
                  <a:off x="7477125" y="556418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389" name="Object 29"/>
                <p:cNvGraphicFramePr>
                  <a:graphicFrameLocks noChangeAspect="1"/>
                </p:cNvGraphicFramePr>
                <p:nvPr/>
              </p:nvGraphicFramePr>
              <p:xfrm>
                <a:off x="7081839" y="5583239"/>
                <a:ext cx="307975" cy="50323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5278" name="Equation" r:id="rId11" imgW="241195" imgH="393529" progId="Equation.DSMT4">
                        <p:embed/>
                      </p:oleObj>
                    </mc:Choice>
                    <mc:Fallback>
                      <p:oleObj name="Equation" r:id="rId11" imgW="241195" imgH="393529" progId="Equation.DSMT4">
                        <p:embed/>
                        <p:pic>
                          <p:nvPicPr>
                            <p:cNvPr id="143389" name="Object 29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081839" y="5583239"/>
                              <a:ext cx="307975" cy="503237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390" name="Object 30"/>
                <p:cNvGraphicFramePr>
                  <a:graphicFrameLocks noChangeAspect="1"/>
                </p:cNvGraphicFramePr>
                <p:nvPr/>
              </p:nvGraphicFramePr>
              <p:xfrm>
                <a:off x="9815513" y="5575301"/>
                <a:ext cx="315912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5279" name="Equation" r:id="rId13" imgW="241195" imgH="393529" progId="Equation.DSMT4">
                        <p:embed/>
                      </p:oleObj>
                    </mc:Choice>
                    <mc:Fallback>
                      <p:oleObj name="Equation" r:id="rId13" imgW="241195" imgH="393529" progId="Equation.DSMT4">
                        <p:embed/>
                        <p:pic>
                          <p:nvPicPr>
                            <p:cNvPr id="143390" name="Object 30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815513" y="5575301"/>
                              <a:ext cx="315912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89" name="Line 37"/>
                <p:cNvSpPr>
                  <a:spLocks noChangeShapeType="1"/>
                </p:cNvSpPr>
                <p:nvPr/>
              </p:nvSpPr>
              <p:spPr bwMode="auto">
                <a:xfrm>
                  <a:off x="8509000" y="4437063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3398" name="Line 38"/>
                <p:cNvSpPr>
                  <a:spLocks noChangeShapeType="1"/>
                </p:cNvSpPr>
                <p:nvPr/>
              </p:nvSpPr>
              <p:spPr bwMode="auto">
                <a:xfrm flipV="1">
                  <a:off x="7521575" y="3432176"/>
                  <a:ext cx="2160588" cy="215741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3399" name="Line 39"/>
                <p:cNvSpPr>
                  <a:spLocks noChangeShapeType="1"/>
                </p:cNvSpPr>
                <p:nvPr/>
              </p:nvSpPr>
              <p:spPr bwMode="auto">
                <a:xfrm flipH="1" flipV="1">
                  <a:off x="7515225" y="3402013"/>
                  <a:ext cx="2184400" cy="21891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2" name="Line 40"/>
                <p:cNvSpPr>
                  <a:spLocks noChangeShapeType="1"/>
                </p:cNvSpPr>
                <p:nvPr/>
              </p:nvSpPr>
              <p:spPr bwMode="auto">
                <a:xfrm flipV="1">
                  <a:off x="9372600" y="3141663"/>
                  <a:ext cx="0" cy="27352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3" name="Oval 41"/>
                <p:cNvSpPr>
                  <a:spLocks noChangeArrowheads="1"/>
                </p:cNvSpPr>
                <p:nvPr/>
              </p:nvSpPr>
              <p:spPr bwMode="auto">
                <a:xfrm>
                  <a:off x="9336089" y="3105150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4" name="Oval 42"/>
                <p:cNvSpPr>
                  <a:spLocks noChangeArrowheads="1"/>
                </p:cNvSpPr>
                <p:nvPr/>
              </p:nvSpPr>
              <p:spPr bwMode="auto">
                <a:xfrm>
                  <a:off x="9336089" y="5842000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5" name="Line 43"/>
                <p:cNvSpPr>
                  <a:spLocks noChangeShapeType="1"/>
                </p:cNvSpPr>
                <p:nvPr/>
              </p:nvSpPr>
              <p:spPr bwMode="auto">
                <a:xfrm flipV="1">
                  <a:off x="7859713" y="3141663"/>
                  <a:ext cx="0" cy="27352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6" name="Oval 45"/>
                <p:cNvSpPr>
                  <a:spLocks noChangeArrowheads="1"/>
                </p:cNvSpPr>
                <p:nvPr/>
              </p:nvSpPr>
              <p:spPr bwMode="auto">
                <a:xfrm>
                  <a:off x="7823200" y="311308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7" name="Oval 46"/>
                <p:cNvSpPr>
                  <a:spLocks noChangeArrowheads="1"/>
                </p:cNvSpPr>
                <p:nvPr/>
              </p:nvSpPr>
              <p:spPr bwMode="auto">
                <a:xfrm>
                  <a:off x="7823200" y="5827714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8" name="Line 47"/>
                <p:cNvSpPr>
                  <a:spLocks noChangeShapeType="1"/>
                </p:cNvSpPr>
                <p:nvPr/>
              </p:nvSpPr>
              <p:spPr bwMode="auto">
                <a:xfrm>
                  <a:off x="7248526" y="3752850"/>
                  <a:ext cx="2735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9" name="Line 48"/>
                <p:cNvSpPr>
                  <a:spLocks noChangeShapeType="1"/>
                </p:cNvSpPr>
                <p:nvPr/>
              </p:nvSpPr>
              <p:spPr bwMode="auto">
                <a:xfrm>
                  <a:off x="7248526" y="5265738"/>
                  <a:ext cx="2735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00" name="Oval 49"/>
                <p:cNvSpPr>
                  <a:spLocks noChangeArrowheads="1"/>
                </p:cNvSpPr>
                <p:nvPr/>
              </p:nvSpPr>
              <p:spPr bwMode="auto">
                <a:xfrm>
                  <a:off x="7204075" y="371633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1" name="Oval 51"/>
                <p:cNvSpPr>
                  <a:spLocks noChangeArrowheads="1"/>
                </p:cNvSpPr>
                <p:nvPr/>
              </p:nvSpPr>
              <p:spPr bwMode="auto">
                <a:xfrm>
                  <a:off x="7204075" y="522763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2" name="Oval 52"/>
                <p:cNvSpPr>
                  <a:spLocks noChangeArrowheads="1"/>
                </p:cNvSpPr>
                <p:nvPr/>
              </p:nvSpPr>
              <p:spPr bwMode="auto">
                <a:xfrm>
                  <a:off x="9959975" y="5237164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3" name="Oval 53"/>
                <p:cNvSpPr>
                  <a:spLocks noChangeArrowheads="1"/>
                </p:cNvSpPr>
                <p:nvPr/>
              </p:nvSpPr>
              <p:spPr bwMode="auto">
                <a:xfrm>
                  <a:off x="8580439" y="29241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4" name="Oval 54"/>
                <p:cNvSpPr>
                  <a:spLocks noChangeArrowheads="1"/>
                </p:cNvSpPr>
                <p:nvPr/>
              </p:nvSpPr>
              <p:spPr bwMode="auto">
                <a:xfrm>
                  <a:off x="8574089" y="60356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5" name="Oval 55"/>
                <p:cNvSpPr>
                  <a:spLocks noChangeArrowheads="1"/>
                </p:cNvSpPr>
                <p:nvPr/>
              </p:nvSpPr>
              <p:spPr bwMode="auto">
                <a:xfrm>
                  <a:off x="6996114" y="4478339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418" name="Object 58"/>
                <p:cNvGraphicFramePr>
                  <a:graphicFrameLocks noChangeAspect="1"/>
                </p:cNvGraphicFramePr>
                <p:nvPr/>
              </p:nvGraphicFramePr>
              <p:xfrm>
                <a:off x="6743701" y="3429000"/>
                <a:ext cx="307975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5280" name="Equation" r:id="rId15" imgW="241195" imgH="393529" progId="Equation.DSMT4">
                        <p:embed/>
                      </p:oleObj>
                    </mc:Choice>
                    <mc:Fallback>
                      <p:oleObj name="Equation" r:id="rId15" imgW="241195" imgH="393529" progId="Equation.DSMT4">
                        <p:embed/>
                        <p:pic>
                          <p:nvPicPr>
                            <p:cNvPr id="143418" name="Object 58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743701" y="3429000"/>
                              <a:ext cx="307975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19" name="Object 59"/>
                <p:cNvGraphicFramePr>
                  <a:graphicFrameLocks noChangeAspect="1"/>
                </p:cNvGraphicFramePr>
                <p:nvPr/>
              </p:nvGraphicFramePr>
              <p:xfrm>
                <a:off x="8688389" y="2384426"/>
                <a:ext cx="217487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5281" name="Equation" r:id="rId17" imgW="164957" imgH="393359" progId="Equation.DSMT4">
                        <p:embed/>
                      </p:oleObj>
                    </mc:Choice>
                    <mc:Fallback>
                      <p:oleObj name="Equation" r:id="rId17" imgW="164957" imgH="393359" progId="Equation.DSMT4">
                        <p:embed/>
                        <p:pic>
                          <p:nvPicPr>
                            <p:cNvPr id="143419" name="Object 59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8688389" y="2384426"/>
                              <a:ext cx="217487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0" name="Object 60"/>
                <p:cNvGraphicFramePr>
                  <a:graphicFrameLocks noChangeAspect="1"/>
                </p:cNvGraphicFramePr>
                <p:nvPr/>
              </p:nvGraphicFramePr>
              <p:xfrm>
                <a:off x="6635750" y="4221163"/>
                <a:ext cx="323850" cy="2032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5282" name="Equation" r:id="rId19" imgW="139700" imgH="139700" progId="Equation.DSMT4">
                        <p:embed/>
                      </p:oleObj>
                    </mc:Choice>
                    <mc:Fallback>
                      <p:oleObj name="Equation" r:id="rId19" imgW="139700" imgH="139700" progId="Equation.DSMT4">
                        <p:embed/>
                        <p:pic>
                          <p:nvPicPr>
                            <p:cNvPr id="143420" name="Object 60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635750" y="4221163"/>
                              <a:ext cx="323850" cy="203200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1" name="Object 61"/>
                <p:cNvGraphicFramePr>
                  <a:graphicFrameLocks noChangeAspect="1"/>
                </p:cNvGraphicFramePr>
                <p:nvPr/>
              </p:nvGraphicFramePr>
              <p:xfrm>
                <a:off x="8326070" y="6111965"/>
                <a:ext cx="309563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5283" name="Equation" r:id="rId21" imgW="241195" imgH="393529" progId="Equation.DSMT4">
                        <p:embed/>
                      </p:oleObj>
                    </mc:Choice>
                    <mc:Fallback>
                      <p:oleObj name="Equation" r:id="rId21" imgW="241195" imgH="393529" progId="Equation.DSMT4">
                        <p:embed/>
                        <p:pic>
                          <p:nvPicPr>
                            <p:cNvPr id="143421" name="Object 61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8326070" y="6111965"/>
                              <a:ext cx="309563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2" name="Object 62"/>
                <p:cNvGraphicFramePr>
                  <a:graphicFrameLocks noChangeAspect="1"/>
                </p:cNvGraphicFramePr>
                <p:nvPr/>
              </p:nvGraphicFramePr>
              <p:xfrm>
                <a:off x="6780213" y="5049839"/>
                <a:ext cx="309562" cy="50323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5284" name="Equation" r:id="rId23" imgW="241195" imgH="393529" progId="Equation.DSMT4">
                        <p:embed/>
                      </p:oleObj>
                    </mc:Choice>
                    <mc:Fallback>
                      <p:oleObj name="Equation" r:id="rId23" imgW="241195" imgH="393529" progId="Equation.DSMT4">
                        <p:embed/>
                        <p:pic>
                          <p:nvPicPr>
                            <p:cNvPr id="143422" name="Object 62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780213" y="5049839"/>
                              <a:ext cx="309562" cy="503237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3" name="Object 63"/>
                <p:cNvGraphicFramePr>
                  <a:graphicFrameLocks noChangeAspect="1"/>
                </p:cNvGraphicFramePr>
                <p:nvPr/>
              </p:nvGraphicFramePr>
              <p:xfrm>
                <a:off x="10171113" y="5070475"/>
                <a:ext cx="374650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5285" name="Equation" r:id="rId25" imgW="291973" imgH="393529" progId="Equation.DSMT4">
                        <p:embed/>
                      </p:oleObj>
                    </mc:Choice>
                    <mc:Fallback>
                      <p:oleObj name="Equation" r:id="rId25" imgW="291973" imgH="393529" progId="Equation.DSMT4">
                        <p:embed/>
                        <p:pic>
                          <p:nvPicPr>
                            <p:cNvPr id="143423" name="Object 63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0171113" y="5070475"/>
                              <a:ext cx="374650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4" name="Object 64"/>
                <p:cNvGraphicFramePr>
                  <a:graphicFrameLocks noChangeAspect="1"/>
                </p:cNvGraphicFramePr>
                <p:nvPr/>
              </p:nvGraphicFramePr>
              <p:xfrm>
                <a:off x="9299575" y="2528889"/>
                <a:ext cx="217488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5286" name="Equation" r:id="rId27" imgW="164957" imgH="393359" progId="Equation.DSMT4">
                        <p:embed/>
                      </p:oleObj>
                    </mc:Choice>
                    <mc:Fallback>
                      <p:oleObj name="Equation" r:id="rId27" imgW="164957" imgH="393359" progId="Equation.DSMT4">
                        <p:embed/>
                        <p:pic>
                          <p:nvPicPr>
                            <p:cNvPr id="143424" name="Object 64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299575" y="2528889"/>
                              <a:ext cx="217488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5" name="Object 65"/>
                <p:cNvGraphicFramePr>
                  <a:graphicFrameLocks noChangeAspect="1"/>
                </p:cNvGraphicFramePr>
                <p:nvPr/>
              </p:nvGraphicFramePr>
              <p:xfrm>
                <a:off x="9255763" y="5949951"/>
                <a:ext cx="317500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5287" name="Equation" r:id="rId29" imgW="241195" imgH="393529" progId="Equation.DSMT4">
                        <p:embed/>
                      </p:oleObj>
                    </mc:Choice>
                    <mc:Fallback>
                      <p:oleObj name="Equation" r:id="rId29" imgW="241195" imgH="393529" progId="Equation.DSMT4">
                        <p:embed/>
                        <p:pic>
                          <p:nvPicPr>
                            <p:cNvPr id="143425" name="Object 65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255763" y="5949951"/>
                              <a:ext cx="317500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6" name="Object 66"/>
                <p:cNvGraphicFramePr>
                  <a:graphicFrameLocks noChangeAspect="1"/>
                </p:cNvGraphicFramePr>
                <p:nvPr/>
              </p:nvGraphicFramePr>
              <p:xfrm>
                <a:off x="7666039" y="2565401"/>
                <a:ext cx="319087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5288" name="Equation" r:id="rId31" imgW="241195" imgH="393529" progId="Equation.DSMT4">
                        <p:embed/>
                      </p:oleObj>
                    </mc:Choice>
                    <mc:Fallback>
                      <p:oleObj name="Equation" r:id="rId31" imgW="241195" imgH="393529" progId="Equation.DSMT4">
                        <p:embed/>
                        <p:pic>
                          <p:nvPicPr>
                            <p:cNvPr id="143426" name="Object 66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666039" y="2565401"/>
                              <a:ext cx="319087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7" name="Object 67"/>
                <p:cNvGraphicFramePr>
                  <a:graphicFrameLocks noChangeAspect="1"/>
                </p:cNvGraphicFramePr>
                <p:nvPr/>
              </p:nvGraphicFramePr>
              <p:xfrm>
                <a:off x="7594600" y="5949951"/>
                <a:ext cx="317500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5289" name="Equation" r:id="rId33" imgW="241195" imgH="393529" progId="Equation.DSMT4">
                        <p:embed/>
                      </p:oleObj>
                    </mc:Choice>
                    <mc:Fallback>
                      <p:oleObj name="Equation" r:id="rId33" imgW="241195" imgH="393529" progId="Equation.DSMT4">
                        <p:embed/>
                        <p:pic>
                          <p:nvPicPr>
                            <p:cNvPr id="143427" name="Object 67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594600" y="5949951"/>
                              <a:ext cx="317500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524" name="Line 75"/>
                <p:cNvSpPr>
                  <a:spLocks noChangeShapeType="1"/>
                </p:cNvSpPr>
                <p:nvPr/>
              </p:nvSpPr>
              <p:spPr bwMode="auto">
                <a:xfrm>
                  <a:off x="7529513" y="3398838"/>
                  <a:ext cx="219551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5" name="Line 76"/>
                <p:cNvSpPr>
                  <a:spLocks noChangeShapeType="1"/>
                </p:cNvSpPr>
                <p:nvPr/>
              </p:nvSpPr>
              <p:spPr bwMode="auto">
                <a:xfrm>
                  <a:off x="7532688" y="5595938"/>
                  <a:ext cx="219551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6" name="Line 77"/>
                <p:cNvSpPr>
                  <a:spLocks noChangeShapeType="1"/>
                </p:cNvSpPr>
                <p:nvPr/>
              </p:nvSpPr>
              <p:spPr bwMode="auto">
                <a:xfrm>
                  <a:off x="7886700" y="3154363"/>
                  <a:ext cx="146843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7" name="Line 78"/>
                <p:cNvSpPr>
                  <a:spLocks noChangeShapeType="1"/>
                </p:cNvSpPr>
                <p:nvPr/>
              </p:nvSpPr>
              <p:spPr bwMode="auto">
                <a:xfrm>
                  <a:off x="7874000" y="5870575"/>
                  <a:ext cx="146843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8" name="Line 79"/>
                <p:cNvSpPr>
                  <a:spLocks noChangeShapeType="1"/>
                </p:cNvSpPr>
                <p:nvPr/>
              </p:nvSpPr>
              <p:spPr bwMode="auto">
                <a:xfrm flipV="1">
                  <a:off x="7500938" y="3429001"/>
                  <a:ext cx="0" cy="21240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9" name="Line 80"/>
                <p:cNvSpPr>
                  <a:spLocks noChangeShapeType="1"/>
                </p:cNvSpPr>
                <p:nvPr/>
              </p:nvSpPr>
              <p:spPr bwMode="auto">
                <a:xfrm flipV="1">
                  <a:off x="9712325" y="3419476"/>
                  <a:ext cx="0" cy="21240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30" name="Line 81"/>
                <p:cNvSpPr>
                  <a:spLocks noChangeShapeType="1"/>
                </p:cNvSpPr>
                <p:nvPr/>
              </p:nvSpPr>
              <p:spPr bwMode="auto">
                <a:xfrm flipV="1">
                  <a:off x="7248525" y="3744914"/>
                  <a:ext cx="0" cy="152082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32" name="Oval 50"/>
                <p:cNvSpPr>
                  <a:spLocks noChangeArrowheads="1"/>
                </p:cNvSpPr>
                <p:nvPr/>
              </p:nvSpPr>
              <p:spPr bwMode="auto">
                <a:xfrm>
                  <a:off x="9948864" y="37115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</p:grpSp>
        </p:grpSp>
        <p:cxnSp>
          <p:nvCxnSpPr>
            <p:cNvPr id="7" name="Прямая со стрелкой 6"/>
            <p:cNvCxnSpPr/>
            <p:nvPr/>
          </p:nvCxnSpPr>
          <p:spPr>
            <a:xfrm flipV="1">
              <a:off x="11309998" y="693860"/>
              <a:ext cx="0" cy="5764422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72" name="Овал 71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2801045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2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112913" y="-13381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64764" y="4473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</p:nvPr>
            </p:nvGraphicFramePr>
            <p:xfrm>
              <a:off x="7103542" y="2925857"/>
              <a:ext cx="308643" cy="50334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1179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3542" y="2925857"/>
                            <a:ext cx="308643" cy="50334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</p:nvPr>
            </p:nvGraphicFramePr>
            <p:xfrm>
              <a:off x="10091520" y="3429199"/>
              <a:ext cx="195806" cy="46794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1180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520" y="3429199"/>
                            <a:ext cx="195806" cy="46794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/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1181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/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1182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/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1183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74089" y="60356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96114" y="447833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/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1184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/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1185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/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1186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/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1187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/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1188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/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1189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/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1190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/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1191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/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1192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/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1193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876542" y="2514224"/>
                <a:ext cx="3831818" cy="188846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cos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f>
                                <m:f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𝜋</m:t>
                                  </m:r>
                                </m:num>
                                <m:den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6</m:t>
                                  </m:r>
                                </m:den>
                              </m:f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76542" y="2514224"/>
                <a:ext cx="3831818" cy="1888466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>
            <a:stCxn id="19502" idx="1"/>
          </p:cNvCxnSpPr>
          <p:nvPr/>
        </p:nvCxnSpPr>
        <p:spPr>
          <a:xfrm flipV="1">
            <a:off x="10805392" y="3017643"/>
            <a:ext cx="10393" cy="1077753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10518780" y="2592776"/>
                <a:ext cx="594009" cy="3096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ad>
                        <m:radPr>
                          <m:degHide m:val="on"/>
                          <m:ctrlPr>
                            <a:rPr lang="en-US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US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𝟑</m:t>
                          </m:r>
                        </m:e>
                      </m:rad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/</m:t>
                      </m:r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𝟐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518780" y="2592776"/>
                <a:ext cx="594009" cy="309637"/>
              </a:xfrm>
              <a:prstGeom prst="rect">
                <a:avLst/>
              </a:prstGeom>
              <a:blipFill>
                <a:blip r:embed="rId34"/>
                <a:stretch>
                  <a:fillRect r="-10309" b="-31373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" name="Овал 70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9223669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1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112913" y="-13381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64764" y="4473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  <p:extLst>
                  <p:ext uri="{D42A27DB-BD31-4B8C-83A1-F6EECF244321}">
                    <p14:modId xmlns:p14="http://schemas.microsoft.com/office/powerpoint/2010/main" val="340998399"/>
                  </p:ext>
                </p:extLst>
              </p:nvPr>
            </p:nvGraphicFramePr>
            <p:xfrm>
              <a:off x="7103542" y="2925857"/>
              <a:ext cx="308643" cy="50334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8895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3542" y="2925857"/>
                            <a:ext cx="308643" cy="50334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  <p:extLst>
                  <p:ext uri="{D42A27DB-BD31-4B8C-83A1-F6EECF244321}">
                    <p14:modId xmlns:p14="http://schemas.microsoft.com/office/powerpoint/2010/main" val="1600643501"/>
                  </p:ext>
                </p:extLst>
              </p:nvPr>
            </p:nvGraphicFramePr>
            <p:xfrm>
              <a:off x="10091520" y="3429199"/>
              <a:ext cx="195806" cy="46794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8896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520" y="3429199"/>
                            <a:ext cx="195806" cy="46794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626940251"/>
                  </p:ext>
                </p:extLst>
              </p:nvPr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8897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277624522"/>
                  </p:ext>
                </p:extLst>
              </p:nvPr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8898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587311887"/>
                  </p:ext>
                </p:extLst>
              </p:nvPr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8899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74089" y="60356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96114" y="447833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740444232"/>
                  </p:ext>
                </p:extLst>
              </p:nvPr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8900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598837613"/>
                  </p:ext>
                </p:extLst>
              </p:nvPr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8901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186187103"/>
                  </p:ext>
                </p:extLst>
              </p:nvPr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8902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934603231"/>
                  </p:ext>
                </p:extLst>
              </p:nvPr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8903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9776649"/>
                  </p:ext>
                </p:extLst>
              </p:nvPr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8904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41716037"/>
                  </p:ext>
                </p:extLst>
              </p:nvPr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8905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72867899"/>
                  </p:ext>
                </p:extLst>
              </p:nvPr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8906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694141952"/>
                  </p:ext>
                </p:extLst>
              </p:nvPr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8907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871261708"/>
                  </p:ext>
                </p:extLst>
              </p:nvPr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8908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40685438"/>
                  </p:ext>
                </p:extLst>
              </p:nvPr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8909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3947298" cy="110799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sin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sSup>
                                <m:sSup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150</m:t>
                                  </m:r>
                                </m:e>
                                <m:sup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sup>
                              </m:sSup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3947298" cy="1107996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>
            <a:stCxn id="19530" idx="1"/>
          </p:cNvCxnSpPr>
          <p:nvPr/>
        </p:nvCxnSpPr>
        <p:spPr>
          <a:xfrm flipV="1">
            <a:off x="6899368" y="1934400"/>
            <a:ext cx="1976067" cy="4560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8928729" y="1794191"/>
                <a:ext cx="442429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𝟏</m:t>
                      </m:r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/</m:t>
                      </m:r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𝟐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928729" y="1794191"/>
                <a:ext cx="442429" cy="276999"/>
              </a:xfrm>
              <a:prstGeom prst="rect">
                <a:avLst/>
              </a:prstGeom>
              <a:blipFill>
                <a:blip r:embed="rId34"/>
                <a:stretch>
                  <a:fillRect l="-12500" t="-2174" r="-13889" b="-32609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" name="Овал 70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9635434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1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112913" y="-13381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64764" y="4473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  <p:extLst>
                  <p:ext uri="{D42A27DB-BD31-4B8C-83A1-F6EECF244321}">
                    <p14:modId xmlns:p14="http://schemas.microsoft.com/office/powerpoint/2010/main" val="340998399"/>
                  </p:ext>
                </p:extLst>
              </p:nvPr>
            </p:nvGraphicFramePr>
            <p:xfrm>
              <a:off x="7103542" y="2925857"/>
              <a:ext cx="308643" cy="50334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971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3542" y="2925857"/>
                            <a:ext cx="308643" cy="50334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  <p:extLst>
                  <p:ext uri="{D42A27DB-BD31-4B8C-83A1-F6EECF244321}">
                    <p14:modId xmlns:p14="http://schemas.microsoft.com/office/powerpoint/2010/main" val="1600643501"/>
                  </p:ext>
                </p:extLst>
              </p:nvPr>
            </p:nvGraphicFramePr>
            <p:xfrm>
              <a:off x="10091520" y="3429199"/>
              <a:ext cx="195806" cy="46794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972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520" y="3429199"/>
                            <a:ext cx="195806" cy="46794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626940251"/>
                  </p:ext>
                </p:extLst>
              </p:nvPr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973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277624522"/>
                  </p:ext>
                </p:extLst>
              </p:nvPr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974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587311887"/>
                  </p:ext>
                </p:extLst>
              </p:nvPr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975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74089" y="60356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96114" y="447833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740444232"/>
                  </p:ext>
                </p:extLst>
              </p:nvPr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976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598837613"/>
                  </p:ext>
                </p:extLst>
              </p:nvPr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977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186187103"/>
                  </p:ext>
                </p:extLst>
              </p:nvPr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978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934603231"/>
                  </p:ext>
                </p:extLst>
              </p:nvPr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979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9776649"/>
                  </p:ext>
                </p:extLst>
              </p:nvPr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980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41716037"/>
                  </p:ext>
                </p:extLst>
              </p:nvPr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981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72867899"/>
                  </p:ext>
                </p:extLst>
              </p:nvPr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982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694141952"/>
                  </p:ext>
                </p:extLst>
              </p:nvPr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983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871261708"/>
                  </p:ext>
                </p:extLst>
              </p:nvPr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984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40685438"/>
                  </p:ext>
                </p:extLst>
              </p:nvPr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985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2945358" cy="188846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sin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𝜋</m:t>
                                  </m:r>
                                </m:num>
                                <m:den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den>
                              </m:f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2945358" cy="1888466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/>
          <p:nvPr/>
        </p:nvCxnSpPr>
        <p:spPr>
          <a:xfrm flipH="1" flipV="1">
            <a:off x="8852962" y="1059307"/>
            <a:ext cx="1116745" cy="16880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8220032" y="907912"/>
                <a:ext cx="594009" cy="3096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ad>
                        <m:radPr>
                          <m:degHide m:val="on"/>
                          <m:ctrlPr>
                            <a:rPr lang="en-US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US" b="1" i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𝟑</m:t>
                          </m:r>
                        </m:e>
                      </m:rad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/</m:t>
                      </m:r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𝟐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20032" y="907912"/>
                <a:ext cx="594009" cy="309637"/>
              </a:xfrm>
              <a:prstGeom prst="rect">
                <a:avLst/>
              </a:prstGeom>
              <a:blipFill>
                <a:blip r:embed="rId34"/>
                <a:stretch>
                  <a:fillRect r="-10204" b="-31373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2" name="Овал 71"/>
          <p:cNvSpPr/>
          <p:nvPr/>
        </p:nvSpPr>
        <p:spPr>
          <a:xfrm>
            <a:off x="488731" y="54851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3232350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2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3350917" cy="188846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tg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f>
                                <m:f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𝜋</m:t>
                                  </m:r>
                                </m:num>
                                <m:den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6</m:t>
                                  </m:r>
                                </m:den>
                              </m:f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3350917" cy="1888466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>
            <a:endCxn id="143423" idx="1"/>
          </p:cNvCxnSpPr>
          <p:nvPr/>
        </p:nvCxnSpPr>
        <p:spPr>
          <a:xfrm>
            <a:off x="9672621" y="3918697"/>
            <a:ext cx="1602422" cy="813071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11680603" y="4556500"/>
                <a:ext cx="693395" cy="30309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−</m:t>
                    </m:r>
                    <m:rad>
                      <m:radPr>
                        <m:degHide m:val="on"/>
                        <m:ctrlPr>
                          <a:rPr lang="en-US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a:rPr lang="en-US" b="1" i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𝟑</m:t>
                        </m:r>
                      </m:e>
                    </m:rad>
                    <m:r>
                      <a:rPr lang="en-US" b="1" i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/</m:t>
                    </m:r>
                  </m:oMath>
                </a14:m>
                <a:r>
                  <a:rPr lang="en-US" b="1" dirty="0" smtClean="0">
                    <a:solidFill>
                      <a:srgbClr val="FF0000"/>
                    </a:solidFill>
                  </a:rPr>
                  <a:t>3</a:t>
                </a:r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680603" y="4556500"/>
                <a:ext cx="693395" cy="303096"/>
              </a:xfrm>
              <a:prstGeom prst="rect">
                <a:avLst/>
              </a:prstGeom>
              <a:blipFill>
                <a:blip r:embed="rId4"/>
                <a:stretch>
                  <a:fillRect l="-5263" t="-16000" r="-20175" b="-48000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6" name="Группа 15"/>
          <p:cNvGrpSpPr/>
          <p:nvPr/>
        </p:nvGrpSpPr>
        <p:grpSpPr>
          <a:xfrm>
            <a:off x="6980350" y="693860"/>
            <a:ext cx="4806748" cy="5764422"/>
            <a:chOff x="6980350" y="693860"/>
            <a:chExt cx="4806748" cy="5764422"/>
          </a:xfrm>
        </p:grpSpPr>
        <p:grpSp>
          <p:nvGrpSpPr>
            <p:cNvPr id="4" name="Группа 3"/>
            <p:cNvGrpSpPr/>
            <p:nvPr/>
          </p:nvGrpSpPr>
          <p:grpSpPr>
            <a:xfrm>
              <a:off x="6980350" y="1704426"/>
              <a:ext cx="4806748" cy="4359924"/>
              <a:chOff x="5995832" y="2393112"/>
              <a:chExt cx="4664365" cy="4230777"/>
            </a:xfrm>
          </p:grpSpPr>
          <p:sp>
            <p:nvSpPr>
              <p:cNvPr id="19461" name="Oval 5"/>
              <p:cNvSpPr>
                <a:spLocks noChangeArrowheads="1"/>
              </p:cNvSpPr>
              <p:nvPr/>
            </p:nvSpPr>
            <p:spPr bwMode="auto">
              <a:xfrm>
                <a:off x="7034213" y="2960689"/>
                <a:ext cx="3167062" cy="3095625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marL="342900" indent="-342900">
                  <a:spcBef>
                    <a:spcPct val="20000"/>
                  </a:spcBef>
                  <a:buClr>
                    <a:schemeClr val="tx1"/>
                  </a:buClr>
                  <a:buSzPct val="75000"/>
                  <a:buFont typeface="Wingdings" panose="05000000000000000000" pitchFamily="2" charset="2"/>
                  <a:buChar char="l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tx1"/>
                  </a:buClr>
                  <a:buSzPct val="7500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tx1"/>
                  </a:buClr>
                  <a:buSzPct val="75000"/>
                  <a:buFont typeface="Wingdings" panose="05000000000000000000" pitchFamily="2" charset="2"/>
                  <a:buChar char="l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tx1"/>
                  </a:buClr>
                  <a:buSzPct val="80000"/>
                  <a:buChar char="–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ru-RU" altLang="ru-RU" sz="2400"/>
                  <a:t>                       </a:t>
                </a:r>
              </a:p>
            </p:txBody>
          </p:sp>
          <p:grpSp>
            <p:nvGrpSpPr>
              <p:cNvPr id="3" name="Группа 2"/>
              <p:cNvGrpSpPr/>
              <p:nvPr/>
            </p:nvGrpSpPr>
            <p:grpSpPr>
              <a:xfrm>
                <a:off x="5995832" y="2393112"/>
                <a:ext cx="4664365" cy="4230777"/>
                <a:chOff x="6003635" y="2384426"/>
                <a:chExt cx="4664365" cy="4230777"/>
              </a:xfrm>
            </p:grpSpPr>
            <p:sp>
              <p:nvSpPr>
                <p:cNvPr id="19462" name="Line 6"/>
                <p:cNvSpPr>
                  <a:spLocks noChangeShapeType="1"/>
                </p:cNvSpPr>
                <p:nvPr/>
              </p:nvSpPr>
              <p:spPr bwMode="auto">
                <a:xfrm flipV="1">
                  <a:off x="8616950" y="2457450"/>
                  <a:ext cx="0" cy="381635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463" name="Line 7"/>
                <p:cNvSpPr>
                  <a:spLocks noChangeShapeType="1"/>
                </p:cNvSpPr>
                <p:nvPr/>
              </p:nvSpPr>
              <p:spPr bwMode="auto">
                <a:xfrm>
                  <a:off x="6375401" y="4500563"/>
                  <a:ext cx="4105275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464" name="Rectangle 8"/>
                <p:cNvSpPr>
                  <a:spLocks noChangeArrowheads="1"/>
                </p:cNvSpPr>
                <p:nvPr/>
              </p:nvSpPr>
              <p:spPr bwMode="auto">
                <a:xfrm>
                  <a:off x="10306050" y="4437063"/>
                  <a:ext cx="361950" cy="3667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i="1"/>
                    <a:t>x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5" name="Rectangle 9"/>
                <p:cNvSpPr>
                  <a:spLocks noChangeArrowheads="1"/>
                </p:cNvSpPr>
                <p:nvPr/>
              </p:nvSpPr>
              <p:spPr bwMode="auto">
                <a:xfrm>
                  <a:off x="8328025" y="2384426"/>
                  <a:ext cx="361950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i="1"/>
                    <a:t>y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6" name="Rectangle 10"/>
                <p:cNvSpPr>
                  <a:spLocks noChangeArrowheads="1"/>
                </p:cNvSpPr>
                <p:nvPr/>
              </p:nvSpPr>
              <p:spPr bwMode="auto">
                <a:xfrm>
                  <a:off x="8401051" y="4508501"/>
                  <a:ext cx="346075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sz="1400"/>
                    <a:t>0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7" name="Rectangle 11"/>
                <p:cNvSpPr>
                  <a:spLocks noChangeArrowheads="1"/>
                </p:cNvSpPr>
                <p:nvPr/>
              </p:nvSpPr>
              <p:spPr bwMode="auto">
                <a:xfrm>
                  <a:off x="8378825" y="2637492"/>
                  <a:ext cx="346075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sz="1400" dirty="0"/>
                    <a:t>1</a:t>
                  </a:r>
                  <a:r>
                    <a:rPr lang="ru-RU" altLang="ru-RU" dirty="0"/>
                    <a:t> </a:t>
                  </a:r>
                </a:p>
              </p:txBody>
            </p:sp>
            <p:graphicFrame>
              <p:nvGraphicFramePr>
                <p:cNvPr id="143364" name="Object 4"/>
                <p:cNvGraphicFramePr>
                  <a:graphicFrameLocks noGrp="1" noChangeAspect="1"/>
                </p:cNvGraphicFramePr>
                <p:nvPr>
                  <p:ph sz="quarter" idx="2"/>
                </p:nvPr>
              </p:nvGraphicFramePr>
              <p:xfrm>
                <a:off x="7103426" y="2925666"/>
                <a:ext cx="308095" cy="50373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9371" name="Equation" r:id="rId5" imgW="241195" imgH="393529" progId="Equation.DSMT4">
                        <p:embed/>
                      </p:oleObj>
                    </mc:Choice>
                    <mc:Fallback>
                      <p:oleObj name="Equation" r:id="rId5" imgW="241195" imgH="393529" progId="Equation.DSMT4">
                        <p:embed/>
                        <p:pic>
                          <p:nvPicPr>
                            <p:cNvPr id="143364" name="Object 4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103426" y="2925666"/>
                              <a:ext cx="308095" cy="50373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16" name="Object 56"/>
                <p:cNvGraphicFramePr>
                  <a:graphicFrameLocks noGrp="1" noChangeAspect="1"/>
                </p:cNvGraphicFramePr>
                <p:nvPr>
                  <p:ph sz="quarter" idx="3"/>
                </p:nvPr>
              </p:nvGraphicFramePr>
              <p:xfrm>
                <a:off x="10091949" y="3429401"/>
                <a:ext cx="195640" cy="46830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9372" name="Equation" r:id="rId7" imgW="164957" imgH="393359" progId="Equation.DSMT4">
                        <p:embed/>
                      </p:oleObj>
                    </mc:Choice>
                    <mc:Fallback>
                      <p:oleObj name="Equation" r:id="rId7" imgW="164957" imgH="393359" progId="Equation.DSMT4">
                        <p:embed/>
                        <p:pic>
                          <p:nvPicPr>
                            <p:cNvPr id="143416" name="Object 56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0091949" y="3429401"/>
                              <a:ext cx="195640" cy="46830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69" name="Oval 13"/>
                <p:cNvSpPr>
                  <a:spLocks noChangeArrowheads="1"/>
                </p:cNvSpPr>
                <p:nvPr/>
              </p:nvSpPr>
              <p:spPr bwMode="auto">
                <a:xfrm>
                  <a:off x="10164764" y="44735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78" name="Oval 18"/>
                <p:cNvSpPr>
                  <a:spLocks noChangeArrowheads="1"/>
                </p:cNvSpPr>
                <p:nvPr/>
              </p:nvSpPr>
              <p:spPr bwMode="auto">
                <a:xfrm>
                  <a:off x="9685339" y="3357564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79" name="Oval 19"/>
                <p:cNvSpPr>
                  <a:spLocks noChangeArrowheads="1"/>
                </p:cNvSpPr>
                <p:nvPr/>
              </p:nvSpPr>
              <p:spPr bwMode="auto">
                <a:xfrm>
                  <a:off x="7473950" y="3378200"/>
                  <a:ext cx="71438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76" name="Rectangle 20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381" name="Object 21"/>
                <p:cNvGraphicFramePr>
                  <a:graphicFrameLocks noChangeAspect="1"/>
                </p:cNvGraphicFramePr>
                <p:nvPr/>
              </p:nvGraphicFramePr>
              <p:xfrm>
                <a:off x="9832975" y="2930526"/>
                <a:ext cx="217488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9373" name="Equation" r:id="rId9" imgW="164957" imgH="393359" progId="Equation.DSMT4">
                        <p:embed/>
                      </p:oleObj>
                    </mc:Choice>
                    <mc:Fallback>
                      <p:oleObj name="Equation" r:id="rId9" imgW="164957" imgH="393359" progId="Equation.DSMT4">
                        <p:embed/>
                        <p:pic>
                          <p:nvPicPr>
                            <p:cNvPr id="143381" name="Object 21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832975" y="2930526"/>
                              <a:ext cx="217488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78" name="Rectangle 22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79" name="Rectangle 23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80" name="Rectangle 25"/>
                <p:cNvSpPr>
                  <a:spLocks noChangeArrowheads="1"/>
                </p:cNvSpPr>
                <p:nvPr/>
              </p:nvSpPr>
              <p:spPr bwMode="auto">
                <a:xfrm>
                  <a:off x="6003635" y="3049866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87" name="Oval 27"/>
                <p:cNvSpPr>
                  <a:spLocks noChangeArrowheads="1"/>
                </p:cNvSpPr>
                <p:nvPr/>
              </p:nvSpPr>
              <p:spPr bwMode="auto">
                <a:xfrm>
                  <a:off x="9688514" y="5564189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88" name="Oval 28"/>
                <p:cNvSpPr>
                  <a:spLocks noChangeArrowheads="1"/>
                </p:cNvSpPr>
                <p:nvPr/>
              </p:nvSpPr>
              <p:spPr bwMode="auto">
                <a:xfrm>
                  <a:off x="7477125" y="556418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389" name="Object 29"/>
                <p:cNvGraphicFramePr>
                  <a:graphicFrameLocks noChangeAspect="1"/>
                </p:cNvGraphicFramePr>
                <p:nvPr/>
              </p:nvGraphicFramePr>
              <p:xfrm>
                <a:off x="7081839" y="5583239"/>
                <a:ext cx="307975" cy="50323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9374" name="Equation" r:id="rId11" imgW="241195" imgH="393529" progId="Equation.DSMT4">
                        <p:embed/>
                      </p:oleObj>
                    </mc:Choice>
                    <mc:Fallback>
                      <p:oleObj name="Equation" r:id="rId11" imgW="241195" imgH="393529" progId="Equation.DSMT4">
                        <p:embed/>
                        <p:pic>
                          <p:nvPicPr>
                            <p:cNvPr id="143389" name="Object 29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081839" y="5583239"/>
                              <a:ext cx="307975" cy="503237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390" name="Object 30"/>
                <p:cNvGraphicFramePr>
                  <a:graphicFrameLocks noChangeAspect="1"/>
                </p:cNvGraphicFramePr>
                <p:nvPr/>
              </p:nvGraphicFramePr>
              <p:xfrm>
                <a:off x="9815513" y="5575301"/>
                <a:ext cx="315912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9375" name="Equation" r:id="rId13" imgW="241195" imgH="393529" progId="Equation.DSMT4">
                        <p:embed/>
                      </p:oleObj>
                    </mc:Choice>
                    <mc:Fallback>
                      <p:oleObj name="Equation" r:id="rId13" imgW="241195" imgH="393529" progId="Equation.DSMT4">
                        <p:embed/>
                        <p:pic>
                          <p:nvPicPr>
                            <p:cNvPr id="143390" name="Object 30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815513" y="5575301"/>
                              <a:ext cx="315912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89" name="Line 37"/>
                <p:cNvSpPr>
                  <a:spLocks noChangeShapeType="1"/>
                </p:cNvSpPr>
                <p:nvPr/>
              </p:nvSpPr>
              <p:spPr bwMode="auto">
                <a:xfrm>
                  <a:off x="8509000" y="4437063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3398" name="Line 38"/>
                <p:cNvSpPr>
                  <a:spLocks noChangeShapeType="1"/>
                </p:cNvSpPr>
                <p:nvPr/>
              </p:nvSpPr>
              <p:spPr bwMode="auto">
                <a:xfrm flipV="1">
                  <a:off x="7521575" y="3432176"/>
                  <a:ext cx="2160588" cy="215741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3399" name="Line 39"/>
                <p:cNvSpPr>
                  <a:spLocks noChangeShapeType="1"/>
                </p:cNvSpPr>
                <p:nvPr/>
              </p:nvSpPr>
              <p:spPr bwMode="auto">
                <a:xfrm flipH="1" flipV="1">
                  <a:off x="7515225" y="3402013"/>
                  <a:ext cx="2184400" cy="21891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2" name="Line 40"/>
                <p:cNvSpPr>
                  <a:spLocks noChangeShapeType="1"/>
                </p:cNvSpPr>
                <p:nvPr/>
              </p:nvSpPr>
              <p:spPr bwMode="auto">
                <a:xfrm flipV="1">
                  <a:off x="9372600" y="3141663"/>
                  <a:ext cx="0" cy="27352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3" name="Oval 41"/>
                <p:cNvSpPr>
                  <a:spLocks noChangeArrowheads="1"/>
                </p:cNvSpPr>
                <p:nvPr/>
              </p:nvSpPr>
              <p:spPr bwMode="auto">
                <a:xfrm>
                  <a:off x="9336089" y="3105150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4" name="Oval 42"/>
                <p:cNvSpPr>
                  <a:spLocks noChangeArrowheads="1"/>
                </p:cNvSpPr>
                <p:nvPr/>
              </p:nvSpPr>
              <p:spPr bwMode="auto">
                <a:xfrm>
                  <a:off x="9336089" y="5842000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5" name="Line 43"/>
                <p:cNvSpPr>
                  <a:spLocks noChangeShapeType="1"/>
                </p:cNvSpPr>
                <p:nvPr/>
              </p:nvSpPr>
              <p:spPr bwMode="auto">
                <a:xfrm flipV="1">
                  <a:off x="7859713" y="3141663"/>
                  <a:ext cx="0" cy="27352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6" name="Oval 45"/>
                <p:cNvSpPr>
                  <a:spLocks noChangeArrowheads="1"/>
                </p:cNvSpPr>
                <p:nvPr/>
              </p:nvSpPr>
              <p:spPr bwMode="auto">
                <a:xfrm>
                  <a:off x="7823200" y="311308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7" name="Oval 46"/>
                <p:cNvSpPr>
                  <a:spLocks noChangeArrowheads="1"/>
                </p:cNvSpPr>
                <p:nvPr/>
              </p:nvSpPr>
              <p:spPr bwMode="auto">
                <a:xfrm>
                  <a:off x="7823200" y="5827714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8" name="Line 47"/>
                <p:cNvSpPr>
                  <a:spLocks noChangeShapeType="1"/>
                </p:cNvSpPr>
                <p:nvPr/>
              </p:nvSpPr>
              <p:spPr bwMode="auto">
                <a:xfrm>
                  <a:off x="7248526" y="3752850"/>
                  <a:ext cx="2735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9" name="Line 48"/>
                <p:cNvSpPr>
                  <a:spLocks noChangeShapeType="1"/>
                </p:cNvSpPr>
                <p:nvPr/>
              </p:nvSpPr>
              <p:spPr bwMode="auto">
                <a:xfrm>
                  <a:off x="7248526" y="5265738"/>
                  <a:ext cx="2735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00" name="Oval 49"/>
                <p:cNvSpPr>
                  <a:spLocks noChangeArrowheads="1"/>
                </p:cNvSpPr>
                <p:nvPr/>
              </p:nvSpPr>
              <p:spPr bwMode="auto">
                <a:xfrm>
                  <a:off x="7204075" y="371633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1" name="Oval 51"/>
                <p:cNvSpPr>
                  <a:spLocks noChangeArrowheads="1"/>
                </p:cNvSpPr>
                <p:nvPr/>
              </p:nvSpPr>
              <p:spPr bwMode="auto">
                <a:xfrm>
                  <a:off x="7204075" y="522763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2" name="Oval 52"/>
                <p:cNvSpPr>
                  <a:spLocks noChangeArrowheads="1"/>
                </p:cNvSpPr>
                <p:nvPr/>
              </p:nvSpPr>
              <p:spPr bwMode="auto">
                <a:xfrm>
                  <a:off x="9959975" y="5237164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3" name="Oval 53"/>
                <p:cNvSpPr>
                  <a:spLocks noChangeArrowheads="1"/>
                </p:cNvSpPr>
                <p:nvPr/>
              </p:nvSpPr>
              <p:spPr bwMode="auto">
                <a:xfrm>
                  <a:off x="8580439" y="29241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4" name="Oval 54"/>
                <p:cNvSpPr>
                  <a:spLocks noChangeArrowheads="1"/>
                </p:cNvSpPr>
                <p:nvPr/>
              </p:nvSpPr>
              <p:spPr bwMode="auto">
                <a:xfrm>
                  <a:off x="8574089" y="60356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5" name="Oval 55"/>
                <p:cNvSpPr>
                  <a:spLocks noChangeArrowheads="1"/>
                </p:cNvSpPr>
                <p:nvPr/>
              </p:nvSpPr>
              <p:spPr bwMode="auto">
                <a:xfrm>
                  <a:off x="6996114" y="4478339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418" name="Object 58"/>
                <p:cNvGraphicFramePr>
                  <a:graphicFrameLocks noChangeAspect="1"/>
                </p:cNvGraphicFramePr>
                <p:nvPr/>
              </p:nvGraphicFramePr>
              <p:xfrm>
                <a:off x="6743701" y="3429000"/>
                <a:ext cx="307975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9376" name="Equation" r:id="rId15" imgW="241195" imgH="393529" progId="Equation.DSMT4">
                        <p:embed/>
                      </p:oleObj>
                    </mc:Choice>
                    <mc:Fallback>
                      <p:oleObj name="Equation" r:id="rId15" imgW="241195" imgH="393529" progId="Equation.DSMT4">
                        <p:embed/>
                        <p:pic>
                          <p:nvPicPr>
                            <p:cNvPr id="143418" name="Object 58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743701" y="3429000"/>
                              <a:ext cx="307975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19" name="Object 59"/>
                <p:cNvGraphicFramePr>
                  <a:graphicFrameLocks noChangeAspect="1"/>
                </p:cNvGraphicFramePr>
                <p:nvPr/>
              </p:nvGraphicFramePr>
              <p:xfrm>
                <a:off x="8688389" y="2384426"/>
                <a:ext cx="217487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9377" name="Equation" r:id="rId17" imgW="164957" imgH="393359" progId="Equation.DSMT4">
                        <p:embed/>
                      </p:oleObj>
                    </mc:Choice>
                    <mc:Fallback>
                      <p:oleObj name="Equation" r:id="rId17" imgW="164957" imgH="393359" progId="Equation.DSMT4">
                        <p:embed/>
                        <p:pic>
                          <p:nvPicPr>
                            <p:cNvPr id="143419" name="Object 59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8688389" y="2384426"/>
                              <a:ext cx="217487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0" name="Object 60"/>
                <p:cNvGraphicFramePr>
                  <a:graphicFrameLocks noChangeAspect="1"/>
                </p:cNvGraphicFramePr>
                <p:nvPr/>
              </p:nvGraphicFramePr>
              <p:xfrm>
                <a:off x="6635750" y="4221163"/>
                <a:ext cx="323850" cy="2032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9378" name="Equation" r:id="rId19" imgW="139700" imgH="139700" progId="Equation.DSMT4">
                        <p:embed/>
                      </p:oleObj>
                    </mc:Choice>
                    <mc:Fallback>
                      <p:oleObj name="Equation" r:id="rId19" imgW="139700" imgH="139700" progId="Equation.DSMT4">
                        <p:embed/>
                        <p:pic>
                          <p:nvPicPr>
                            <p:cNvPr id="143420" name="Object 60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635750" y="4221163"/>
                              <a:ext cx="323850" cy="203200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1" name="Object 61"/>
                <p:cNvGraphicFramePr>
                  <a:graphicFrameLocks noChangeAspect="1"/>
                </p:cNvGraphicFramePr>
                <p:nvPr/>
              </p:nvGraphicFramePr>
              <p:xfrm>
                <a:off x="8326070" y="6111965"/>
                <a:ext cx="309563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9379" name="Equation" r:id="rId21" imgW="241195" imgH="393529" progId="Equation.DSMT4">
                        <p:embed/>
                      </p:oleObj>
                    </mc:Choice>
                    <mc:Fallback>
                      <p:oleObj name="Equation" r:id="rId21" imgW="241195" imgH="393529" progId="Equation.DSMT4">
                        <p:embed/>
                        <p:pic>
                          <p:nvPicPr>
                            <p:cNvPr id="143421" name="Object 61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8326070" y="6111965"/>
                              <a:ext cx="309563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2" name="Object 62"/>
                <p:cNvGraphicFramePr>
                  <a:graphicFrameLocks noChangeAspect="1"/>
                </p:cNvGraphicFramePr>
                <p:nvPr/>
              </p:nvGraphicFramePr>
              <p:xfrm>
                <a:off x="6780213" y="5049839"/>
                <a:ext cx="309562" cy="50323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9380" name="Equation" r:id="rId23" imgW="241195" imgH="393529" progId="Equation.DSMT4">
                        <p:embed/>
                      </p:oleObj>
                    </mc:Choice>
                    <mc:Fallback>
                      <p:oleObj name="Equation" r:id="rId23" imgW="241195" imgH="393529" progId="Equation.DSMT4">
                        <p:embed/>
                        <p:pic>
                          <p:nvPicPr>
                            <p:cNvPr id="143422" name="Object 62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780213" y="5049839"/>
                              <a:ext cx="309562" cy="503237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3" name="Object 63"/>
                <p:cNvGraphicFramePr>
                  <a:graphicFrameLocks noChangeAspect="1"/>
                </p:cNvGraphicFramePr>
                <p:nvPr/>
              </p:nvGraphicFramePr>
              <p:xfrm>
                <a:off x="10171113" y="5070475"/>
                <a:ext cx="374650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9381" name="Equation" r:id="rId25" imgW="291973" imgH="393529" progId="Equation.DSMT4">
                        <p:embed/>
                      </p:oleObj>
                    </mc:Choice>
                    <mc:Fallback>
                      <p:oleObj name="Equation" r:id="rId25" imgW="291973" imgH="393529" progId="Equation.DSMT4">
                        <p:embed/>
                        <p:pic>
                          <p:nvPicPr>
                            <p:cNvPr id="143423" name="Object 63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0171113" y="5070475"/>
                              <a:ext cx="374650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4" name="Object 64"/>
                <p:cNvGraphicFramePr>
                  <a:graphicFrameLocks noChangeAspect="1"/>
                </p:cNvGraphicFramePr>
                <p:nvPr/>
              </p:nvGraphicFramePr>
              <p:xfrm>
                <a:off x="9299575" y="2528889"/>
                <a:ext cx="217488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9382" name="Equation" r:id="rId27" imgW="164957" imgH="393359" progId="Equation.DSMT4">
                        <p:embed/>
                      </p:oleObj>
                    </mc:Choice>
                    <mc:Fallback>
                      <p:oleObj name="Equation" r:id="rId27" imgW="164957" imgH="393359" progId="Equation.DSMT4">
                        <p:embed/>
                        <p:pic>
                          <p:nvPicPr>
                            <p:cNvPr id="143424" name="Object 64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299575" y="2528889"/>
                              <a:ext cx="217488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5" name="Object 65"/>
                <p:cNvGraphicFramePr>
                  <a:graphicFrameLocks noChangeAspect="1"/>
                </p:cNvGraphicFramePr>
                <p:nvPr/>
              </p:nvGraphicFramePr>
              <p:xfrm>
                <a:off x="9255763" y="5949951"/>
                <a:ext cx="317500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9383" name="Equation" r:id="rId29" imgW="241195" imgH="393529" progId="Equation.DSMT4">
                        <p:embed/>
                      </p:oleObj>
                    </mc:Choice>
                    <mc:Fallback>
                      <p:oleObj name="Equation" r:id="rId29" imgW="241195" imgH="393529" progId="Equation.DSMT4">
                        <p:embed/>
                        <p:pic>
                          <p:nvPicPr>
                            <p:cNvPr id="143425" name="Object 65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255763" y="5949951"/>
                              <a:ext cx="317500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6" name="Object 66"/>
                <p:cNvGraphicFramePr>
                  <a:graphicFrameLocks noChangeAspect="1"/>
                </p:cNvGraphicFramePr>
                <p:nvPr/>
              </p:nvGraphicFramePr>
              <p:xfrm>
                <a:off x="7666039" y="2565401"/>
                <a:ext cx="319087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9384" name="Equation" r:id="rId31" imgW="241195" imgH="393529" progId="Equation.DSMT4">
                        <p:embed/>
                      </p:oleObj>
                    </mc:Choice>
                    <mc:Fallback>
                      <p:oleObj name="Equation" r:id="rId31" imgW="241195" imgH="393529" progId="Equation.DSMT4">
                        <p:embed/>
                        <p:pic>
                          <p:nvPicPr>
                            <p:cNvPr id="143426" name="Object 66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666039" y="2565401"/>
                              <a:ext cx="319087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7" name="Object 67"/>
                <p:cNvGraphicFramePr>
                  <a:graphicFrameLocks noChangeAspect="1"/>
                </p:cNvGraphicFramePr>
                <p:nvPr/>
              </p:nvGraphicFramePr>
              <p:xfrm>
                <a:off x="7594600" y="5949951"/>
                <a:ext cx="317500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9385" name="Equation" r:id="rId33" imgW="241195" imgH="393529" progId="Equation.DSMT4">
                        <p:embed/>
                      </p:oleObj>
                    </mc:Choice>
                    <mc:Fallback>
                      <p:oleObj name="Equation" r:id="rId33" imgW="241195" imgH="393529" progId="Equation.DSMT4">
                        <p:embed/>
                        <p:pic>
                          <p:nvPicPr>
                            <p:cNvPr id="143427" name="Object 67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594600" y="5949951"/>
                              <a:ext cx="317500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524" name="Line 75"/>
                <p:cNvSpPr>
                  <a:spLocks noChangeShapeType="1"/>
                </p:cNvSpPr>
                <p:nvPr/>
              </p:nvSpPr>
              <p:spPr bwMode="auto">
                <a:xfrm>
                  <a:off x="7529513" y="3398838"/>
                  <a:ext cx="219551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5" name="Line 76"/>
                <p:cNvSpPr>
                  <a:spLocks noChangeShapeType="1"/>
                </p:cNvSpPr>
                <p:nvPr/>
              </p:nvSpPr>
              <p:spPr bwMode="auto">
                <a:xfrm>
                  <a:off x="7532688" y="5595938"/>
                  <a:ext cx="219551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6" name="Line 77"/>
                <p:cNvSpPr>
                  <a:spLocks noChangeShapeType="1"/>
                </p:cNvSpPr>
                <p:nvPr/>
              </p:nvSpPr>
              <p:spPr bwMode="auto">
                <a:xfrm>
                  <a:off x="7886700" y="3154363"/>
                  <a:ext cx="146843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7" name="Line 78"/>
                <p:cNvSpPr>
                  <a:spLocks noChangeShapeType="1"/>
                </p:cNvSpPr>
                <p:nvPr/>
              </p:nvSpPr>
              <p:spPr bwMode="auto">
                <a:xfrm>
                  <a:off x="7874000" y="5870575"/>
                  <a:ext cx="146843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8" name="Line 79"/>
                <p:cNvSpPr>
                  <a:spLocks noChangeShapeType="1"/>
                </p:cNvSpPr>
                <p:nvPr/>
              </p:nvSpPr>
              <p:spPr bwMode="auto">
                <a:xfrm flipV="1">
                  <a:off x="7500938" y="3429001"/>
                  <a:ext cx="0" cy="21240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9" name="Line 80"/>
                <p:cNvSpPr>
                  <a:spLocks noChangeShapeType="1"/>
                </p:cNvSpPr>
                <p:nvPr/>
              </p:nvSpPr>
              <p:spPr bwMode="auto">
                <a:xfrm flipV="1">
                  <a:off x="9712325" y="3419476"/>
                  <a:ext cx="0" cy="21240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30" name="Line 81"/>
                <p:cNvSpPr>
                  <a:spLocks noChangeShapeType="1"/>
                </p:cNvSpPr>
                <p:nvPr/>
              </p:nvSpPr>
              <p:spPr bwMode="auto">
                <a:xfrm flipV="1">
                  <a:off x="7248525" y="3744914"/>
                  <a:ext cx="0" cy="152082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32" name="Oval 50"/>
                <p:cNvSpPr>
                  <a:spLocks noChangeArrowheads="1"/>
                </p:cNvSpPr>
                <p:nvPr/>
              </p:nvSpPr>
              <p:spPr bwMode="auto">
                <a:xfrm>
                  <a:off x="9948864" y="37115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</p:grpSp>
        </p:grpSp>
        <p:cxnSp>
          <p:nvCxnSpPr>
            <p:cNvPr id="7" name="Прямая со стрелкой 6"/>
            <p:cNvCxnSpPr/>
            <p:nvPr/>
          </p:nvCxnSpPr>
          <p:spPr>
            <a:xfrm flipV="1">
              <a:off x="11309998" y="693860"/>
              <a:ext cx="0" cy="5764422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72" name="Овал 71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820649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2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3112134" cy="110799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tg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sSup>
                                <m:sSup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45</m:t>
                                  </m:r>
                                </m:e>
                                <m:sup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sup>
                              </m:sSup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3112134" cy="1107996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/>
          <p:nvPr/>
        </p:nvCxnSpPr>
        <p:spPr>
          <a:xfrm flipV="1">
            <a:off x="9672621" y="2218117"/>
            <a:ext cx="1637377" cy="1700580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11408745" y="2066125"/>
                <a:ext cx="190758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408745" y="2066125"/>
                <a:ext cx="190758" cy="276999"/>
              </a:xfrm>
              <a:prstGeom prst="rect">
                <a:avLst/>
              </a:prstGeom>
              <a:blipFill>
                <a:blip r:embed="rId4"/>
                <a:stretch>
                  <a:fillRect l="-32258" r="-29032" b="-6667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6" name="Группа 15"/>
          <p:cNvGrpSpPr/>
          <p:nvPr/>
        </p:nvGrpSpPr>
        <p:grpSpPr>
          <a:xfrm>
            <a:off x="6980350" y="693860"/>
            <a:ext cx="4806748" cy="5764422"/>
            <a:chOff x="6980350" y="693860"/>
            <a:chExt cx="4806748" cy="5764422"/>
          </a:xfrm>
        </p:grpSpPr>
        <p:grpSp>
          <p:nvGrpSpPr>
            <p:cNvPr id="4" name="Группа 3"/>
            <p:cNvGrpSpPr/>
            <p:nvPr/>
          </p:nvGrpSpPr>
          <p:grpSpPr>
            <a:xfrm>
              <a:off x="6980350" y="1704426"/>
              <a:ext cx="4806748" cy="4359924"/>
              <a:chOff x="5995832" y="2393112"/>
              <a:chExt cx="4664365" cy="4230777"/>
            </a:xfrm>
          </p:grpSpPr>
          <p:sp>
            <p:nvSpPr>
              <p:cNvPr id="19461" name="Oval 5"/>
              <p:cNvSpPr>
                <a:spLocks noChangeArrowheads="1"/>
              </p:cNvSpPr>
              <p:nvPr/>
            </p:nvSpPr>
            <p:spPr bwMode="auto">
              <a:xfrm>
                <a:off x="7034213" y="2960689"/>
                <a:ext cx="3167062" cy="3095625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marL="342900" indent="-342900">
                  <a:spcBef>
                    <a:spcPct val="20000"/>
                  </a:spcBef>
                  <a:buClr>
                    <a:schemeClr val="tx1"/>
                  </a:buClr>
                  <a:buSzPct val="75000"/>
                  <a:buFont typeface="Wingdings" panose="05000000000000000000" pitchFamily="2" charset="2"/>
                  <a:buChar char="l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tx1"/>
                  </a:buClr>
                  <a:buSzPct val="7500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tx1"/>
                  </a:buClr>
                  <a:buSzPct val="75000"/>
                  <a:buFont typeface="Wingdings" panose="05000000000000000000" pitchFamily="2" charset="2"/>
                  <a:buChar char="l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tx1"/>
                  </a:buClr>
                  <a:buSzPct val="80000"/>
                  <a:buChar char="–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ru-RU" altLang="ru-RU" sz="2400"/>
                  <a:t>                       </a:t>
                </a:r>
              </a:p>
            </p:txBody>
          </p:sp>
          <p:grpSp>
            <p:nvGrpSpPr>
              <p:cNvPr id="3" name="Группа 2"/>
              <p:cNvGrpSpPr/>
              <p:nvPr/>
            </p:nvGrpSpPr>
            <p:grpSpPr>
              <a:xfrm>
                <a:off x="5995832" y="2393112"/>
                <a:ext cx="4664365" cy="4230777"/>
                <a:chOff x="6003635" y="2384426"/>
                <a:chExt cx="4664365" cy="4230777"/>
              </a:xfrm>
            </p:grpSpPr>
            <p:sp>
              <p:nvSpPr>
                <p:cNvPr id="19462" name="Line 6"/>
                <p:cNvSpPr>
                  <a:spLocks noChangeShapeType="1"/>
                </p:cNvSpPr>
                <p:nvPr/>
              </p:nvSpPr>
              <p:spPr bwMode="auto">
                <a:xfrm flipV="1">
                  <a:off x="8616950" y="2457450"/>
                  <a:ext cx="0" cy="381635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463" name="Line 7"/>
                <p:cNvSpPr>
                  <a:spLocks noChangeShapeType="1"/>
                </p:cNvSpPr>
                <p:nvPr/>
              </p:nvSpPr>
              <p:spPr bwMode="auto">
                <a:xfrm>
                  <a:off x="6375401" y="4500563"/>
                  <a:ext cx="4105275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464" name="Rectangle 8"/>
                <p:cNvSpPr>
                  <a:spLocks noChangeArrowheads="1"/>
                </p:cNvSpPr>
                <p:nvPr/>
              </p:nvSpPr>
              <p:spPr bwMode="auto">
                <a:xfrm>
                  <a:off x="10306050" y="4437063"/>
                  <a:ext cx="361950" cy="3667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i="1"/>
                    <a:t>x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5" name="Rectangle 9"/>
                <p:cNvSpPr>
                  <a:spLocks noChangeArrowheads="1"/>
                </p:cNvSpPr>
                <p:nvPr/>
              </p:nvSpPr>
              <p:spPr bwMode="auto">
                <a:xfrm>
                  <a:off x="8328025" y="2384426"/>
                  <a:ext cx="361950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i="1"/>
                    <a:t>y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6" name="Rectangle 10"/>
                <p:cNvSpPr>
                  <a:spLocks noChangeArrowheads="1"/>
                </p:cNvSpPr>
                <p:nvPr/>
              </p:nvSpPr>
              <p:spPr bwMode="auto">
                <a:xfrm>
                  <a:off x="8401051" y="4508501"/>
                  <a:ext cx="346075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sz="1400"/>
                    <a:t>0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7" name="Rectangle 11"/>
                <p:cNvSpPr>
                  <a:spLocks noChangeArrowheads="1"/>
                </p:cNvSpPr>
                <p:nvPr/>
              </p:nvSpPr>
              <p:spPr bwMode="auto">
                <a:xfrm>
                  <a:off x="8378825" y="2637492"/>
                  <a:ext cx="346075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sz="1400" dirty="0"/>
                    <a:t>1</a:t>
                  </a:r>
                  <a:r>
                    <a:rPr lang="ru-RU" altLang="ru-RU" dirty="0"/>
                    <a:t> </a:t>
                  </a:r>
                </a:p>
              </p:txBody>
            </p:sp>
            <p:graphicFrame>
              <p:nvGraphicFramePr>
                <p:cNvPr id="143364" name="Object 4"/>
                <p:cNvGraphicFramePr>
                  <a:graphicFrameLocks noGrp="1" noChangeAspect="1"/>
                </p:cNvGraphicFramePr>
                <p:nvPr>
                  <p:ph sz="quarter" idx="2"/>
                </p:nvPr>
              </p:nvGraphicFramePr>
              <p:xfrm>
                <a:off x="7103426" y="2925666"/>
                <a:ext cx="308095" cy="50373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4251" name="Equation" r:id="rId5" imgW="241195" imgH="393529" progId="Equation.DSMT4">
                        <p:embed/>
                      </p:oleObj>
                    </mc:Choice>
                    <mc:Fallback>
                      <p:oleObj name="Equation" r:id="rId5" imgW="241195" imgH="393529" progId="Equation.DSMT4">
                        <p:embed/>
                        <p:pic>
                          <p:nvPicPr>
                            <p:cNvPr id="143364" name="Object 4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103426" y="2925666"/>
                              <a:ext cx="308095" cy="50373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16" name="Object 56"/>
                <p:cNvGraphicFramePr>
                  <a:graphicFrameLocks noGrp="1" noChangeAspect="1"/>
                </p:cNvGraphicFramePr>
                <p:nvPr>
                  <p:ph sz="quarter" idx="3"/>
                </p:nvPr>
              </p:nvGraphicFramePr>
              <p:xfrm>
                <a:off x="10091949" y="3429401"/>
                <a:ext cx="195640" cy="46830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4252" name="Equation" r:id="rId7" imgW="164957" imgH="393359" progId="Equation.DSMT4">
                        <p:embed/>
                      </p:oleObj>
                    </mc:Choice>
                    <mc:Fallback>
                      <p:oleObj name="Equation" r:id="rId7" imgW="164957" imgH="393359" progId="Equation.DSMT4">
                        <p:embed/>
                        <p:pic>
                          <p:nvPicPr>
                            <p:cNvPr id="143416" name="Object 56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0091949" y="3429401"/>
                              <a:ext cx="195640" cy="46830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69" name="Oval 13"/>
                <p:cNvSpPr>
                  <a:spLocks noChangeArrowheads="1"/>
                </p:cNvSpPr>
                <p:nvPr/>
              </p:nvSpPr>
              <p:spPr bwMode="auto">
                <a:xfrm>
                  <a:off x="10164764" y="44735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78" name="Oval 18"/>
                <p:cNvSpPr>
                  <a:spLocks noChangeArrowheads="1"/>
                </p:cNvSpPr>
                <p:nvPr/>
              </p:nvSpPr>
              <p:spPr bwMode="auto">
                <a:xfrm>
                  <a:off x="9685339" y="3357564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79" name="Oval 19"/>
                <p:cNvSpPr>
                  <a:spLocks noChangeArrowheads="1"/>
                </p:cNvSpPr>
                <p:nvPr/>
              </p:nvSpPr>
              <p:spPr bwMode="auto">
                <a:xfrm>
                  <a:off x="7473950" y="3378200"/>
                  <a:ext cx="71438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76" name="Rectangle 20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381" name="Object 21"/>
                <p:cNvGraphicFramePr>
                  <a:graphicFrameLocks noChangeAspect="1"/>
                </p:cNvGraphicFramePr>
                <p:nvPr/>
              </p:nvGraphicFramePr>
              <p:xfrm>
                <a:off x="9832975" y="2930526"/>
                <a:ext cx="217488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4253" name="Equation" r:id="rId9" imgW="164957" imgH="393359" progId="Equation.DSMT4">
                        <p:embed/>
                      </p:oleObj>
                    </mc:Choice>
                    <mc:Fallback>
                      <p:oleObj name="Equation" r:id="rId9" imgW="164957" imgH="393359" progId="Equation.DSMT4">
                        <p:embed/>
                        <p:pic>
                          <p:nvPicPr>
                            <p:cNvPr id="143381" name="Object 21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832975" y="2930526"/>
                              <a:ext cx="217488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78" name="Rectangle 22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79" name="Rectangle 23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80" name="Rectangle 25"/>
                <p:cNvSpPr>
                  <a:spLocks noChangeArrowheads="1"/>
                </p:cNvSpPr>
                <p:nvPr/>
              </p:nvSpPr>
              <p:spPr bwMode="auto">
                <a:xfrm>
                  <a:off x="6003635" y="3049866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87" name="Oval 27"/>
                <p:cNvSpPr>
                  <a:spLocks noChangeArrowheads="1"/>
                </p:cNvSpPr>
                <p:nvPr/>
              </p:nvSpPr>
              <p:spPr bwMode="auto">
                <a:xfrm>
                  <a:off x="9688514" y="5564189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88" name="Oval 28"/>
                <p:cNvSpPr>
                  <a:spLocks noChangeArrowheads="1"/>
                </p:cNvSpPr>
                <p:nvPr/>
              </p:nvSpPr>
              <p:spPr bwMode="auto">
                <a:xfrm>
                  <a:off x="7477125" y="556418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389" name="Object 29"/>
                <p:cNvGraphicFramePr>
                  <a:graphicFrameLocks noChangeAspect="1"/>
                </p:cNvGraphicFramePr>
                <p:nvPr/>
              </p:nvGraphicFramePr>
              <p:xfrm>
                <a:off x="7081839" y="5583239"/>
                <a:ext cx="307975" cy="50323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4254" name="Equation" r:id="rId11" imgW="241195" imgH="393529" progId="Equation.DSMT4">
                        <p:embed/>
                      </p:oleObj>
                    </mc:Choice>
                    <mc:Fallback>
                      <p:oleObj name="Equation" r:id="rId11" imgW="241195" imgH="393529" progId="Equation.DSMT4">
                        <p:embed/>
                        <p:pic>
                          <p:nvPicPr>
                            <p:cNvPr id="143389" name="Object 29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081839" y="5583239"/>
                              <a:ext cx="307975" cy="503237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390" name="Object 30"/>
                <p:cNvGraphicFramePr>
                  <a:graphicFrameLocks noChangeAspect="1"/>
                </p:cNvGraphicFramePr>
                <p:nvPr/>
              </p:nvGraphicFramePr>
              <p:xfrm>
                <a:off x="9815513" y="5575301"/>
                <a:ext cx="315912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4255" name="Equation" r:id="rId13" imgW="241195" imgH="393529" progId="Equation.DSMT4">
                        <p:embed/>
                      </p:oleObj>
                    </mc:Choice>
                    <mc:Fallback>
                      <p:oleObj name="Equation" r:id="rId13" imgW="241195" imgH="393529" progId="Equation.DSMT4">
                        <p:embed/>
                        <p:pic>
                          <p:nvPicPr>
                            <p:cNvPr id="143390" name="Object 30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815513" y="5575301"/>
                              <a:ext cx="315912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89" name="Line 37"/>
                <p:cNvSpPr>
                  <a:spLocks noChangeShapeType="1"/>
                </p:cNvSpPr>
                <p:nvPr/>
              </p:nvSpPr>
              <p:spPr bwMode="auto">
                <a:xfrm>
                  <a:off x="8509000" y="4437063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3398" name="Line 38"/>
                <p:cNvSpPr>
                  <a:spLocks noChangeShapeType="1"/>
                </p:cNvSpPr>
                <p:nvPr/>
              </p:nvSpPr>
              <p:spPr bwMode="auto">
                <a:xfrm flipV="1">
                  <a:off x="7521575" y="3432176"/>
                  <a:ext cx="2160588" cy="215741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3399" name="Line 39"/>
                <p:cNvSpPr>
                  <a:spLocks noChangeShapeType="1"/>
                </p:cNvSpPr>
                <p:nvPr/>
              </p:nvSpPr>
              <p:spPr bwMode="auto">
                <a:xfrm flipH="1" flipV="1">
                  <a:off x="7515225" y="3402013"/>
                  <a:ext cx="2184400" cy="21891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2" name="Line 40"/>
                <p:cNvSpPr>
                  <a:spLocks noChangeShapeType="1"/>
                </p:cNvSpPr>
                <p:nvPr/>
              </p:nvSpPr>
              <p:spPr bwMode="auto">
                <a:xfrm flipV="1">
                  <a:off x="9372600" y="3141663"/>
                  <a:ext cx="0" cy="27352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3" name="Oval 41"/>
                <p:cNvSpPr>
                  <a:spLocks noChangeArrowheads="1"/>
                </p:cNvSpPr>
                <p:nvPr/>
              </p:nvSpPr>
              <p:spPr bwMode="auto">
                <a:xfrm>
                  <a:off x="9336089" y="3105150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4" name="Oval 42"/>
                <p:cNvSpPr>
                  <a:spLocks noChangeArrowheads="1"/>
                </p:cNvSpPr>
                <p:nvPr/>
              </p:nvSpPr>
              <p:spPr bwMode="auto">
                <a:xfrm>
                  <a:off x="9336089" y="5842000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5" name="Line 43"/>
                <p:cNvSpPr>
                  <a:spLocks noChangeShapeType="1"/>
                </p:cNvSpPr>
                <p:nvPr/>
              </p:nvSpPr>
              <p:spPr bwMode="auto">
                <a:xfrm flipV="1">
                  <a:off x="7859713" y="3141663"/>
                  <a:ext cx="0" cy="27352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6" name="Oval 45"/>
                <p:cNvSpPr>
                  <a:spLocks noChangeArrowheads="1"/>
                </p:cNvSpPr>
                <p:nvPr/>
              </p:nvSpPr>
              <p:spPr bwMode="auto">
                <a:xfrm>
                  <a:off x="7823200" y="311308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7" name="Oval 46"/>
                <p:cNvSpPr>
                  <a:spLocks noChangeArrowheads="1"/>
                </p:cNvSpPr>
                <p:nvPr/>
              </p:nvSpPr>
              <p:spPr bwMode="auto">
                <a:xfrm>
                  <a:off x="7823200" y="5827714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8" name="Line 47"/>
                <p:cNvSpPr>
                  <a:spLocks noChangeShapeType="1"/>
                </p:cNvSpPr>
                <p:nvPr/>
              </p:nvSpPr>
              <p:spPr bwMode="auto">
                <a:xfrm>
                  <a:off x="7248526" y="3752850"/>
                  <a:ext cx="2735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9" name="Line 48"/>
                <p:cNvSpPr>
                  <a:spLocks noChangeShapeType="1"/>
                </p:cNvSpPr>
                <p:nvPr/>
              </p:nvSpPr>
              <p:spPr bwMode="auto">
                <a:xfrm>
                  <a:off x="7248526" y="5265738"/>
                  <a:ext cx="2735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00" name="Oval 49"/>
                <p:cNvSpPr>
                  <a:spLocks noChangeArrowheads="1"/>
                </p:cNvSpPr>
                <p:nvPr/>
              </p:nvSpPr>
              <p:spPr bwMode="auto">
                <a:xfrm>
                  <a:off x="7204075" y="371633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1" name="Oval 51"/>
                <p:cNvSpPr>
                  <a:spLocks noChangeArrowheads="1"/>
                </p:cNvSpPr>
                <p:nvPr/>
              </p:nvSpPr>
              <p:spPr bwMode="auto">
                <a:xfrm>
                  <a:off x="7204075" y="522763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2" name="Oval 52"/>
                <p:cNvSpPr>
                  <a:spLocks noChangeArrowheads="1"/>
                </p:cNvSpPr>
                <p:nvPr/>
              </p:nvSpPr>
              <p:spPr bwMode="auto">
                <a:xfrm>
                  <a:off x="9959975" y="5237164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3" name="Oval 53"/>
                <p:cNvSpPr>
                  <a:spLocks noChangeArrowheads="1"/>
                </p:cNvSpPr>
                <p:nvPr/>
              </p:nvSpPr>
              <p:spPr bwMode="auto">
                <a:xfrm>
                  <a:off x="8580439" y="29241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4" name="Oval 54"/>
                <p:cNvSpPr>
                  <a:spLocks noChangeArrowheads="1"/>
                </p:cNvSpPr>
                <p:nvPr/>
              </p:nvSpPr>
              <p:spPr bwMode="auto">
                <a:xfrm>
                  <a:off x="8574089" y="60356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5" name="Oval 55"/>
                <p:cNvSpPr>
                  <a:spLocks noChangeArrowheads="1"/>
                </p:cNvSpPr>
                <p:nvPr/>
              </p:nvSpPr>
              <p:spPr bwMode="auto">
                <a:xfrm>
                  <a:off x="6996114" y="4478339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418" name="Object 58"/>
                <p:cNvGraphicFramePr>
                  <a:graphicFrameLocks noChangeAspect="1"/>
                </p:cNvGraphicFramePr>
                <p:nvPr/>
              </p:nvGraphicFramePr>
              <p:xfrm>
                <a:off x="6743701" y="3429000"/>
                <a:ext cx="307975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4256" name="Equation" r:id="rId15" imgW="241195" imgH="393529" progId="Equation.DSMT4">
                        <p:embed/>
                      </p:oleObj>
                    </mc:Choice>
                    <mc:Fallback>
                      <p:oleObj name="Equation" r:id="rId15" imgW="241195" imgH="393529" progId="Equation.DSMT4">
                        <p:embed/>
                        <p:pic>
                          <p:nvPicPr>
                            <p:cNvPr id="143418" name="Object 58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743701" y="3429000"/>
                              <a:ext cx="307975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19" name="Object 59"/>
                <p:cNvGraphicFramePr>
                  <a:graphicFrameLocks noChangeAspect="1"/>
                </p:cNvGraphicFramePr>
                <p:nvPr/>
              </p:nvGraphicFramePr>
              <p:xfrm>
                <a:off x="8688389" y="2384426"/>
                <a:ext cx="217487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4257" name="Equation" r:id="rId17" imgW="164957" imgH="393359" progId="Equation.DSMT4">
                        <p:embed/>
                      </p:oleObj>
                    </mc:Choice>
                    <mc:Fallback>
                      <p:oleObj name="Equation" r:id="rId17" imgW="164957" imgH="393359" progId="Equation.DSMT4">
                        <p:embed/>
                        <p:pic>
                          <p:nvPicPr>
                            <p:cNvPr id="143419" name="Object 59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8688389" y="2384426"/>
                              <a:ext cx="217487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0" name="Object 60"/>
                <p:cNvGraphicFramePr>
                  <a:graphicFrameLocks noChangeAspect="1"/>
                </p:cNvGraphicFramePr>
                <p:nvPr/>
              </p:nvGraphicFramePr>
              <p:xfrm>
                <a:off x="6635750" y="4221163"/>
                <a:ext cx="323850" cy="2032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4258" name="Equation" r:id="rId19" imgW="139700" imgH="139700" progId="Equation.DSMT4">
                        <p:embed/>
                      </p:oleObj>
                    </mc:Choice>
                    <mc:Fallback>
                      <p:oleObj name="Equation" r:id="rId19" imgW="139700" imgH="139700" progId="Equation.DSMT4">
                        <p:embed/>
                        <p:pic>
                          <p:nvPicPr>
                            <p:cNvPr id="143420" name="Object 60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635750" y="4221163"/>
                              <a:ext cx="323850" cy="203200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1" name="Object 61"/>
                <p:cNvGraphicFramePr>
                  <a:graphicFrameLocks noChangeAspect="1"/>
                </p:cNvGraphicFramePr>
                <p:nvPr/>
              </p:nvGraphicFramePr>
              <p:xfrm>
                <a:off x="8326070" y="6111965"/>
                <a:ext cx="309563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4259" name="Equation" r:id="rId21" imgW="241195" imgH="393529" progId="Equation.DSMT4">
                        <p:embed/>
                      </p:oleObj>
                    </mc:Choice>
                    <mc:Fallback>
                      <p:oleObj name="Equation" r:id="rId21" imgW="241195" imgH="393529" progId="Equation.DSMT4">
                        <p:embed/>
                        <p:pic>
                          <p:nvPicPr>
                            <p:cNvPr id="143421" name="Object 61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8326070" y="6111965"/>
                              <a:ext cx="309563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2" name="Object 62"/>
                <p:cNvGraphicFramePr>
                  <a:graphicFrameLocks noChangeAspect="1"/>
                </p:cNvGraphicFramePr>
                <p:nvPr/>
              </p:nvGraphicFramePr>
              <p:xfrm>
                <a:off x="6780213" y="5049839"/>
                <a:ext cx="309562" cy="50323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4260" name="Equation" r:id="rId23" imgW="241195" imgH="393529" progId="Equation.DSMT4">
                        <p:embed/>
                      </p:oleObj>
                    </mc:Choice>
                    <mc:Fallback>
                      <p:oleObj name="Equation" r:id="rId23" imgW="241195" imgH="393529" progId="Equation.DSMT4">
                        <p:embed/>
                        <p:pic>
                          <p:nvPicPr>
                            <p:cNvPr id="143422" name="Object 62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780213" y="5049839"/>
                              <a:ext cx="309562" cy="503237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3" name="Object 63"/>
                <p:cNvGraphicFramePr>
                  <a:graphicFrameLocks noChangeAspect="1"/>
                </p:cNvGraphicFramePr>
                <p:nvPr/>
              </p:nvGraphicFramePr>
              <p:xfrm>
                <a:off x="10171113" y="5070475"/>
                <a:ext cx="374650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4261" name="Equation" r:id="rId25" imgW="291973" imgH="393529" progId="Equation.DSMT4">
                        <p:embed/>
                      </p:oleObj>
                    </mc:Choice>
                    <mc:Fallback>
                      <p:oleObj name="Equation" r:id="rId25" imgW="291973" imgH="393529" progId="Equation.DSMT4">
                        <p:embed/>
                        <p:pic>
                          <p:nvPicPr>
                            <p:cNvPr id="143423" name="Object 63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0171113" y="5070475"/>
                              <a:ext cx="374650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4" name="Object 64"/>
                <p:cNvGraphicFramePr>
                  <a:graphicFrameLocks noChangeAspect="1"/>
                </p:cNvGraphicFramePr>
                <p:nvPr/>
              </p:nvGraphicFramePr>
              <p:xfrm>
                <a:off x="9299575" y="2528889"/>
                <a:ext cx="217488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4262" name="Equation" r:id="rId27" imgW="164957" imgH="393359" progId="Equation.DSMT4">
                        <p:embed/>
                      </p:oleObj>
                    </mc:Choice>
                    <mc:Fallback>
                      <p:oleObj name="Equation" r:id="rId27" imgW="164957" imgH="393359" progId="Equation.DSMT4">
                        <p:embed/>
                        <p:pic>
                          <p:nvPicPr>
                            <p:cNvPr id="143424" name="Object 64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299575" y="2528889"/>
                              <a:ext cx="217488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5" name="Object 65"/>
                <p:cNvGraphicFramePr>
                  <a:graphicFrameLocks noChangeAspect="1"/>
                </p:cNvGraphicFramePr>
                <p:nvPr/>
              </p:nvGraphicFramePr>
              <p:xfrm>
                <a:off x="9255763" y="5949951"/>
                <a:ext cx="317500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4263" name="Equation" r:id="rId29" imgW="241195" imgH="393529" progId="Equation.DSMT4">
                        <p:embed/>
                      </p:oleObj>
                    </mc:Choice>
                    <mc:Fallback>
                      <p:oleObj name="Equation" r:id="rId29" imgW="241195" imgH="393529" progId="Equation.DSMT4">
                        <p:embed/>
                        <p:pic>
                          <p:nvPicPr>
                            <p:cNvPr id="143425" name="Object 65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255763" y="5949951"/>
                              <a:ext cx="317500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6" name="Object 66"/>
                <p:cNvGraphicFramePr>
                  <a:graphicFrameLocks noChangeAspect="1"/>
                </p:cNvGraphicFramePr>
                <p:nvPr/>
              </p:nvGraphicFramePr>
              <p:xfrm>
                <a:off x="7666039" y="2565401"/>
                <a:ext cx="319087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4264" name="Equation" r:id="rId31" imgW="241195" imgH="393529" progId="Equation.DSMT4">
                        <p:embed/>
                      </p:oleObj>
                    </mc:Choice>
                    <mc:Fallback>
                      <p:oleObj name="Equation" r:id="rId31" imgW="241195" imgH="393529" progId="Equation.DSMT4">
                        <p:embed/>
                        <p:pic>
                          <p:nvPicPr>
                            <p:cNvPr id="143426" name="Object 66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666039" y="2565401"/>
                              <a:ext cx="319087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7" name="Object 67"/>
                <p:cNvGraphicFramePr>
                  <a:graphicFrameLocks noChangeAspect="1"/>
                </p:cNvGraphicFramePr>
                <p:nvPr/>
              </p:nvGraphicFramePr>
              <p:xfrm>
                <a:off x="7594600" y="5949951"/>
                <a:ext cx="317500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4265" name="Equation" r:id="rId33" imgW="241195" imgH="393529" progId="Equation.DSMT4">
                        <p:embed/>
                      </p:oleObj>
                    </mc:Choice>
                    <mc:Fallback>
                      <p:oleObj name="Equation" r:id="rId33" imgW="241195" imgH="393529" progId="Equation.DSMT4">
                        <p:embed/>
                        <p:pic>
                          <p:nvPicPr>
                            <p:cNvPr id="143427" name="Object 67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594600" y="5949951"/>
                              <a:ext cx="317500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524" name="Line 75"/>
                <p:cNvSpPr>
                  <a:spLocks noChangeShapeType="1"/>
                </p:cNvSpPr>
                <p:nvPr/>
              </p:nvSpPr>
              <p:spPr bwMode="auto">
                <a:xfrm>
                  <a:off x="7529513" y="3398838"/>
                  <a:ext cx="219551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5" name="Line 76"/>
                <p:cNvSpPr>
                  <a:spLocks noChangeShapeType="1"/>
                </p:cNvSpPr>
                <p:nvPr/>
              </p:nvSpPr>
              <p:spPr bwMode="auto">
                <a:xfrm>
                  <a:off x="7532688" y="5595938"/>
                  <a:ext cx="219551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6" name="Line 77"/>
                <p:cNvSpPr>
                  <a:spLocks noChangeShapeType="1"/>
                </p:cNvSpPr>
                <p:nvPr/>
              </p:nvSpPr>
              <p:spPr bwMode="auto">
                <a:xfrm>
                  <a:off x="7886700" y="3154363"/>
                  <a:ext cx="146843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7" name="Line 78"/>
                <p:cNvSpPr>
                  <a:spLocks noChangeShapeType="1"/>
                </p:cNvSpPr>
                <p:nvPr/>
              </p:nvSpPr>
              <p:spPr bwMode="auto">
                <a:xfrm>
                  <a:off x="7874000" y="5870575"/>
                  <a:ext cx="146843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8" name="Line 79"/>
                <p:cNvSpPr>
                  <a:spLocks noChangeShapeType="1"/>
                </p:cNvSpPr>
                <p:nvPr/>
              </p:nvSpPr>
              <p:spPr bwMode="auto">
                <a:xfrm flipV="1">
                  <a:off x="7500938" y="3429001"/>
                  <a:ext cx="0" cy="21240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9" name="Line 80"/>
                <p:cNvSpPr>
                  <a:spLocks noChangeShapeType="1"/>
                </p:cNvSpPr>
                <p:nvPr/>
              </p:nvSpPr>
              <p:spPr bwMode="auto">
                <a:xfrm flipV="1">
                  <a:off x="9712325" y="3419476"/>
                  <a:ext cx="0" cy="21240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30" name="Line 81"/>
                <p:cNvSpPr>
                  <a:spLocks noChangeShapeType="1"/>
                </p:cNvSpPr>
                <p:nvPr/>
              </p:nvSpPr>
              <p:spPr bwMode="auto">
                <a:xfrm flipV="1">
                  <a:off x="7248525" y="3744914"/>
                  <a:ext cx="0" cy="152082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32" name="Oval 50"/>
                <p:cNvSpPr>
                  <a:spLocks noChangeArrowheads="1"/>
                </p:cNvSpPr>
                <p:nvPr/>
              </p:nvSpPr>
              <p:spPr bwMode="auto">
                <a:xfrm>
                  <a:off x="9948864" y="37115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</p:grpSp>
        </p:grpSp>
        <p:cxnSp>
          <p:nvCxnSpPr>
            <p:cNvPr id="7" name="Прямая со стрелкой 6"/>
            <p:cNvCxnSpPr/>
            <p:nvPr/>
          </p:nvCxnSpPr>
          <p:spPr>
            <a:xfrm flipV="1">
              <a:off x="11309998" y="693860"/>
              <a:ext cx="0" cy="5764422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72" name="Овал 71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0710497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2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112913" y="-13381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64764" y="4473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</p:nvPr>
            </p:nvGraphicFramePr>
            <p:xfrm>
              <a:off x="7103542" y="2925857"/>
              <a:ext cx="308643" cy="50334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7323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3542" y="2925857"/>
                            <a:ext cx="308643" cy="50334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</p:nvPr>
            </p:nvGraphicFramePr>
            <p:xfrm>
              <a:off x="10091520" y="3429199"/>
              <a:ext cx="195806" cy="46794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7324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520" y="3429199"/>
                            <a:ext cx="195806" cy="46794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/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7325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/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7326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/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7327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74089" y="60356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96114" y="447833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/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7328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/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7329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/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7330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/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7331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/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7332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/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7333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/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7334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/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7335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/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7336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/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7337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876542" y="2514224"/>
                <a:ext cx="3661900" cy="2374433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cos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7</m:t>
                                  </m:r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𝜋</m:t>
                                  </m:r>
                                </m:num>
                                <m:den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4</m:t>
                                  </m:r>
                                </m:den>
                              </m:f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76542" y="2514224"/>
                <a:ext cx="3661900" cy="2374433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>
            <a:stCxn id="19529" idx="0"/>
          </p:cNvCxnSpPr>
          <p:nvPr/>
        </p:nvCxnSpPr>
        <p:spPr>
          <a:xfrm flipH="1" flipV="1">
            <a:off x="10426904" y="3017643"/>
            <a:ext cx="8090" cy="1502415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10139417" y="2559074"/>
                <a:ext cx="594009" cy="3096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ad>
                        <m:radPr>
                          <m:degHide m:val="on"/>
                          <m:ctrlPr>
                            <a:rPr lang="en-US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US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𝟐</m:t>
                          </m:r>
                        </m:e>
                      </m:rad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/</m:t>
                      </m:r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𝟐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139417" y="2559074"/>
                <a:ext cx="594009" cy="309637"/>
              </a:xfrm>
              <a:prstGeom prst="rect">
                <a:avLst/>
              </a:prstGeom>
              <a:blipFill>
                <a:blip r:embed="rId34"/>
                <a:stretch>
                  <a:fillRect r="-10204" b="-31373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" name="Овал 70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3235500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1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3350917" cy="188846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tg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f>
                                <m:f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𝜋</m:t>
                                  </m:r>
                                </m:num>
                                <m:den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den>
                              </m:f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3350917" cy="1888466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/>
          <p:nvPr/>
        </p:nvCxnSpPr>
        <p:spPr>
          <a:xfrm>
            <a:off x="9672621" y="3918697"/>
            <a:ext cx="1641546" cy="2839455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11413964" y="6459493"/>
                <a:ext cx="515462" cy="3096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ad>
                        <m:radPr>
                          <m:degHide m:val="on"/>
                          <m:ctrlPr>
                            <a:rPr lang="en-US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US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𝟑</m:t>
                          </m:r>
                        </m:e>
                      </m:rad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413964" y="6459493"/>
                <a:ext cx="515462" cy="309637"/>
              </a:xfrm>
              <a:prstGeom prst="rect">
                <a:avLst/>
              </a:prstGeom>
              <a:blipFill>
                <a:blip r:embed="rId4"/>
                <a:stretch>
                  <a:fillRect l="-1176" r="-11765" b="-8000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6" name="Группа 15"/>
          <p:cNvGrpSpPr/>
          <p:nvPr/>
        </p:nvGrpSpPr>
        <p:grpSpPr>
          <a:xfrm>
            <a:off x="6980350" y="693860"/>
            <a:ext cx="4806748" cy="5764422"/>
            <a:chOff x="6980350" y="693860"/>
            <a:chExt cx="4806748" cy="5764422"/>
          </a:xfrm>
        </p:grpSpPr>
        <p:grpSp>
          <p:nvGrpSpPr>
            <p:cNvPr id="4" name="Группа 3"/>
            <p:cNvGrpSpPr/>
            <p:nvPr/>
          </p:nvGrpSpPr>
          <p:grpSpPr>
            <a:xfrm>
              <a:off x="6980350" y="1704426"/>
              <a:ext cx="4806748" cy="4359924"/>
              <a:chOff x="5995832" y="2393112"/>
              <a:chExt cx="4664365" cy="4230777"/>
            </a:xfrm>
          </p:grpSpPr>
          <p:sp>
            <p:nvSpPr>
              <p:cNvPr id="19461" name="Oval 5"/>
              <p:cNvSpPr>
                <a:spLocks noChangeArrowheads="1"/>
              </p:cNvSpPr>
              <p:nvPr/>
            </p:nvSpPr>
            <p:spPr bwMode="auto">
              <a:xfrm>
                <a:off x="7034213" y="2960689"/>
                <a:ext cx="3167062" cy="3095625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marL="342900" indent="-342900">
                  <a:spcBef>
                    <a:spcPct val="20000"/>
                  </a:spcBef>
                  <a:buClr>
                    <a:schemeClr val="tx1"/>
                  </a:buClr>
                  <a:buSzPct val="75000"/>
                  <a:buFont typeface="Wingdings" panose="05000000000000000000" pitchFamily="2" charset="2"/>
                  <a:buChar char="l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tx1"/>
                  </a:buClr>
                  <a:buSzPct val="7500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tx1"/>
                  </a:buClr>
                  <a:buSzPct val="75000"/>
                  <a:buFont typeface="Wingdings" panose="05000000000000000000" pitchFamily="2" charset="2"/>
                  <a:buChar char="l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tx1"/>
                  </a:buClr>
                  <a:buSzPct val="80000"/>
                  <a:buChar char="–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ru-RU" altLang="ru-RU" sz="2400"/>
                  <a:t>                       </a:t>
                </a:r>
              </a:p>
            </p:txBody>
          </p:sp>
          <p:grpSp>
            <p:nvGrpSpPr>
              <p:cNvPr id="3" name="Группа 2"/>
              <p:cNvGrpSpPr/>
              <p:nvPr/>
            </p:nvGrpSpPr>
            <p:grpSpPr>
              <a:xfrm>
                <a:off x="5995832" y="2393112"/>
                <a:ext cx="4664365" cy="4230777"/>
                <a:chOff x="6003635" y="2384426"/>
                <a:chExt cx="4664365" cy="4230777"/>
              </a:xfrm>
            </p:grpSpPr>
            <p:sp>
              <p:nvSpPr>
                <p:cNvPr id="19462" name="Line 6"/>
                <p:cNvSpPr>
                  <a:spLocks noChangeShapeType="1"/>
                </p:cNvSpPr>
                <p:nvPr/>
              </p:nvSpPr>
              <p:spPr bwMode="auto">
                <a:xfrm flipV="1">
                  <a:off x="8616950" y="2457450"/>
                  <a:ext cx="0" cy="381635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463" name="Line 7"/>
                <p:cNvSpPr>
                  <a:spLocks noChangeShapeType="1"/>
                </p:cNvSpPr>
                <p:nvPr/>
              </p:nvSpPr>
              <p:spPr bwMode="auto">
                <a:xfrm>
                  <a:off x="6375401" y="4500563"/>
                  <a:ext cx="4105275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464" name="Rectangle 8"/>
                <p:cNvSpPr>
                  <a:spLocks noChangeArrowheads="1"/>
                </p:cNvSpPr>
                <p:nvPr/>
              </p:nvSpPr>
              <p:spPr bwMode="auto">
                <a:xfrm>
                  <a:off x="10306050" y="4437063"/>
                  <a:ext cx="361950" cy="3667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i="1"/>
                    <a:t>x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5" name="Rectangle 9"/>
                <p:cNvSpPr>
                  <a:spLocks noChangeArrowheads="1"/>
                </p:cNvSpPr>
                <p:nvPr/>
              </p:nvSpPr>
              <p:spPr bwMode="auto">
                <a:xfrm>
                  <a:off x="8328025" y="2384426"/>
                  <a:ext cx="361950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i="1"/>
                    <a:t>y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6" name="Rectangle 10"/>
                <p:cNvSpPr>
                  <a:spLocks noChangeArrowheads="1"/>
                </p:cNvSpPr>
                <p:nvPr/>
              </p:nvSpPr>
              <p:spPr bwMode="auto">
                <a:xfrm>
                  <a:off x="8401051" y="4508501"/>
                  <a:ext cx="346075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sz="1400"/>
                    <a:t>0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7" name="Rectangle 11"/>
                <p:cNvSpPr>
                  <a:spLocks noChangeArrowheads="1"/>
                </p:cNvSpPr>
                <p:nvPr/>
              </p:nvSpPr>
              <p:spPr bwMode="auto">
                <a:xfrm>
                  <a:off x="8378825" y="2637492"/>
                  <a:ext cx="346075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sz="1400" dirty="0"/>
                    <a:t>1</a:t>
                  </a:r>
                  <a:r>
                    <a:rPr lang="ru-RU" altLang="ru-RU" dirty="0"/>
                    <a:t> </a:t>
                  </a:r>
                </a:p>
              </p:txBody>
            </p:sp>
            <p:graphicFrame>
              <p:nvGraphicFramePr>
                <p:cNvPr id="143364" name="Object 4"/>
                <p:cNvGraphicFramePr>
                  <a:graphicFrameLocks noGrp="1" noChangeAspect="1"/>
                </p:cNvGraphicFramePr>
                <p:nvPr>
                  <p:ph sz="quarter" idx="2"/>
                </p:nvPr>
              </p:nvGraphicFramePr>
              <p:xfrm>
                <a:off x="7103426" y="2925666"/>
                <a:ext cx="308095" cy="50373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1419" name="Equation" r:id="rId5" imgW="241195" imgH="393529" progId="Equation.DSMT4">
                        <p:embed/>
                      </p:oleObj>
                    </mc:Choice>
                    <mc:Fallback>
                      <p:oleObj name="Equation" r:id="rId5" imgW="241195" imgH="393529" progId="Equation.DSMT4">
                        <p:embed/>
                        <p:pic>
                          <p:nvPicPr>
                            <p:cNvPr id="143364" name="Object 4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103426" y="2925666"/>
                              <a:ext cx="308095" cy="50373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16" name="Object 56"/>
                <p:cNvGraphicFramePr>
                  <a:graphicFrameLocks noGrp="1" noChangeAspect="1"/>
                </p:cNvGraphicFramePr>
                <p:nvPr>
                  <p:ph sz="quarter" idx="3"/>
                </p:nvPr>
              </p:nvGraphicFramePr>
              <p:xfrm>
                <a:off x="10091949" y="3429401"/>
                <a:ext cx="195640" cy="46830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1420" name="Equation" r:id="rId7" imgW="164957" imgH="393359" progId="Equation.DSMT4">
                        <p:embed/>
                      </p:oleObj>
                    </mc:Choice>
                    <mc:Fallback>
                      <p:oleObj name="Equation" r:id="rId7" imgW="164957" imgH="393359" progId="Equation.DSMT4">
                        <p:embed/>
                        <p:pic>
                          <p:nvPicPr>
                            <p:cNvPr id="143416" name="Object 56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0091949" y="3429401"/>
                              <a:ext cx="195640" cy="46830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69" name="Oval 13"/>
                <p:cNvSpPr>
                  <a:spLocks noChangeArrowheads="1"/>
                </p:cNvSpPr>
                <p:nvPr/>
              </p:nvSpPr>
              <p:spPr bwMode="auto">
                <a:xfrm>
                  <a:off x="10164764" y="44735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78" name="Oval 18"/>
                <p:cNvSpPr>
                  <a:spLocks noChangeArrowheads="1"/>
                </p:cNvSpPr>
                <p:nvPr/>
              </p:nvSpPr>
              <p:spPr bwMode="auto">
                <a:xfrm>
                  <a:off x="9685339" y="3357564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79" name="Oval 19"/>
                <p:cNvSpPr>
                  <a:spLocks noChangeArrowheads="1"/>
                </p:cNvSpPr>
                <p:nvPr/>
              </p:nvSpPr>
              <p:spPr bwMode="auto">
                <a:xfrm>
                  <a:off x="7473950" y="3378200"/>
                  <a:ext cx="71438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76" name="Rectangle 20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381" name="Object 21"/>
                <p:cNvGraphicFramePr>
                  <a:graphicFrameLocks noChangeAspect="1"/>
                </p:cNvGraphicFramePr>
                <p:nvPr/>
              </p:nvGraphicFramePr>
              <p:xfrm>
                <a:off x="9832975" y="2930526"/>
                <a:ext cx="217488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1421" name="Equation" r:id="rId9" imgW="164957" imgH="393359" progId="Equation.DSMT4">
                        <p:embed/>
                      </p:oleObj>
                    </mc:Choice>
                    <mc:Fallback>
                      <p:oleObj name="Equation" r:id="rId9" imgW="164957" imgH="393359" progId="Equation.DSMT4">
                        <p:embed/>
                        <p:pic>
                          <p:nvPicPr>
                            <p:cNvPr id="143381" name="Object 21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832975" y="2930526"/>
                              <a:ext cx="217488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78" name="Rectangle 22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79" name="Rectangle 23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80" name="Rectangle 25"/>
                <p:cNvSpPr>
                  <a:spLocks noChangeArrowheads="1"/>
                </p:cNvSpPr>
                <p:nvPr/>
              </p:nvSpPr>
              <p:spPr bwMode="auto">
                <a:xfrm>
                  <a:off x="6003635" y="3049866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87" name="Oval 27"/>
                <p:cNvSpPr>
                  <a:spLocks noChangeArrowheads="1"/>
                </p:cNvSpPr>
                <p:nvPr/>
              </p:nvSpPr>
              <p:spPr bwMode="auto">
                <a:xfrm>
                  <a:off x="9688514" y="5564189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88" name="Oval 28"/>
                <p:cNvSpPr>
                  <a:spLocks noChangeArrowheads="1"/>
                </p:cNvSpPr>
                <p:nvPr/>
              </p:nvSpPr>
              <p:spPr bwMode="auto">
                <a:xfrm>
                  <a:off x="7477125" y="556418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389" name="Object 29"/>
                <p:cNvGraphicFramePr>
                  <a:graphicFrameLocks noChangeAspect="1"/>
                </p:cNvGraphicFramePr>
                <p:nvPr/>
              </p:nvGraphicFramePr>
              <p:xfrm>
                <a:off x="7081839" y="5583239"/>
                <a:ext cx="307975" cy="50323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1422" name="Equation" r:id="rId11" imgW="241195" imgH="393529" progId="Equation.DSMT4">
                        <p:embed/>
                      </p:oleObj>
                    </mc:Choice>
                    <mc:Fallback>
                      <p:oleObj name="Equation" r:id="rId11" imgW="241195" imgH="393529" progId="Equation.DSMT4">
                        <p:embed/>
                        <p:pic>
                          <p:nvPicPr>
                            <p:cNvPr id="143389" name="Object 29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081839" y="5583239"/>
                              <a:ext cx="307975" cy="503237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390" name="Object 30"/>
                <p:cNvGraphicFramePr>
                  <a:graphicFrameLocks noChangeAspect="1"/>
                </p:cNvGraphicFramePr>
                <p:nvPr/>
              </p:nvGraphicFramePr>
              <p:xfrm>
                <a:off x="9815513" y="5575301"/>
                <a:ext cx="315912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1423" name="Equation" r:id="rId13" imgW="241195" imgH="393529" progId="Equation.DSMT4">
                        <p:embed/>
                      </p:oleObj>
                    </mc:Choice>
                    <mc:Fallback>
                      <p:oleObj name="Equation" r:id="rId13" imgW="241195" imgH="393529" progId="Equation.DSMT4">
                        <p:embed/>
                        <p:pic>
                          <p:nvPicPr>
                            <p:cNvPr id="143390" name="Object 30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815513" y="5575301"/>
                              <a:ext cx="315912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89" name="Line 37"/>
                <p:cNvSpPr>
                  <a:spLocks noChangeShapeType="1"/>
                </p:cNvSpPr>
                <p:nvPr/>
              </p:nvSpPr>
              <p:spPr bwMode="auto">
                <a:xfrm>
                  <a:off x="8509000" y="4437063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3398" name="Line 38"/>
                <p:cNvSpPr>
                  <a:spLocks noChangeShapeType="1"/>
                </p:cNvSpPr>
                <p:nvPr/>
              </p:nvSpPr>
              <p:spPr bwMode="auto">
                <a:xfrm flipV="1">
                  <a:off x="7521575" y="3432176"/>
                  <a:ext cx="2160588" cy="215741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3399" name="Line 39"/>
                <p:cNvSpPr>
                  <a:spLocks noChangeShapeType="1"/>
                </p:cNvSpPr>
                <p:nvPr/>
              </p:nvSpPr>
              <p:spPr bwMode="auto">
                <a:xfrm flipH="1" flipV="1">
                  <a:off x="7515225" y="3402013"/>
                  <a:ext cx="2184400" cy="21891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2" name="Line 40"/>
                <p:cNvSpPr>
                  <a:spLocks noChangeShapeType="1"/>
                </p:cNvSpPr>
                <p:nvPr/>
              </p:nvSpPr>
              <p:spPr bwMode="auto">
                <a:xfrm flipV="1">
                  <a:off x="9372600" y="3141663"/>
                  <a:ext cx="0" cy="27352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3" name="Oval 41"/>
                <p:cNvSpPr>
                  <a:spLocks noChangeArrowheads="1"/>
                </p:cNvSpPr>
                <p:nvPr/>
              </p:nvSpPr>
              <p:spPr bwMode="auto">
                <a:xfrm>
                  <a:off x="9336089" y="3105150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4" name="Oval 42"/>
                <p:cNvSpPr>
                  <a:spLocks noChangeArrowheads="1"/>
                </p:cNvSpPr>
                <p:nvPr/>
              </p:nvSpPr>
              <p:spPr bwMode="auto">
                <a:xfrm>
                  <a:off x="9336089" y="5842000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5" name="Line 43"/>
                <p:cNvSpPr>
                  <a:spLocks noChangeShapeType="1"/>
                </p:cNvSpPr>
                <p:nvPr/>
              </p:nvSpPr>
              <p:spPr bwMode="auto">
                <a:xfrm flipV="1">
                  <a:off x="7859713" y="3141663"/>
                  <a:ext cx="0" cy="27352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6" name="Oval 45"/>
                <p:cNvSpPr>
                  <a:spLocks noChangeArrowheads="1"/>
                </p:cNvSpPr>
                <p:nvPr/>
              </p:nvSpPr>
              <p:spPr bwMode="auto">
                <a:xfrm>
                  <a:off x="7823200" y="311308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7" name="Oval 46"/>
                <p:cNvSpPr>
                  <a:spLocks noChangeArrowheads="1"/>
                </p:cNvSpPr>
                <p:nvPr/>
              </p:nvSpPr>
              <p:spPr bwMode="auto">
                <a:xfrm>
                  <a:off x="7823200" y="5827714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8" name="Line 47"/>
                <p:cNvSpPr>
                  <a:spLocks noChangeShapeType="1"/>
                </p:cNvSpPr>
                <p:nvPr/>
              </p:nvSpPr>
              <p:spPr bwMode="auto">
                <a:xfrm>
                  <a:off x="7248526" y="3752850"/>
                  <a:ext cx="2735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9" name="Line 48"/>
                <p:cNvSpPr>
                  <a:spLocks noChangeShapeType="1"/>
                </p:cNvSpPr>
                <p:nvPr/>
              </p:nvSpPr>
              <p:spPr bwMode="auto">
                <a:xfrm>
                  <a:off x="7248526" y="5265738"/>
                  <a:ext cx="2735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00" name="Oval 49"/>
                <p:cNvSpPr>
                  <a:spLocks noChangeArrowheads="1"/>
                </p:cNvSpPr>
                <p:nvPr/>
              </p:nvSpPr>
              <p:spPr bwMode="auto">
                <a:xfrm>
                  <a:off x="7204075" y="371633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1" name="Oval 51"/>
                <p:cNvSpPr>
                  <a:spLocks noChangeArrowheads="1"/>
                </p:cNvSpPr>
                <p:nvPr/>
              </p:nvSpPr>
              <p:spPr bwMode="auto">
                <a:xfrm>
                  <a:off x="7204075" y="522763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2" name="Oval 52"/>
                <p:cNvSpPr>
                  <a:spLocks noChangeArrowheads="1"/>
                </p:cNvSpPr>
                <p:nvPr/>
              </p:nvSpPr>
              <p:spPr bwMode="auto">
                <a:xfrm>
                  <a:off x="9959975" y="5237164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3" name="Oval 53"/>
                <p:cNvSpPr>
                  <a:spLocks noChangeArrowheads="1"/>
                </p:cNvSpPr>
                <p:nvPr/>
              </p:nvSpPr>
              <p:spPr bwMode="auto">
                <a:xfrm>
                  <a:off x="8580439" y="29241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4" name="Oval 54"/>
                <p:cNvSpPr>
                  <a:spLocks noChangeArrowheads="1"/>
                </p:cNvSpPr>
                <p:nvPr/>
              </p:nvSpPr>
              <p:spPr bwMode="auto">
                <a:xfrm>
                  <a:off x="8574089" y="60356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5" name="Oval 55"/>
                <p:cNvSpPr>
                  <a:spLocks noChangeArrowheads="1"/>
                </p:cNvSpPr>
                <p:nvPr/>
              </p:nvSpPr>
              <p:spPr bwMode="auto">
                <a:xfrm>
                  <a:off x="6996114" y="4478339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418" name="Object 58"/>
                <p:cNvGraphicFramePr>
                  <a:graphicFrameLocks noChangeAspect="1"/>
                </p:cNvGraphicFramePr>
                <p:nvPr/>
              </p:nvGraphicFramePr>
              <p:xfrm>
                <a:off x="6743701" y="3429000"/>
                <a:ext cx="307975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1424" name="Equation" r:id="rId15" imgW="241195" imgH="393529" progId="Equation.DSMT4">
                        <p:embed/>
                      </p:oleObj>
                    </mc:Choice>
                    <mc:Fallback>
                      <p:oleObj name="Equation" r:id="rId15" imgW="241195" imgH="393529" progId="Equation.DSMT4">
                        <p:embed/>
                        <p:pic>
                          <p:nvPicPr>
                            <p:cNvPr id="143418" name="Object 58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743701" y="3429000"/>
                              <a:ext cx="307975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19" name="Object 59"/>
                <p:cNvGraphicFramePr>
                  <a:graphicFrameLocks noChangeAspect="1"/>
                </p:cNvGraphicFramePr>
                <p:nvPr/>
              </p:nvGraphicFramePr>
              <p:xfrm>
                <a:off x="8688389" y="2384426"/>
                <a:ext cx="217487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1425" name="Equation" r:id="rId17" imgW="164957" imgH="393359" progId="Equation.DSMT4">
                        <p:embed/>
                      </p:oleObj>
                    </mc:Choice>
                    <mc:Fallback>
                      <p:oleObj name="Equation" r:id="rId17" imgW="164957" imgH="393359" progId="Equation.DSMT4">
                        <p:embed/>
                        <p:pic>
                          <p:nvPicPr>
                            <p:cNvPr id="143419" name="Object 59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8688389" y="2384426"/>
                              <a:ext cx="217487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0" name="Object 60"/>
                <p:cNvGraphicFramePr>
                  <a:graphicFrameLocks noChangeAspect="1"/>
                </p:cNvGraphicFramePr>
                <p:nvPr/>
              </p:nvGraphicFramePr>
              <p:xfrm>
                <a:off x="6635750" y="4221163"/>
                <a:ext cx="323850" cy="2032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1426" name="Equation" r:id="rId19" imgW="139700" imgH="139700" progId="Equation.DSMT4">
                        <p:embed/>
                      </p:oleObj>
                    </mc:Choice>
                    <mc:Fallback>
                      <p:oleObj name="Equation" r:id="rId19" imgW="139700" imgH="139700" progId="Equation.DSMT4">
                        <p:embed/>
                        <p:pic>
                          <p:nvPicPr>
                            <p:cNvPr id="143420" name="Object 60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635750" y="4221163"/>
                              <a:ext cx="323850" cy="203200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1" name="Object 61"/>
                <p:cNvGraphicFramePr>
                  <a:graphicFrameLocks noChangeAspect="1"/>
                </p:cNvGraphicFramePr>
                <p:nvPr/>
              </p:nvGraphicFramePr>
              <p:xfrm>
                <a:off x="8326070" y="6111965"/>
                <a:ext cx="309563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1427" name="Equation" r:id="rId21" imgW="241195" imgH="393529" progId="Equation.DSMT4">
                        <p:embed/>
                      </p:oleObj>
                    </mc:Choice>
                    <mc:Fallback>
                      <p:oleObj name="Equation" r:id="rId21" imgW="241195" imgH="393529" progId="Equation.DSMT4">
                        <p:embed/>
                        <p:pic>
                          <p:nvPicPr>
                            <p:cNvPr id="143421" name="Object 61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8326070" y="6111965"/>
                              <a:ext cx="309563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2" name="Object 62"/>
                <p:cNvGraphicFramePr>
                  <a:graphicFrameLocks noChangeAspect="1"/>
                </p:cNvGraphicFramePr>
                <p:nvPr/>
              </p:nvGraphicFramePr>
              <p:xfrm>
                <a:off x="6780213" y="5049839"/>
                <a:ext cx="309562" cy="50323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1428" name="Equation" r:id="rId23" imgW="241195" imgH="393529" progId="Equation.DSMT4">
                        <p:embed/>
                      </p:oleObj>
                    </mc:Choice>
                    <mc:Fallback>
                      <p:oleObj name="Equation" r:id="rId23" imgW="241195" imgH="393529" progId="Equation.DSMT4">
                        <p:embed/>
                        <p:pic>
                          <p:nvPicPr>
                            <p:cNvPr id="143422" name="Object 62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780213" y="5049839"/>
                              <a:ext cx="309562" cy="503237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3" name="Object 63"/>
                <p:cNvGraphicFramePr>
                  <a:graphicFrameLocks noChangeAspect="1"/>
                </p:cNvGraphicFramePr>
                <p:nvPr/>
              </p:nvGraphicFramePr>
              <p:xfrm>
                <a:off x="10171113" y="5070475"/>
                <a:ext cx="374650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1429" name="Equation" r:id="rId25" imgW="291973" imgH="393529" progId="Equation.DSMT4">
                        <p:embed/>
                      </p:oleObj>
                    </mc:Choice>
                    <mc:Fallback>
                      <p:oleObj name="Equation" r:id="rId25" imgW="291973" imgH="393529" progId="Equation.DSMT4">
                        <p:embed/>
                        <p:pic>
                          <p:nvPicPr>
                            <p:cNvPr id="143423" name="Object 63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0171113" y="5070475"/>
                              <a:ext cx="374650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4" name="Object 64"/>
                <p:cNvGraphicFramePr>
                  <a:graphicFrameLocks noChangeAspect="1"/>
                </p:cNvGraphicFramePr>
                <p:nvPr/>
              </p:nvGraphicFramePr>
              <p:xfrm>
                <a:off x="9299575" y="2528889"/>
                <a:ext cx="217488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1430" name="Equation" r:id="rId27" imgW="164957" imgH="393359" progId="Equation.DSMT4">
                        <p:embed/>
                      </p:oleObj>
                    </mc:Choice>
                    <mc:Fallback>
                      <p:oleObj name="Equation" r:id="rId27" imgW="164957" imgH="393359" progId="Equation.DSMT4">
                        <p:embed/>
                        <p:pic>
                          <p:nvPicPr>
                            <p:cNvPr id="143424" name="Object 64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299575" y="2528889"/>
                              <a:ext cx="217488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5" name="Object 65"/>
                <p:cNvGraphicFramePr>
                  <a:graphicFrameLocks noChangeAspect="1"/>
                </p:cNvGraphicFramePr>
                <p:nvPr/>
              </p:nvGraphicFramePr>
              <p:xfrm>
                <a:off x="9255763" y="5949951"/>
                <a:ext cx="317500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1431" name="Equation" r:id="rId29" imgW="241195" imgH="393529" progId="Equation.DSMT4">
                        <p:embed/>
                      </p:oleObj>
                    </mc:Choice>
                    <mc:Fallback>
                      <p:oleObj name="Equation" r:id="rId29" imgW="241195" imgH="393529" progId="Equation.DSMT4">
                        <p:embed/>
                        <p:pic>
                          <p:nvPicPr>
                            <p:cNvPr id="143425" name="Object 65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255763" y="5949951"/>
                              <a:ext cx="317500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6" name="Object 66"/>
                <p:cNvGraphicFramePr>
                  <a:graphicFrameLocks noChangeAspect="1"/>
                </p:cNvGraphicFramePr>
                <p:nvPr/>
              </p:nvGraphicFramePr>
              <p:xfrm>
                <a:off x="7666039" y="2565401"/>
                <a:ext cx="319087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1432" name="Equation" r:id="rId31" imgW="241195" imgH="393529" progId="Equation.DSMT4">
                        <p:embed/>
                      </p:oleObj>
                    </mc:Choice>
                    <mc:Fallback>
                      <p:oleObj name="Equation" r:id="rId31" imgW="241195" imgH="393529" progId="Equation.DSMT4">
                        <p:embed/>
                        <p:pic>
                          <p:nvPicPr>
                            <p:cNvPr id="143426" name="Object 66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666039" y="2565401"/>
                              <a:ext cx="319087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7" name="Object 67"/>
                <p:cNvGraphicFramePr>
                  <a:graphicFrameLocks noChangeAspect="1"/>
                </p:cNvGraphicFramePr>
                <p:nvPr/>
              </p:nvGraphicFramePr>
              <p:xfrm>
                <a:off x="7594600" y="5949951"/>
                <a:ext cx="317500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1433" name="Equation" r:id="rId33" imgW="241195" imgH="393529" progId="Equation.DSMT4">
                        <p:embed/>
                      </p:oleObj>
                    </mc:Choice>
                    <mc:Fallback>
                      <p:oleObj name="Equation" r:id="rId33" imgW="241195" imgH="393529" progId="Equation.DSMT4">
                        <p:embed/>
                        <p:pic>
                          <p:nvPicPr>
                            <p:cNvPr id="143427" name="Object 67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594600" y="5949951"/>
                              <a:ext cx="317500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524" name="Line 75"/>
                <p:cNvSpPr>
                  <a:spLocks noChangeShapeType="1"/>
                </p:cNvSpPr>
                <p:nvPr/>
              </p:nvSpPr>
              <p:spPr bwMode="auto">
                <a:xfrm>
                  <a:off x="7529513" y="3398838"/>
                  <a:ext cx="219551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5" name="Line 76"/>
                <p:cNvSpPr>
                  <a:spLocks noChangeShapeType="1"/>
                </p:cNvSpPr>
                <p:nvPr/>
              </p:nvSpPr>
              <p:spPr bwMode="auto">
                <a:xfrm>
                  <a:off x="7532688" y="5595938"/>
                  <a:ext cx="219551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6" name="Line 77"/>
                <p:cNvSpPr>
                  <a:spLocks noChangeShapeType="1"/>
                </p:cNvSpPr>
                <p:nvPr/>
              </p:nvSpPr>
              <p:spPr bwMode="auto">
                <a:xfrm>
                  <a:off x="7886700" y="3154363"/>
                  <a:ext cx="146843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7" name="Line 78"/>
                <p:cNvSpPr>
                  <a:spLocks noChangeShapeType="1"/>
                </p:cNvSpPr>
                <p:nvPr/>
              </p:nvSpPr>
              <p:spPr bwMode="auto">
                <a:xfrm>
                  <a:off x="7874000" y="5870575"/>
                  <a:ext cx="146843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8" name="Line 79"/>
                <p:cNvSpPr>
                  <a:spLocks noChangeShapeType="1"/>
                </p:cNvSpPr>
                <p:nvPr/>
              </p:nvSpPr>
              <p:spPr bwMode="auto">
                <a:xfrm flipV="1">
                  <a:off x="7500938" y="3429001"/>
                  <a:ext cx="0" cy="21240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9" name="Line 80"/>
                <p:cNvSpPr>
                  <a:spLocks noChangeShapeType="1"/>
                </p:cNvSpPr>
                <p:nvPr/>
              </p:nvSpPr>
              <p:spPr bwMode="auto">
                <a:xfrm flipV="1">
                  <a:off x="9712325" y="3419476"/>
                  <a:ext cx="0" cy="21240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30" name="Line 81"/>
                <p:cNvSpPr>
                  <a:spLocks noChangeShapeType="1"/>
                </p:cNvSpPr>
                <p:nvPr/>
              </p:nvSpPr>
              <p:spPr bwMode="auto">
                <a:xfrm flipV="1">
                  <a:off x="7248525" y="3744914"/>
                  <a:ext cx="0" cy="152082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32" name="Oval 50"/>
                <p:cNvSpPr>
                  <a:spLocks noChangeArrowheads="1"/>
                </p:cNvSpPr>
                <p:nvPr/>
              </p:nvSpPr>
              <p:spPr bwMode="auto">
                <a:xfrm>
                  <a:off x="9948864" y="37115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</p:grpSp>
        </p:grpSp>
        <p:cxnSp>
          <p:nvCxnSpPr>
            <p:cNvPr id="7" name="Прямая со стрелкой 6"/>
            <p:cNvCxnSpPr/>
            <p:nvPr/>
          </p:nvCxnSpPr>
          <p:spPr>
            <a:xfrm flipV="1">
              <a:off x="11309998" y="693860"/>
              <a:ext cx="0" cy="5764422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72" name="Овал 71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5265849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2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3180999" cy="2374433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tg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5</m:t>
                                  </m:r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𝜋</m:t>
                                  </m:r>
                                </m:num>
                                <m:den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4</m:t>
                                  </m:r>
                                </m:den>
                              </m:f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3180999" cy="2374433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>
            <a:stCxn id="19525" idx="0"/>
          </p:cNvCxnSpPr>
          <p:nvPr/>
        </p:nvCxnSpPr>
        <p:spPr>
          <a:xfrm flipV="1">
            <a:off x="8556078" y="2218117"/>
            <a:ext cx="2753920" cy="2795854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11408745" y="2066125"/>
                <a:ext cx="190758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408745" y="2066125"/>
                <a:ext cx="190758" cy="276999"/>
              </a:xfrm>
              <a:prstGeom prst="rect">
                <a:avLst/>
              </a:prstGeom>
              <a:blipFill>
                <a:blip r:embed="rId4"/>
                <a:stretch>
                  <a:fillRect l="-32258" r="-29032" b="-6667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6" name="Группа 15"/>
          <p:cNvGrpSpPr/>
          <p:nvPr/>
        </p:nvGrpSpPr>
        <p:grpSpPr>
          <a:xfrm>
            <a:off x="6980350" y="693860"/>
            <a:ext cx="4806748" cy="5764422"/>
            <a:chOff x="6980350" y="693860"/>
            <a:chExt cx="4806748" cy="5764422"/>
          </a:xfrm>
        </p:grpSpPr>
        <p:grpSp>
          <p:nvGrpSpPr>
            <p:cNvPr id="4" name="Группа 3"/>
            <p:cNvGrpSpPr/>
            <p:nvPr/>
          </p:nvGrpSpPr>
          <p:grpSpPr>
            <a:xfrm>
              <a:off x="6980350" y="1704426"/>
              <a:ext cx="4806748" cy="4359924"/>
              <a:chOff x="5995832" y="2393112"/>
              <a:chExt cx="4664365" cy="4230777"/>
            </a:xfrm>
          </p:grpSpPr>
          <p:sp>
            <p:nvSpPr>
              <p:cNvPr id="19461" name="Oval 5"/>
              <p:cNvSpPr>
                <a:spLocks noChangeArrowheads="1"/>
              </p:cNvSpPr>
              <p:nvPr/>
            </p:nvSpPr>
            <p:spPr bwMode="auto">
              <a:xfrm>
                <a:off x="7034213" y="2960689"/>
                <a:ext cx="3167062" cy="3095625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marL="342900" indent="-342900">
                  <a:spcBef>
                    <a:spcPct val="20000"/>
                  </a:spcBef>
                  <a:buClr>
                    <a:schemeClr val="tx1"/>
                  </a:buClr>
                  <a:buSzPct val="75000"/>
                  <a:buFont typeface="Wingdings" panose="05000000000000000000" pitchFamily="2" charset="2"/>
                  <a:buChar char="l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tx1"/>
                  </a:buClr>
                  <a:buSzPct val="7500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tx1"/>
                  </a:buClr>
                  <a:buSzPct val="75000"/>
                  <a:buFont typeface="Wingdings" panose="05000000000000000000" pitchFamily="2" charset="2"/>
                  <a:buChar char="l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tx1"/>
                  </a:buClr>
                  <a:buSzPct val="80000"/>
                  <a:buChar char="–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ru-RU" altLang="ru-RU" sz="2400"/>
                  <a:t>                       </a:t>
                </a:r>
              </a:p>
            </p:txBody>
          </p:sp>
          <p:grpSp>
            <p:nvGrpSpPr>
              <p:cNvPr id="3" name="Группа 2"/>
              <p:cNvGrpSpPr/>
              <p:nvPr/>
            </p:nvGrpSpPr>
            <p:grpSpPr>
              <a:xfrm>
                <a:off x="5995832" y="2393112"/>
                <a:ext cx="4664365" cy="4230777"/>
                <a:chOff x="6003635" y="2384426"/>
                <a:chExt cx="4664365" cy="4230777"/>
              </a:xfrm>
            </p:grpSpPr>
            <p:sp>
              <p:nvSpPr>
                <p:cNvPr id="19462" name="Line 6"/>
                <p:cNvSpPr>
                  <a:spLocks noChangeShapeType="1"/>
                </p:cNvSpPr>
                <p:nvPr/>
              </p:nvSpPr>
              <p:spPr bwMode="auto">
                <a:xfrm flipV="1">
                  <a:off x="8616950" y="2457450"/>
                  <a:ext cx="0" cy="381635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463" name="Line 7"/>
                <p:cNvSpPr>
                  <a:spLocks noChangeShapeType="1"/>
                </p:cNvSpPr>
                <p:nvPr/>
              </p:nvSpPr>
              <p:spPr bwMode="auto">
                <a:xfrm>
                  <a:off x="6375401" y="4500563"/>
                  <a:ext cx="4105275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464" name="Rectangle 8"/>
                <p:cNvSpPr>
                  <a:spLocks noChangeArrowheads="1"/>
                </p:cNvSpPr>
                <p:nvPr/>
              </p:nvSpPr>
              <p:spPr bwMode="auto">
                <a:xfrm>
                  <a:off x="10306050" y="4437063"/>
                  <a:ext cx="361950" cy="3667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i="1"/>
                    <a:t>x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5" name="Rectangle 9"/>
                <p:cNvSpPr>
                  <a:spLocks noChangeArrowheads="1"/>
                </p:cNvSpPr>
                <p:nvPr/>
              </p:nvSpPr>
              <p:spPr bwMode="auto">
                <a:xfrm>
                  <a:off x="8328025" y="2384426"/>
                  <a:ext cx="361950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i="1"/>
                    <a:t>y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6" name="Rectangle 10"/>
                <p:cNvSpPr>
                  <a:spLocks noChangeArrowheads="1"/>
                </p:cNvSpPr>
                <p:nvPr/>
              </p:nvSpPr>
              <p:spPr bwMode="auto">
                <a:xfrm>
                  <a:off x="8401051" y="4508501"/>
                  <a:ext cx="346075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sz="1400"/>
                    <a:t>0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7" name="Rectangle 11"/>
                <p:cNvSpPr>
                  <a:spLocks noChangeArrowheads="1"/>
                </p:cNvSpPr>
                <p:nvPr/>
              </p:nvSpPr>
              <p:spPr bwMode="auto">
                <a:xfrm>
                  <a:off x="8378825" y="2637492"/>
                  <a:ext cx="346075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sz="1400" dirty="0"/>
                    <a:t>1</a:t>
                  </a:r>
                  <a:r>
                    <a:rPr lang="ru-RU" altLang="ru-RU" dirty="0"/>
                    <a:t> </a:t>
                  </a:r>
                </a:p>
              </p:txBody>
            </p:sp>
            <p:graphicFrame>
              <p:nvGraphicFramePr>
                <p:cNvPr id="143364" name="Object 4"/>
                <p:cNvGraphicFramePr>
                  <a:graphicFrameLocks noGrp="1" noChangeAspect="1"/>
                </p:cNvGraphicFramePr>
                <p:nvPr>
                  <p:ph sz="quarter" idx="2"/>
                </p:nvPr>
              </p:nvGraphicFramePr>
              <p:xfrm>
                <a:off x="7103426" y="2925666"/>
                <a:ext cx="308095" cy="50373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2436" name="Equation" r:id="rId5" imgW="241195" imgH="393529" progId="Equation.DSMT4">
                        <p:embed/>
                      </p:oleObj>
                    </mc:Choice>
                    <mc:Fallback>
                      <p:oleObj name="Equation" r:id="rId5" imgW="241195" imgH="393529" progId="Equation.DSMT4">
                        <p:embed/>
                        <p:pic>
                          <p:nvPicPr>
                            <p:cNvPr id="143364" name="Object 4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103426" y="2925666"/>
                              <a:ext cx="308095" cy="50373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16" name="Object 56"/>
                <p:cNvGraphicFramePr>
                  <a:graphicFrameLocks noGrp="1" noChangeAspect="1"/>
                </p:cNvGraphicFramePr>
                <p:nvPr>
                  <p:ph sz="quarter" idx="3"/>
                </p:nvPr>
              </p:nvGraphicFramePr>
              <p:xfrm>
                <a:off x="10091949" y="3429401"/>
                <a:ext cx="195640" cy="46830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2437" name="Equation" r:id="rId7" imgW="164957" imgH="393359" progId="Equation.DSMT4">
                        <p:embed/>
                      </p:oleObj>
                    </mc:Choice>
                    <mc:Fallback>
                      <p:oleObj name="Equation" r:id="rId7" imgW="164957" imgH="393359" progId="Equation.DSMT4">
                        <p:embed/>
                        <p:pic>
                          <p:nvPicPr>
                            <p:cNvPr id="143416" name="Object 56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0091949" y="3429401"/>
                              <a:ext cx="195640" cy="46830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69" name="Oval 13"/>
                <p:cNvSpPr>
                  <a:spLocks noChangeArrowheads="1"/>
                </p:cNvSpPr>
                <p:nvPr/>
              </p:nvSpPr>
              <p:spPr bwMode="auto">
                <a:xfrm>
                  <a:off x="10164764" y="44735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78" name="Oval 18"/>
                <p:cNvSpPr>
                  <a:spLocks noChangeArrowheads="1"/>
                </p:cNvSpPr>
                <p:nvPr/>
              </p:nvSpPr>
              <p:spPr bwMode="auto">
                <a:xfrm>
                  <a:off x="9685339" y="3357564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79" name="Oval 19"/>
                <p:cNvSpPr>
                  <a:spLocks noChangeArrowheads="1"/>
                </p:cNvSpPr>
                <p:nvPr/>
              </p:nvSpPr>
              <p:spPr bwMode="auto">
                <a:xfrm>
                  <a:off x="7473950" y="3378200"/>
                  <a:ext cx="71438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76" name="Rectangle 20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78" name="Rectangle 22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79" name="Rectangle 23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80" name="Rectangle 25"/>
                <p:cNvSpPr>
                  <a:spLocks noChangeArrowheads="1"/>
                </p:cNvSpPr>
                <p:nvPr/>
              </p:nvSpPr>
              <p:spPr bwMode="auto">
                <a:xfrm>
                  <a:off x="6003635" y="3049866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87" name="Oval 27"/>
                <p:cNvSpPr>
                  <a:spLocks noChangeArrowheads="1"/>
                </p:cNvSpPr>
                <p:nvPr/>
              </p:nvSpPr>
              <p:spPr bwMode="auto">
                <a:xfrm>
                  <a:off x="9688514" y="5564189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88" name="Oval 28"/>
                <p:cNvSpPr>
                  <a:spLocks noChangeArrowheads="1"/>
                </p:cNvSpPr>
                <p:nvPr/>
              </p:nvSpPr>
              <p:spPr bwMode="auto">
                <a:xfrm>
                  <a:off x="7477125" y="556418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389" name="Object 29"/>
                <p:cNvGraphicFramePr>
                  <a:graphicFrameLocks noChangeAspect="1"/>
                </p:cNvGraphicFramePr>
                <p:nvPr/>
              </p:nvGraphicFramePr>
              <p:xfrm>
                <a:off x="7081839" y="5583239"/>
                <a:ext cx="307975" cy="50323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2438" name="Equation" r:id="rId9" imgW="241195" imgH="393529" progId="Equation.DSMT4">
                        <p:embed/>
                      </p:oleObj>
                    </mc:Choice>
                    <mc:Fallback>
                      <p:oleObj name="Equation" r:id="rId9" imgW="241195" imgH="393529" progId="Equation.DSMT4">
                        <p:embed/>
                        <p:pic>
                          <p:nvPicPr>
                            <p:cNvPr id="143389" name="Object 29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081839" y="5583239"/>
                              <a:ext cx="307975" cy="503237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390" name="Object 30"/>
                <p:cNvGraphicFramePr>
                  <a:graphicFrameLocks noChangeAspect="1"/>
                </p:cNvGraphicFramePr>
                <p:nvPr/>
              </p:nvGraphicFramePr>
              <p:xfrm>
                <a:off x="9815513" y="5575301"/>
                <a:ext cx="315912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2439" name="Equation" r:id="rId11" imgW="241195" imgH="393529" progId="Equation.DSMT4">
                        <p:embed/>
                      </p:oleObj>
                    </mc:Choice>
                    <mc:Fallback>
                      <p:oleObj name="Equation" r:id="rId11" imgW="241195" imgH="393529" progId="Equation.DSMT4">
                        <p:embed/>
                        <p:pic>
                          <p:nvPicPr>
                            <p:cNvPr id="143390" name="Object 30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815513" y="5575301"/>
                              <a:ext cx="315912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89" name="Line 37"/>
                <p:cNvSpPr>
                  <a:spLocks noChangeShapeType="1"/>
                </p:cNvSpPr>
                <p:nvPr/>
              </p:nvSpPr>
              <p:spPr bwMode="auto">
                <a:xfrm>
                  <a:off x="8509000" y="4437063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3398" name="Line 38"/>
                <p:cNvSpPr>
                  <a:spLocks noChangeShapeType="1"/>
                </p:cNvSpPr>
                <p:nvPr/>
              </p:nvSpPr>
              <p:spPr bwMode="auto">
                <a:xfrm flipV="1">
                  <a:off x="7521575" y="3432176"/>
                  <a:ext cx="2160588" cy="215741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3399" name="Line 39"/>
                <p:cNvSpPr>
                  <a:spLocks noChangeShapeType="1"/>
                </p:cNvSpPr>
                <p:nvPr/>
              </p:nvSpPr>
              <p:spPr bwMode="auto">
                <a:xfrm flipH="1" flipV="1">
                  <a:off x="7515225" y="3402013"/>
                  <a:ext cx="2184400" cy="21891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2" name="Line 40"/>
                <p:cNvSpPr>
                  <a:spLocks noChangeShapeType="1"/>
                </p:cNvSpPr>
                <p:nvPr/>
              </p:nvSpPr>
              <p:spPr bwMode="auto">
                <a:xfrm flipV="1">
                  <a:off x="9372600" y="3141663"/>
                  <a:ext cx="0" cy="27352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3" name="Oval 41"/>
                <p:cNvSpPr>
                  <a:spLocks noChangeArrowheads="1"/>
                </p:cNvSpPr>
                <p:nvPr/>
              </p:nvSpPr>
              <p:spPr bwMode="auto">
                <a:xfrm>
                  <a:off x="9336089" y="3105150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4" name="Oval 42"/>
                <p:cNvSpPr>
                  <a:spLocks noChangeArrowheads="1"/>
                </p:cNvSpPr>
                <p:nvPr/>
              </p:nvSpPr>
              <p:spPr bwMode="auto">
                <a:xfrm>
                  <a:off x="9336089" y="5842000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5" name="Line 43"/>
                <p:cNvSpPr>
                  <a:spLocks noChangeShapeType="1"/>
                </p:cNvSpPr>
                <p:nvPr/>
              </p:nvSpPr>
              <p:spPr bwMode="auto">
                <a:xfrm flipV="1">
                  <a:off x="7859713" y="3141663"/>
                  <a:ext cx="0" cy="27352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6" name="Oval 45"/>
                <p:cNvSpPr>
                  <a:spLocks noChangeArrowheads="1"/>
                </p:cNvSpPr>
                <p:nvPr/>
              </p:nvSpPr>
              <p:spPr bwMode="auto">
                <a:xfrm>
                  <a:off x="7823200" y="311308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7" name="Oval 46"/>
                <p:cNvSpPr>
                  <a:spLocks noChangeArrowheads="1"/>
                </p:cNvSpPr>
                <p:nvPr/>
              </p:nvSpPr>
              <p:spPr bwMode="auto">
                <a:xfrm>
                  <a:off x="7823200" y="5827714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8" name="Line 47"/>
                <p:cNvSpPr>
                  <a:spLocks noChangeShapeType="1"/>
                </p:cNvSpPr>
                <p:nvPr/>
              </p:nvSpPr>
              <p:spPr bwMode="auto">
                <a:xfrm>
                  <a:off x="7248526" y="3752850"/>
                  <a:ext cx="2735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9" name="Line 48"/>
                <p:cNvSpPr>
                  <a:spLocks noChangeShapeType="1"/>
                </p:cNvSpPr>
                <p:nvPr/>
              </p:nvSpPr>
              <p:spPr bwMode="auto">
                <a:xfrm>
                  <a:off x="7248526" y="5265738"/>
                  <a:ext cx="2735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00" name="Oval 49"/>
                <p:cNvSpPr>
                  <a:spLocks noChangeArrowheads="1"/>
                </p:cNvSpPr>
                <p:nvPr/>
              </p:nvSpPr>
              <p:spPr bwMode="auto">
                <a:xfrm>
                  <a:off x="7204075" y="371633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1" name="Oval 51"/>
                <p:cNvSpPr>
                  <a:spLocks noChangeArrowheads="1"/>
                </p:cNvSpPr>
                <p:nvPr/>
              </p:nvSpPr>
              <p:spPr bwMode="auto">
                <a:xfrm>
                  <a:off x="7204075" y="522763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2" name="Oval 52"/>
                <p:cNvSpPr>
                  <a:spLocks noChangeArrowheads="1"/>
                </p:cNvSpPr>
                <p:nvPr/>
              </p:nvSpPr>
              <p:spPr bwMode="auto">
                <a:xfrm>
                  <a:off x="9959975" y="5237164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3" name="Oval 53"/>
                <p:cNvSpPr>
                  <a:spLocks noChangeArrowheads="1"/>
                </p:cNvSpPr>
                <p:nvPr/>
              </p:nvSpPr>
              <p:spPr bwMode="auto">
                <a:xfrm>
                  <a:off x="8580439" y="29241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4" name="Oval 54"/>
                <p:cNvSpPr>
                  <a:spLocks noChangeArrowheads="1"/>
                </p:cNvSpPr>
                <p:nvPr/>
              </p:nvSpPr>
              <p:spPr bwMode="auto">
                <a:xfrm>
                  <a:off x="8574089" y="60356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5" name="Oval 55"/>
                <p:cNvSpPr>
                  <a:spLocks noChangeArrowheads="1"/>
                </p:cNvSpPr>
                <p:nvPr/>
              </p:nvSpPr>
              <p:spPr bwMode="auto">
                <a:xfrm>
                  <a:off x="6996114" y="4478339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418" name="Object 58"/>
                <p:cNvGraphicFramePr>
                  <a:graphicFrameLocks noChangeAspect="1"/>
                </p:cNvGraphicFramePr>
                <p:nvPr/>
              </p:nvGraphicFramePr>
              <p:xfrm>
                <a:off x="6743701" y="3429000"/>
                <a:ext cx="307975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2440" name="Equation" r:id="rId13" imgW="241195" imgH="393529" progId="Equation.DSMT4">
                        <p:embed/>
                      </p:oleObj>
                    </mc:Choice>
                    <mc:Fallback>
                      <p:oleObj name="Equation" r:id="rId13" imgW="241195" imgH="393529" progId="Equation.DSMT4">
                        <p:embed/>
                        <p:pic>
                          <p:nvPicPr>
                            <p:cNvPr id="143418" name="Object 58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743701" y="3429000"/>
                              <a:ext cx="307975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19" name="Object 59"/>
                <p:cNvGraphicFramePr>
                  <a:graphicFrameLocks noChangeAspect="1"/>
                </p:cNvGraphicFramePr>
                <p:nvPr/>
              </p:nvGraphicFramePr>
              <p:xfrm>
                <a:off x="8688389" y="2384426"/>
                <a:ext cx="217487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2441" name="Equation" r:id="rId15" imgW="164957" imgH="393359" progId="Equation.DSMT4">
                        <p:embed/>
                      </p:oleObj>
                    </mc:Choice>
                    <mc:Fallback>
                      <p:oleObj name="Equation" r:id="rId15" imgW="164957" imgH="393359" progId="Equation.DSMT4">
                        <p:embed/>
                        <p:pic>
                          <p:nvPicPr>
                            <p:cNvPr id="143419" name="Object 59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8688389" y="2384426"/>
                              <a:ext cx="217487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0" name="Object 60"/>
                <p:cNvGraphicFramePr>
                  <a:graphicFrameLocks noChangeAspect="1"/>
                </p:cNvGraphicFramePr>
                <p:nvPr/>
              </p:nvGraphicFramePr>
              <p:xfrm>
                <a:off x="6635750" y="4221163"/>
                <a:ext cx="323850" cy="2032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2442" name="Equation" r:id="rId17" imgW="139700" imgH="139700" progId="Equation.DSMT4">
                        <p:embed/>
                      </p:oleObj>
                    </mc:Choice>
                    <mc:Fallback>
                      <p:oleObj name="Equation" r:id="rId17" imgW="139700" imgH="139700" progId="Equation.DSMT4">
                        <p:embed/>
                        <p:pic>
                          <p:nvPicPr>
                            <p:cNvPr id="143420" name="Object 60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635750" y="4221163"/>
                              <a:ext cx="323850" cy="203200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1" name="Object 61"/>
                <p:cNvGraphicFramePr>
                  <a:graphicFrameLocks noChangeAspect="1"/>
                </p:cNvGraphicFramePr>
                <p:nvPr/>
              </p:nvGraphicFramePr>
              <p:xfrm>
                <a:off x="8326070" y="6111965"/>
                <a:ext cx="309563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2443" name="Equation" r:id="rId19" imgW="241195" imgH="393529" progId="Equation.DSMT4">
                        <p:embed/>
                      </p:oleObj>
                    </mc:Choice>
                    <mc:Fallback>
                      <p:oleObj name="Equation" r:id="rId19" imgW="241195" imgH="393529" progId="Equation.DSMT4">
                        <p:embed/>
                        <p:pic>
                          <p:nvPicPr>
                            <p:cNvPr id="143421" name="Object 61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8326070" y="6111965"/>
                              <a:ext cx="309563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2" name="Object 62"/>
                <p:cNvGraphicFramePr>
                  <a:graphicFrameLocks noChangeAspect="1"/>
                </p:cNvGraphicFramePr>
                <p:nvPr/>
              </p:nvGraphicFramePr>
              <p:xfrm>
                <a:off x="6780213" y="5049839"/>
                <a:ext cx="309562" cy="50323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2444" name="Equation" r:id="rId21" imgW="241195" imgH="393529" progId="Equation.DSMT4">
                        <p:embed/>
                      </p:oleObj>
                    </mc:Choice>
                    <mc:Fallback>
                      <p:oleObj name="Equation" r:id="rId21" imgW="241195" imgH="393529" progId="Equation.DSMT4">
                        <p:embed/>
                        <p:pic>
                          <p:nvPicPr>
                            <p:cNvPr id="143422" name="Object 62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780213" y="5049839"/>
                              <a:ext cx="309562" cy="503237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3" name="Object 63"/>
                <p:cNvGraphicFramePr>
                  <a:graphicFrameLocks noChangeAspect="1"/>
                </p:cNvGraphicFramePr>
                <p:nvPr/>
              </p:nvGraphicFramePr>
              <p:xfrm>
                <a:off x="10171113" y="5070475"/>
                <a:ext cx="374650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2445" name="Equation" r:id="rId23" imgW="291973" imgH="393529" progId="Equation.DSMT4">
                        <p:embed/>
                      </p:oleObj>
                    </mc:Choice>
                    <mc:Fallback>
                      <p:oleObj name="Equation" r:id="rId23" imgW="291973" imgH="393529" progId="Equation.DSMT4">
                        <p:embed/>
                        <p:pic>
                          <p:nvPicPr>
                            <p:cNvPr id="143423" name="Object 63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0171113" y="5070475"/>
                              <a:ext cx="374650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4" name="Object 64"/>
                <p:cNvGraphicFramePr>
                  <a:graphicFrameLocks noChangeAspect="1"/>
                </p:cNvGraphicFramePr>
                <p:nvPr/>
              </p:nvGraphicFramePr>
              <p:xfrm>
                <a:off x="9299575" y="2528889"/>
                <a:ext cx="217488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2446" name="Equation" r:id="rId25" imgW="164957" imgH="393359" progId="Equation.DSMT4">
                        <p:embed/>
                      </p:oleObj>
                    </mc:Choice>
                    <mc:Fallback>
                      <p:oleObj name="Equation" r:id="rId25" imgW="164957" imgH="393359" progId="Equation.DSMT4">
                        <p:embed/>
                        <p:pic>
                          <p:nvPicPr>
                            <p:cNvPr id="143424" name="Object 64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299575" y="2528889"/>
                              <a:ext cx="217488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5" name="Object 65"/>
                <p:cNvGraphicFramePr>
                  <a:graphicFrameLocks noChangeAspect="1"/>
                </p:cNvGraphicFramePr>
                <p:nvPr/>
              </p:nvGraphicFramePr>
              <p:xfrm>
                <a:off x="9255763" y="5949951"/>
                <a:ext cx="317500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2447" name="Equation" r:id="rId27" imgW="241195" imgH="393529" progId="Equation.DSMT4">
                        <p:embed/>
                      </p:oleObj>
                    </mc:Choice>
                    <mc:Fallback>
                      <p:oleObj name="Equation" r:id="rId27" imgW="241195" imgH="393529" progId="Equation.DSMT4">
                        <p:embed/>
                        <p:pic>
                          <p:nvPicPr>
                            <p:cNvPr id="143425" name="Object 65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255763" y="5949951"/>
                              <a:ext cx="317500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6" name="Object 66"/>
                <p:cNvGraphicFramePr>
                  <a:graphicFrameLocks noChangeAspect="1"/>
                </p:cNvGraphicFramePr>
                <p:nvPr/>
              </p:nvGraphicFramePr>
              <p:xfrm>
                <a:off x="7666039" y="2565401"/>
                <a:ext cx="319087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2448" name="Equation" r:id="rId29" imgW="241195" imgH="393529" progId="Equation.DSMT4">
                        <p:embed/>
                      </p:oleObj>
                    </mc:Choice>
                    <mc:Fallback>
                      <p:oleObj name="Equation" r:id="rId29" imgW="241195" imgH="393529" progId="Equation.DSMT4">
                        <p:embed/>
                        <p:pic>
                          <p:nvPicPr>
                            <p:cNvPr id="143426" name="Object 66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666039" y="2565401"/>
                              <a:ext cx="319087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7" name="Object 67"/>
                <p:cNvGraphicFramePr>
                  <a:graphicFrameLocks noChangeAspect="1"/>
                </p:cNvGraphicFramePr>
                <p:nvPr/>
              </p:nvGraphicFramePr>
              <p:xfrm>
                <a:off x="7594600" y="5949951"/>
                <a:ext cx="317500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2449" name="Equation" r:id="rId31" imgW="241195" imgH="393529" progId="Equation.DSMT4">
                        <p:embed/>
                      </p:oleObj>
                    </mc:Choice>
                    <mc:Fallback>
                      <p:oleObj name="Equation" r:id="rId31" imgW="241195" imgH="393529" progId="Equation.DSMT4">
                        <p:embed/>
                        <p:pic>
                          <p:nvPicPr>
                            <p:cNvPr id="143427" name="Object 67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594600" y="5949951"/>
                              <a:ext cx="317500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524" name="Line 75"/>
                <p:cNvSpPr>
                  <a:spLocks noChangeShapeType="1"/>
                </p:cNvSpPr>
                <p:nvPr/>
              </p:nvSpPr>
              <p:spPr bwMode="auto">
                <a:xfrm>
                  <a:off x="7529513" y="3398838"/>
                  <a:ext cx="219551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5" name="Line 76"/>
                <p:cNvSpPr>
                  <a:spLocks noChangeShapeType="1"/>
                </p:cNvSpPr>
                <p:nvPr/>
              </p:nvSpPr>
              <p:spPr bwMode="auto">
                <a:xfrm>
                  <a:off x="7532688" y="5595938"/>
                  <a:ext cx="219551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6" name="Line 77"/>
                <p:cNvSpPr>
                  <a:spLocks noChangeShapeType="1"/>
                </p:cNvSpPr>
                <p:nvPr/>
              </p:nvSpPr>
              <p:spPr bwMode="auto">
                <a:xfrm>
                  <a:off x="7886700" y="3154363"/>
                  <a:ext cx="146843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7" name="Line 78"/>
                <p:cNvSpPr>
                  <a:spLocks noChangeShapeType="1"/>
                </p:cNvSpPr>
                <p:nvPr/>
              </p:nvSpPr>
              <p:spPr bwMode="auto">
                <a:xfrm>
                  <a:off x="7874000" y="5870575"/>
                  <a:ext cx="146843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8" name="Line 79"/>
                <p:cNvSpPr>
                  <a:spLocks noChangeShapeType="1"/>
                </p:cNvSpPr>
                <p:nvPr/>
              </p:nvSpPr>
              <p:spPr bwMode="auto">
                <a:xfrm flipV="1">
                  <a:off x="7500938" y="3429001"/>
                  <a:ext cx="0" cy="21240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9" name="Line 80"/>
                <p:cNvSpPr>
                  <a:spLocks noChangeShapeType="1"/>
                </p:cNvSpPr>
                <p:nvPr/>
              </p:nvSpPr>
              <p:spPr bwMode="auto">
                <a:xfrm flipV="1">
                  <a:off x="9712325" y="3419476"/>
                  <a:ext cx="0" cy="21240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30" name="Line 81"/>
                <p:cNvSpPr>
                  <a:spLocks noChangeShapeType="1"/>
                </p:cNvSpPr>
                <p:nvPr/>
              </p:nvSpPr>
              <p:spPr bwMode="auto">
                <a:xfrm flipV="1">
                  <a:off x="7248525" y="3744914"/>
                  <a:ext cx="0" cy="152082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32" name="Oval 50"/>
                <p:cNvSpPr>
                  <a:spLocks noChangeArrowheads="1"/>
                </p:cNvSpPr>
                <p:nvPr/>
              </p:nvSpPr>
              <p:spPr bwMode="auto">
                <a:xfrm>
                  <a:off x="9948864" y="37115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</p:grpSp>
        </p:grpSp>
        <p:cxnSp>
          <p:nvCxnSpPr>
            <p:cNvPr id="7" name="Прямая со стрелкой 6"/>
            <p:cNvCxnSpPr/>
            <p:nvPr/>
          </p:nvCxnSpPr>
          <p:spPr>
            <a:xfrm flipV="1">
              <a:off x="11309998" y="693860"/>
              <a:ext cx="0" cy="5764422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71" name="Овал 70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5287532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1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3112134" cy="110799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tg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sSup>
                                <m:sSup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30</m:t>
                                  </m:r>
                                </m:e>
                                <m:sup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sup>
                              </m:sSup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3112134" cy="1107996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>
            <a:endCxn id="143416" idx="1"/>
          </p:cNvCxnSpPr>
          <p:nvPr/>
        </p:nvCxnSpPr>
        <p:spPr>
          <a:xfrm flipV="1">
            <a:off x="9672621" y="3022191"/>
            <a:ext cx="1520624" cy="896505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11388172" y="2825620"/>
                <a:ext cx="520271" cy="30309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a:rPr lang="en-US" b="1" i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𝟑</m:t>
                        </m:r>
                      </m:e>
                    </m:rad>
                    <m:r>
                      <a:rPr lang="en-US" b="1" i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/</m:t>
                    </m:r>
                  </m:oMath>
                </a14:m>
                <a:r>
                  <a:rPr lang="en-US" b="1" dirty="0" smtClean="0">
                    <a:solidFill>
                      <a:srgbClr val="FF0000"/>
                    </a:solidFill>
                  </a:rPr>
                  <a:t>3</a:t>
                </a:r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388172" y="2825620"/>
                <a:ext cx="520271" cy="303096"/>
              </a:xfrm>
              <a:prstGeom prst="rect">
                <a:avLst/>
              </a:prstGeom>
              <a:blipFill>
                <a:blip r:embed="rId4"/>
                <a:stretch>
                  <a:fillRect t="-16327" r="-28235" b="-48980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6" name="Группа 15"/>
          <p:cNvGrpSpPr/>
          <p:nvPr/>
        </p:nvGrpSpPr>
        <p:grpSpPr>
          <a:xfrm>
            <a:off x="6980350" y="693860"/>
            <a:ext cx="4806748" cy="5764422"/>
            <a:chOff x="6980350" y="693860"/>
            <a:chExt cx="4806748" cy="5764422"/>
          </a:xfrm>
        </p:grpSpPr>
        <p:grpSp>
          <p:nvGrpSpPr>
            <p:cNvPr id="4" name="Группа 3"/>
            <p:cNvGrpSpPr/>
            <p:nvPr/>
          </p:nvGrpSpPr>
          <p:grpSpPr>
            <a:xfrm>
              <a:off x="6980350" y="1704426"/>
              <a:ext cx="4806748" cy="4359924"/>
              <a:chOff x="5995832" y="2393112"/>
              <a:chExt cx="4664365" cy="4230777"/>
            </a:xfrm>
          </p:grpSpPr>
          <p:sp>
            <p:nvSpPr>
              <p:cNvPr id="19461" name="Oval 5"/>
              <p:cNvSpPr>
                <a:spLocks noChangeArrowheads="1"/>
              </p:cNvSpPr>
              <p:nvPr/>
            </p:nvSpPr>
            <p:spPr bwMode="auto">
              <a:xfrm>
                <a:off x="7034213" y="2960689"/>
                <a:ext cx="3167062" cy="3095625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marL="342900" indent="-342900">
                  <a:spcBef>
                    <a:spcPct val="20000"/>
                  </a:spcBef>
                  <a:buClr>
                    <a:schemeClr val="tx1"/>
                  </a:buClr>
                  <a:buSzPct val="75000"/>
                  <a:buFont typeface="Wingdings" panose="05000000000000000000" pitchFamily="2" charset="2"/>
                  <a:buChar char="l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tx1"/>
                  </a:buClr>
                  <a:buSzPct val="7500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tx1"/>
                  </a:buClr>
                  <a:buSzPct val="75000"/>
                  <a:buFont typeface="Wingdings" panose="05000000000000000000" pitchFamily="2" charset="2"/>
                  <a:buChar char="l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tx1"/>
                  </a:buClr>
                  <a:buSzPct val="80000"/>
                  <a:buChar char="–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ru-RU" altLang="ru-RU" sz="2400"/>
                  <a:t>                       </a:t>
                </a:r>
              </a:p>
            </p:txBody>
          </p:sp>
          <p:grpSp>
            <p:nvGrpSpPr>
              <p:cNvPr id="3" name="Группа 2"/>
              <p:cNvGrpSpPr/>
              <p:nvPr/>
            </p:nvGrpSpPr>
            <p:grpSpPr>
              <a:xfrm>
                <a:off x="5995832" y="2393112"/>
                <a:ext cx="4664365" cy="4230777"/>
                <a:chOff x="6003635" y="2384426"/>
                <a:chExt cx="4664365" cy="4230777"/>
              </a:xfrm>
            </p:grpSpPr>
            <p:sp>
              <p:nvSpPr>
                <p:cNvPr id="19462" name="Line 6"/>
                <p:cNvSpPr>
                  <a:spLocks noChangeShapeType="1"/>
                </p:cNvSpPr>
                <p:nvPr/>
              </p:nvSpPr>
              <p:spPr bwMode="auto">
                <a:xfrm flipV="1">
                  <a:off x="8616950" y="2457450"/>
                  <a:ext cx="0" cy="381635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463" name="Line 7"/>
                <p:cNvSpPr>
                  <a:spLocks noChangeShapeType="1"/>
                </p:cNvSpPr>
                <p:nvPr/>
              </p:nvSpPr>
              <p:spPr bwMode="auto">
                <a:xfrm>
                  <a:off x="6375401" y="4500563"/>
                  <a:ext cx="4105275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464" name="Rectangle 8"/>
                <p:cNvSpPr>
                  <a:spLocks noChangeArrowheads="1"/>
                </p:cNvSpPr>
                <p:nvPr/>
              </p:nvSpPr>
              <p:spPr bwMode="auto">
                <a:xfrm>
                  <a:off x="10306050" y="4437063"/>
                  <a:ext cx="361950" cy="3667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i="1"/>
                    <a:t>x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5" name="Rectangle 9"/>
                <p:cNvSpPr>
                  <a:spLocks noChangeArrowheads="1"/>
                </p:cNvSpPr>
                <p:nvPr/>
              </p:nvSpPr>
              <p:spPr bwMode="auto">
                <a:xfrm>
                  <a:off x="8328025" y="2384426"/>
                  <a:ext cx="361950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i="1"/>
                    <a:t>y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6" name="Rectangle 10"/>
                <p:cNvSpPr>
                  <a:spLocks noChangeArrowheads="1"/>
                </p:cNvSpPr>
                <p:nvPr/>
              </p:nvSpPr>
              <p:spPr bwMode="auto">
                <a:xfrm>
                  <a:off x="8401051" y="4508501"/>
                  <a:ext cx="346075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sz="1400"/>
                    <a:t>0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7" name="Rectangle 11"/>
                <p:cNvSpPr>
                  <a:spLocks noChangeArrowheads="1"/>
                </p:cNvSpPr>
                <p:nvPr/>
              </p:nvSpPr>
              <p:spPr bwMode="auto">
                <a:xfrm>
                  <a:off x="8378825" y="2637492"/>
                  <a:ext cx="346075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sz="1400" dirty="0"/>
                    <a:t>1</a:t>
                  </a:r>
                  <a:r>
                    <a:rPr lang="ru-RU" altLang="ru-RU" dirty="0"/>
                    <a:t> </a:t>
                  </a:r>
                </a:p>
              </p:txBody>
            </p:sp>
            <p:graphicFrame>
              <p:nvGraphicFramePr>
                <p:cNvPr id="143364" name="Object 4"/>
                <p:cNvGraphicFramePr>
                  <a:graphicFrameLocks noGrp="1" noChangeAspect="1"/>
                </p:cNvGraphicFramePr>
                <p:nvPr>
                  <p:ph sz="quarter" idx="2"/>
                </p:nvPr>
              </p:nvGraphicFramePr>
              <p:xfrm>
                <a:off x="7103426" y="2925666"/>
                <a:ext cx="308095" cy="50373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2203" name="Equation" r:id="rId5" imgW="241195" imgH="393529" progId="Equation.DSMT4">
                        <p:embed/>
                      </p:oleObj>
                    </mc:Choice>
                    <mc:Fallback>
                      <p:oleObj name="Equation" r:id="rId5" imgW="241195" imgH="393529" progId="Equation.DSMT4">
                        <p:embed/>
                        <p:pic>
                          <p:nvPicPr>
                            <p:cNvPr id="143364" name="Object 4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103426" y="2925666"/>
                              <a:ext cx="308095" cy="50373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16" name="Object 56"/>
                <p:cNvGraphicFramePr>
                  <a:graphicFrameLocks noGrp="1" noChangeAspect="1"/>
                </p:cNvGraphicFramePr>
                <p:nvPr>
                  <p:ph sz="quarter" idx="3"/>
                </p:nvPr>
              </p:nvGraphicFramePr>
              <p:xfrm>
                <a:off x="10091949" y="3429401"/>
                <a:ext cx="195640" cy="46830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2204" name="Equation" r:id="rId7" imgW="164957" imgH="393359" progId="Equation.DSMT4">
                        <p:embed/>
                      </p:oleObj>
                    </mc:Choice>
                    <mc:Fallback>
                      <p:oleObj name="Equation" r:id="rId7" imgW="164957" imgH="393359" progId="Equation.DSMT4">
                        <p:embed/>
                        <p:pic>
                          <p:nvPicPr>
                            <p:cNvPr id="143416" name="Object 56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0091949" y="3429401"/>
                              <a:ext cx="195640" cy="46830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69" name="Oval 13"/>
                <p:cNvSpPr>
                  <a:spLocks noChangeArrowheads="1"/>
                </p:cNvSpPr>
                <p:nvPr/>
              </p:nvSpPr>
              <p:spPr bwMode="auto">
                <a:xfrm>
                  <a:off x="10164764" y="44735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78" name="Oval 18"/>
                <p:cNvSpPr>
                  <a:spLocks noChangeArrowheads="1"/>
                </p:cNvSpPr>
                <p:nvPr/>
              </p:nvSpPr>
              <p:spPr bwMode="auto">
                <a:xfrm>
                  <a:off x="9685339" y="3357564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79" name="Oval 19"/>
                <p:cNvSpPr>
                  <a:spLocks noChangeArrowheads="1"/>
                </p:cNvSpPr>
                <p:nvPr/>
              </p:nvSpPr>
              <p:spPr bwMode="auto">
                <a:xfrm>
                  <a:off x="7473950" y="3378200"/>
                  <a:ext cx="71438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76" name="Rectangle 20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381" name="Object 21"/>
                <p:cNvGraphicFramePr>
                  <a:graphicFrameLocks noChangeAspect="1"/>
                </p:cNvGraphicFramePr>
                <p:nvPr/>
              </p:nvGraphicFramePr>
              <p:xfrm>
                <a:off x="9832975" y="2930526"/>
                <a:ext cx="217488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2205" name="Equation" r:id="rId9" imgW="164957" imgH="393359" progId="Equation.DSMT4">
                        <p:embed/>
                      </p:oleObj>
                    </mc:Choice>
                    <mc:Fallback>
                      <p:oleObj name="Equation" r:id="rId9" imgW="164957" imgH="393359" progId="Equation.DSMT4">
                        <p:embed/>
                        <p:pic>
                          <p:nvPicPr>
                            <p:cNvPr id="143381" name="Object 21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832975" y="2930526"/>
                              <a:ext cx="217488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78" name="Rectangle 22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79" name="Rectangle 23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80" name="Rectangle 25"/>
                <p:cNvSpPr>
                  <a:spLocks noChangeArrowheads="1"/>
                </p:cNvSpPr>
                <p:nvPr/>
              </p:nvSpPr>
              <p:spPr bwMode="auto">
                <a:xfrm>
                  <a:off x="6003635" y="3049866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87" name="Oval 27"/>
                <p:cNvSpPr>
                  <a:spLocks noChangeArrowheads="1"/>
                </p:cNvSpPr>
                <p:nvPr/>
              </p:nvSpPr>
              <p:spPr bwMode="auto">
                <a:xfrm>
                  <a:off x="9688514" y="5564189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88" name="Oval 28"/>
                <p:cNvSpPr>
                  <a:spLocks noChangeArrowheads="1"/>
                </p:cNvSpPr>
                <p:nvPr/>
              </p:nvSpPr>
              <p:spPr bwMode="auto">
                <a:xfrm>
                  <a:off x="7477125" y="556418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389" name="Object 29"/>
                <p:cNvGraphicFramePr>
                  <a:graphicFrameLocks noChangeAspect="1"/>
                </p:cNvGraphicFramePr>
                <p:nvPr/>
              </p:nvGraphicFramePr>
              <p:xfrm>
                <a:off x="7081839" y="5583239"/>
                <a:ext cx="307975" cy="50323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2206" name="Equation" r:id="rId11" imgW="241195" imgH="393529" progId="Equation.DSMT4">
                        <p:embed/>
                      </p:oleObj>
                    </mc:Choice>
                    <mc:Fallback>
                      <p:oleObj name="Equation" r:id="rId11" imgW="241195" imgH="393529" progId="Equation.DSMT4">
                        <p:embed/>
                        <p:pic>
                          <p:nvPicPr>
                            <p:cNvPr id="143389" name="Object 29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081839" y="5583239"/>
                              <a:ext cx="307975" cy="503237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390" name="Object 30"/>
                <p:cNvGraphicFramePr>
                  <a:graphicFrameLocks noChangeAspect="1"/>
                </p:cNvGraphicFramePr>
                <p:nvPr/>
              </p:nvGraphicFramePr>
              <p:xfrm>
                <a:off x="9815513" y="5575301"/>
                <a:ext cx="315912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2207" name="Equation" r:id="rId13" imgW="241195" imgH="393529" progId="Equation.DSMT4">
                        <p:embed/>
                      </p:oleObj>
                    </mc:Choice>
                    <mc:Fallback>
                      <p:oleObj name="Equation" r:id="rId13" imgW="241195" imgH="393529" progId="Equation.DSMT4">
                        <p:embed/>
                        <p:pic>
                          <p:nvPicPr>
                            <p:cNvPr id="143390" name="Object 30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815513" y="5575301"/>
                              <a:ext cx="315912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89" name="Line 37"/>
                <p:cNvSpPr>
                  <a:spLocks noChangeShapeType="1"/>
                </p:cNvSpPr>
                <p:nvPr/>
              </p:nvSpPr>
              <p:spPr bwMode="auto">
                <a:xfrm>
                  <a:off x="8509000" y="4437063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3398" name="Line 38"/>
                <p:cNvSpPr>
                  <a:spLocks noChangeShapeType="1"/>
                </p:cNvSpPr>
                <p:nvPr/>
              </p:nvSpPr>
              <p:spPr bwMode="auto">
                <a:xfrm flipV="1">
                  <a:off x="7521575" y="3432176"/>
                  <a:ext cx="2160588" cy="215741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3399" name="Line 39"/>
                <p:cNvSpPr>
                  <a:spLocks noChangeShapeType="1"/>
                </p:cNvSpPr>
                <p:nvPr/>
              </p:nvSpPr>
              <p:spPr bwMode="auto">
                <a:xfrm flipH="1" flipV="1">
                  <a:off x="7515225" y="3402013"/>
                  <a:ext cx="2184400" cy="21891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2" name="Line 40"/>
                <p:cNvSpPr>
                  <a:spLocks noChangeShapeType="1"/>
                </p:cNvSpPr>
                <p:nvPr/>
              </p:nvSpPr>
              <p:spPr bwMode="auto">
                <a:xfrm flipV="1">
                  <a:off x="9372600" y="3141663"/>
                  <a:ext cx="0" cy="27352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3" name="Oval 41"/>
                <p:cNvSpPr>
                  <a:spLocks noChangeArrowheads="1"/>
                </p:cNvSpPr>
                <p:nvPr/>
              </p:nvSpPr>
              <p:spPr bwMode="auto">
                <a:xfrm>
                  <a:off x="9336089" y="3105150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4" name="Oval 42"/>
                <p:cNvSpPr>
                  <a:spLocks noChangeArrowheads="1"/>
                </p:cNvSpPr>
                <p:nvPr/>
              </p:nvSpPr>
              <p:spPr bwMode="auto">
                <a:xfrm>
                  <a:off x="9336089" y="5842000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5" name="Line 43"/>
                <p:cNvSpPr>
                  <a:spLocks noChangeShapeType="1"/>
                </p:cNvSpPr>
                <p:nvPr/>
              </p:nvSpPr>
              <p:spPr bwMode="auto">
                <a:xfrm flipV="1">
                  <a:off x="7859713" y="3141663"/>
                  <a:ext cx="0" cy="27352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6" name="Oval 45"/>
                <p:cNvSpPr>
                  <a:spLocks noChangeArrowheads="1"/>
                </p:cNvSpPr>
                <p:nvPr/>
              </p:nvSpPr>
              <p:spPr bwMode="auto">
                <a:xfrm>
                  <a:off x="7823200" y="311308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7" name="Oval 46"/>
                <p:cNvSpPr>
                  <a:spLocks noChangeArrowheads="1"/>
                </p:cNvSpPr>
                <p:nvPr/>
              </p:nvSpPr>
              <p:spPr bwMode="auto">
                <a:xfrm>
                  <a:off x="7823200" y="5827714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8" name="Line 47"/>
                <p:cNvSpPr>
                  <a:spLocks noChangeShapeType="1"/>
                </p:cNvSpPr>
                <p:nvPr/>
              </p:nvSpPr>
              <p:spPr bwMode="auto">
                <a:xfrm>
                  <a:off x="7248526" y="3752850"/>
                  <a:ext cx="2735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9" name="Line 48"/>
                <p:cNvSpPr>
                  <a:spLocks noChangeShapeType="1"/>
                </p:cNvSpPr>
                <p:nvPr/>
              </p:nvSpPr>
              <p:spPr bwMode="auto">
                <a:xfrm>
                  <a:off x="7248526" y="5265738"/>
                  <a:ext cx="2735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00" name="Oval 49"/>
                <p:cNvSpPr>
                  <a:spLocks noChangeArrowheads="1"/>
                </p:cNvSpPr>
                <p:nvPr/>
              </p:nvSpPr>
              <p:spPr bwMode="auto">
                <a:xfrm>
                  <a:off x="7204075" y="371633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1" name="Oval 51"/>
                <p:cNvSpPr>
                  <a:spLocks noChangeArrowheads="1"/>
                </p:cNvSpPr>
                <p:nvPr/>
              </p:nvSpPr>
              <p:spPr bwMode="auto">
                <a:xfrm>
                  <a:off x="7204075" y="522763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2" name="Oval 52"/>
                <p:cNvSpPr>
                  <a:spLocks noChangeArrowheads="1"/>
                </p:cNvSpPr>
                <p:nvPr/>
              </p:nvSpPr>
              <p:spPr bwMode="auto">
                <a:xfrm>
                  <a:off x="9959975" y="5237164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3" name="Oval 53"/>
                <p:cNvSpPr>
                  <a:spLocks noChangeArrowheads="1"/>
                </p:cNvSpPr>
                <p:nvPr/>
              </p:nvSpPr>
              <p:spPr bwMode="auto">
                <a:xfrm>
                  <a:off x="8580439" y="29241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4" name="Oval 54"/>
                <p:cNvSpPr>
                  <a:spLocks noChangeArrowheads="1"/>
                </p:cNvSpPr>
                <p:nvPr/>
              </p:nvSpPr>
              <p:spPr bwMode="auto">
                <a:xfrm>
                  <a:off x="8574089" y="60356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5" name="Oval 55"/>
                <p:cNvSpPr>
                  <a:spLocks noChangeArrowheads="1"/>
                </p:cNvSpPr>
                <p:nvPr/>
              </p:nvSpPr>
              <p:spPr bwMode="auto">
                <a:xfrm>
                  <a:off x="6996114" y="4478339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418" name="Object 58"/>
                <p:cNvGraphicFramePr>
                  <a:graphicFrameLocks noChangeAspect="1"/>
                </p:cNvGraphicFramePr>
                <p:nvPr/>
              </p:nvGraphicFramePr>
              <p:xfrm>
                <a:off x="6743701" y="3429000"/>
                <a:ext cx="307975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2208" name="Equation" r:id="rId15" imgW="241195" imgH="393529" progId="Equation.DSMT4">
                        <p:embed/>
                      </p:oleObj>
                    </mc:Choice>
                    <mc:Fallback>
                      <p:oleObj name="Equation" r:id="rId15" imgW="241195" imgH="393529" progId="Equation.DSMT4">
                        <p:embed/>
                        <p:pic>
                          <p:nvPicPr>
                            <p:cNvPr id="143418" name="Object 58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743701" y="3429000"/>
                              <a:ext cx="307975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19" name="Object 59"/>
                <p:cNvGraphicFramePr>
                  <a:graphicFrameLocks noChangeAspect="1"/>
                </p:cNvGraphicFramePr>
                <p:nvPr/>
              </p:nvGraphicFramePr>
              <p:xfrm>
                <a:off x="8688389" y="2384426"/>
                <a:ext cx="217487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2209" name="Equation" r:id="rId17" imgW="164957" imgH="393359" progId="Equation.DSMT4">
                        <p:embed/>
                      </p:oleObj>
                    </mc:Choice>
                    <mc:Fallback>
                      <p:oleObj name="Equation" r:id="rId17" imgW="164957" imgH="393359" progId="Equation.DSMT4">
                        <p:embed/>
                        <p:pic>
                          <p:nvPicPr>
                            <p:cNvPr id="143419" name="Object 59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8688389" y="2384426"/>
                              <a:ext cx="217487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0" name="Object 60"/>
                <p:cNvGraphicFramePr>
                  <a:graphicFrameLocks noChangeAspect="1"/>
                </p:cNvGraphicFramePr>
                <p:nvPr/>
              </p:nvGraphicFramePr>
              <p:xfrm>
                <a:off x="6635750" y="4221163"/>
                <a:ext cx="323850" cy="2032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2210" name="Equation" r:id="rId19" imgW="139700" imgH="139700" progId="Equation.DSMT4">
                        <p:embed/>
                      </p:oleObj>
                    </mc:Choice>
                    <mc:Fallback>
                      <p:oleObj name="Equation" r:id="rId19" imgW="139700" imgH="139700" progId="Equation.DSMT4">
                        <p:embed/>
                        <p:pic>
                          <p:nvPicPr>
                            <p:cNvPr id="143420" name="Object 60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635750" y="4221163"/>
                              <a:ext cx="323850" cy="203200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1" name="Object 61"/>
                <p:cNvGraphicFramePr>
                  <a:graphicFrameLocks noChangeAspect="1"/>
                </p:cNvGraphicFramePr>
                <p:nvPr/>
              </p:nvGraphicFramePr>
              <p:xfrm>
                <a:off x="8326070" y="6111965"/>
                <a:ext cx="309563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2211" name="Equation" r:id="rId21" imgW="241195" imgH="393529" progId="Equation.DSMT4">
                        <p:embed/>
                      </p:oleObj>
                    </mc:Choice>
                    <mc:Fallback>
                      <p:oleObj name="Equation" r:id="rId21" imgW="241195" imgH="393529" progId="Equation.DSMT4">
                        <p:embed/>
                        <p:pic>
                          <p:nvPicPr>
                            <p:cNvPr id="143421" name="Object 61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8326070" y="6111965"/>
                              <a:ext cx="309563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2" name="Object 62"/>
                <p:cNvGraphicFramePr>
                  <a:graphicFrameLocks noChangeAspect="1"/>
                </p:cNvGraphicFramePr>
                <p:nvPr/>
              </p:nvGraphicFramePr>
              <p:xfrm>
                <a:off x="6780213" y="5049839"/>
                <a:ext cx="309562" cy="50323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2212" name="Equation" r:id="rId23" imgW="241195" imgH="393529" progId="Equation.DSMT4">
                        <p:embed/>
                      </p:oleObj>
                    </mc:Choice>
                    <mc:Fallback>
                      <p:oleObj name="Equation" r:id="rId23" imgW="241195" imgH="393529" progId="Equation.DSMT4">
                        <p:embed/>
                        <p:pic>
                          <p:nvPicPr>
                            <p:cNvPr id="143422" name="Object 62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780213" y="5049839"/>
                              <a:ext cx="309562" cy="503237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3" name="Object 63"/>
                <p:cNvGraphicFramePr>
                  <a:graphicFrameLocks noChangeAspect="1"/>
                </p:cNvGraphicFramePr>
                <p:nvPr/>
              </p:nvGraphicFramePr>
              <p:xfrm>
                <a:off x="10171113" y="5070475"/>
                <a:ext cx="374650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2213" name="Equation" r:id="rId25" imgW="291973" imgH="393529" progId="Equation.DSMT4">
                        <p:embed/>
                      </p:oleObj>
                    </mc:Choice>
                    <mc:Fallback>
                      <p:oleObj name="Equation" r:id="rId25" imgW="291973" imgH="393529" progId="Equation.DSMT4">
                        <p:embed/>
                        <p:pic>
                          <p:nvPicPr>
                            <p:cNvPr id="143423" name="Object 63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0171113" y="5070475"/>
                              <a:ext cx="374650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4" name="Object 64"/>
                <p:cNvGraphicFramePr>
                  <a:graphicFrameLocks noChangeAspect="1"/>
                </p:cNvGraphicFramePr>
                <p:nvPr/>
              </p:nvGraphicFramePr>
              <p:xfrm>
                <a:off x="9299575" y="2528889"/>
                <a:ext cx="217488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2214" name="Equation" r:id="rId27" imgW="164957" imgH="393359" progId="Equation.DSMT4">
                        <p:embed/>
                      </p:oleObj>
                    </mc:Choice>
                    <mc:Fallback>
                      <p:oleObj name="Equation" r:id="rId27" imgW="164957" imgH="393359" progId="Equation.DSMT4">
                        <p:embed/>
                        <p:pic>
                          <p:nvPicPr>
                            <p:cNvPr id="143424" name="Object 64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299575" y="2528889"/>
                              <a:ext cx="217488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5" name="Object 65"/>
                <p:cNvGraphicFramePr>
                  <a:graphicFrameLocks noChangeAspect="1"/>
                </p:cNvGraphicFramePr>
                <p:nvPr/>
              </p:nvGraphicFramePr>
              <p:xfrm>
                <a:off x="9255763" y="5949951"/>
                <a:ext cx="317500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2215" name="Equation" r:id="rId29" imgW="241195" imgH="393529" progId="Equation.DSMT4">
                        <p:embed/>
                      </p:oleObj>
                    </mc:Choice>
                    <mc:Fallback>
                      <p:oleObj name="Equation" r:id="rId29" imgW="241195" imgH="393529" progId="Equation.DSMT4">
                        <p:embed/>
                        <p:pic>
                          <p:nvPicPr>
                            <p:cNvPr id="143425" name="Object 65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255763" y="5949951"/>
                              <a:ext cx="317500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6" name="Object 66"/>
                <p:cNvGraphicFramePr>
                  <a:graphicFrameLocks noChangeAspect="1"/>
                </p:cNvGraphicFramePr>
                <p:nvPr/>
              </p:nvGraphicFramePr>
              <p:xfrm>
                <a:off x="7666039" y="2565401"/>
                <a:ext cx="319087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2216" name="Equation" r:id="rId31" imgW="241195" imgH="393529" progId="Equation.DSMT4">
                        <p:embed/>
                      </p:oleObj>
                    </mc:Choice>
                    <mc:Fallback>
                      <p:oleObj name="Equation" r:id="rId31" imgW="241195" imgH="393529" progId="Equation.DSMT4">
                        <p:embed/>
                        <p:pic>
                          <p:nvPicPr>
                            <p:cNvPr id="143426" name="Object 66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666039" y="2565401"/>
                              <a:ext cx="319087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7" name="Object 67"/>
                <p:cNvGraphicFramePr>
                  <a:graphicFrameLocks noChangeAspect="1"/>
                </p:cNvGraphicFramePr>
                <p:nvPr/>
              </p:nvGraphicFramePr>
              <p:xfrm>
                <a:off x="7594600" y="5949951"/>
                <a:ext cx="317500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2217" name="Equation" r:id="rId33" imgW="241195" imgH="393529" progId="Equation.DSMT4">
                        <p:embed/>
                      </p:oleObj>
                    </mc:Choice>
                    <mc:Fallback>
                      <p:oleObj name="Equation" r:id="rId33" imgW="241195" imgH="393529" progId="Equation.DSMT4">
                        <p:embed/>
                        <p:pic>
                          <p:nvPicPr>
                            <p:cNvPr id="143427" name="Object 67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594600" y="5949951"/>
                              <a:ext cx="317500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524" name="Line 75"/>
                <p:cNvSpPr>
                  <a:spLocks noChangeShapeType="1"/>
                </p:cNvSpPr>
                <p:nvPr/>
              </p:nvSpPr>
              <p:spPr bwMode="auto">
                <a:xfrm>
                  <a:off x="7529513" y="3398838"/>
                  <a:ext cx="219551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5" name="Line 76"/>
                <p:cNvSpPr>
                  <a:spLocks noChangeShapeType="1"/>
                </p:cNvSpPr>
                <p:nvPr/>
              </p:nvSpPr>
              <p:spPr bwMode="auto">
                <a:xfrm>
                  <a:off x="7532688" y="5595938"/>
                  <a:ext cx="219551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6" name="Line 77"/>
                <p:cNvSpPr>
                  <a:spLocks noChangeShapeType="1"/>
                </p:cNvSpPr>
                <p:nvPr/>
              </p:nvSpPr>
              <p:spPr bwMode="auto">
                <a:xfrm>
                  <a:off x="7886700" y="3154363"/>
                  <a:ext cx="146843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7" name="Line 78"/>
                <p:cNvSpPr>
                  <a:spLocks noChangeShapeType="1"/>
                </p:cNvSpPr>
                <p:nvPr/>
              </p:nvSpPr>
              <p:spPr bwMode="auto">
                <a:xfrm>
                  <a:off x="7874000" y="5870575"/>
                  <a:ext cx="146843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8" name="Line 79"/>
                <p:cNvSpPr>
                  <a:spLocks noChangeShapeType="1"/>
                </p:cNvSpPr>
                <p:nvPr/>
              </p:nvSpPr>
              <p:spPr bwMode="auto">
                <a:xfrm flipV="1">
                  <a:off x="7500938" y="3429001"/>
                  <a:ext cx="0" cy="21240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9" name="Line 80"/>
                <p:cNvSpPr>
                  <a:spLocks noChangeShapeType="1"/>
                </p:cNvSpPr>
                <p:nvPr/>
              </p:nvSpPr>
              <p:spPr bwMode="auto">
                <a:xfrm flipV="1">
                  <a:off x="9712325" y="3419476"/>
                  <a:ext cx="0" cy="21240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30" name="Line 81"/>
                <p:cNvSpPr>
                  <a:spLocks noChangeShapeType="1"/>
                </p:cNvSpPr>
                <p:nvPr/>
              </p:nvSpPr>
              <p:spPr bwMode="auto">
                <a:xfrm flipV="1">
                  <a:off x="7248525" y="3744914"/>
                  <a:ext cx="0" cy="152082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32" name="Oval 50"/>
                <p:cNvSpPr>
                  <a:spLocks noChangeArrowheads="1"/>
                </p:cNvSpPr>
                <p:nvPr/>
              </p:nvSpPr>
              <p:spPr bwMode="auto">
                <a:xfrm>
                  <a:off x="9948864" y="37115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</p:grpSp>
        </p:grpSp>
        <p:cxnSp>
          <p:nvCxnSpPr>
            <p:cNvPr id="7" name="Прямая со стрелкой 6"/>
            <p:cNvCxnSpPr/>
            <p:nvPr/>
          </p:nvCxnSpPr>
          <p:spPr>
            <a:xfrm flipV="1">
              <a:off x="11309998" y="693860"/>
              <a:ext cx="0" cy="5764422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72" name="Овал 71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1013003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2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2951769" cy="188846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ctg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𝜋</m:t>
                                  </m:r>
                                </m:num>
                                <m:den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4</m:t>
                                  </m:r>
                                </m:den>
                              </m:f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2951769" cy="1888466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/>
          <p:nvPr/>
        </p:nvCxnSpPr>
        <p:spPr>
          <a:xfrm flipV="1">
            <a:off x="8467934" y="2331267"/>
            <a:ext cx="1639362" cy="1625954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10087803" y="2014841"/>
                <a:ext cx="475385" cy="27699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087803" y="2014841"/>
                <a:ext cx="475385" cy="276999"/>
              </a:xfrm>
              <a:prstGeom prst="rect">
                <a:avLst/>
              </a:prstGeom>
              <a:blipFill>
                <a:blip r:embed="rId4"/>
                <a:stretch>
                  <a:fillRect b="-6667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6" name="Группа 15"/>
          <p:cNvGrpSpPr/>
          <p:nvPr/>
        </p:nvGrpSpPr>
        <p:grpSpPr>
          <a:xfrm>
            <a:off x="4951995" y="1794579"/>
            <a:ext cx="7038236" cy="4359924"/>
            <a:chOff x="6158866" y="1704426"/>
            <a:chExt cx="7038236" cy="4359924"/>
          </a:xfrm>
        </p:grpSpPr>
        <p:grpSp>
          <p:nvGrpSpPr>
            <p:cNvPr id="4" name="Группа 3"/>
            <p:cNvGrpSpPr/>
            <p:nvPr/>
          </p:nvGrpSpPr>
          <p:grpSpPr>
            <a:xfrm>
              <a:off x="6980350" y="1704426"/>
              <a:ext cx="4806748" cy="4359924"/>
              <a:chOff x="5995832" y="2393112"/>
              <a:chExt cx="4664365" cy="4230777"/>
            </a:xfrm>
          </p:grpSpPr>
          <p:sp>
            <p:nvSpPr>
              <p:cNvPr id="19461" name="Oval 5"/>
              <p:cNvSpPr>
                <a:spLocks noChangeArrowheads="1"/>
              </p:cNvSpPr>
              <p:nvPr/>
            </p:nvSpPr>
            <p:spPr bwMode="auto">
              <a:xfrm>
                <a:off x="7034213" y="2960689"/>
                <a:ext cx="3167062" cy="3095625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marL="342900" indent="-342900">
                  <a:spcBef>
                    <a:spcPct val="20000"/>
                  </a:spcBef>
                  <a:buClr>
                    <a:schemeClr val="tx1"/>
                  </a:buClr>
                  <a:buSzPct val="75000"/>
                  <a:buFont typeface="Wingdings" panose="05000000000000000000" pitchFamily="2" charset="2"/>
                  <a:buChar char="l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tx1"/>
                  </a:buClr>
                  <a:buSzPct val="7500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tx1"/>
                  </a:buClr>
                  <a:buSzPct val="75000"/>
                  <a:buFont typeface="Wingdings" panose="05000000000000000000" pitchFamily="2" charset="2"/>
                  <a:buChar char="l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tx1"/>
                  </a:buClr>
                  <a:buSzPct val="80000"/>
                  <a:buChar char="–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ru-RU" altLang="ru-RU" sz="2400"/>
                  <a:t>                       </a:t>
                </a:r>
              </a:p>
            </p:txBody>
          </p:sp>
          <p:grpSp>
            <p:nvGrpSpPr>
              <p:cNvPr id="3" name="Группа 2"/>
              <p:cNvGrpSpPr/>
              <p:nvPr/>
            </p:nvGrpSpPr>
            <p:grpSpPr>
              <a:xfrm>
                <a:off x="5995832" y="2393112"/>
                <a:ext cx="4664365" cy="4230777"/>
                <a:chOff x="6003635" y="2384426"/>
                <a:chExt cx="4664365" cy="4230777"/>
              </a:xfrm>
            </p:grpSpPr>
            <p:sp>
              <p:nvSpPr>
                <p:cNvPr id="19462" name="Line 6"/>
                <p:cNvSpPr>
                  <a:spLocks noChangeShapeType="1"/>
                </p:cNvSpPr>
                <p:nvPr/>
              </p:nvSpPr>
              <p:spPr bwMode="auto">
                <a:xfrm flipV="1">
                  <a:off x="8616950" y="2457450"/>
                  <a:ext cx="0" cy="381635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463" name="Line 7"/>
                <p:cNvSpPr>
                  <a:spLocks noChangeShapeType="1"/>
                </p:cNvSpPr>
                <p:nvPr/>
              </p:nvSpPr>
              <p:spPr bwMode="auto">
                <a:xfrm>
                  <a:off x="6499224" y="4491038"/>
                  <a:ext cx="4105275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464" name="Rectangle 8"/>
                <p:cNvSpPr>
                  <a:spLocks noChangeArrowheads="1"/>
                </p:cNvSpPr>
                <p:nvPr/>
              </p:nvSpPr>
              <p:spPr bwMode="auto">
                <a:xfrm>
                  <a:off x="10306050" y="4437063"/>
                  <a:ext cx="361950" cy="3667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i="1"/>
                    <a:t>x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5" name="Rectangle 9"/>
                <p:cNvSpPr>
                  <a:spLocks noChangeArrowheads="1"/>
                </p:cNvSpPr>
                <p:nvPr/>
              </p:nvSpPr>
              <p:spPr bwMode="auto">
                <a:xfrm>
                  <a:off x="8328025" y="2384426"/>
                  <a:ext cx="361950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i="1"/>
                    <a:t>y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6" name="Rectangle 10"/>
                <p:cNvSpPr>
                  <a:spLocks noChangeArrowheads="1"/>
                </p:cNvSpPr>
                <p:nvPr/>
              </p:nvSpPr>
              <p:spPr bwMode="auto">
                <a:xfrm>
                  <a:off x="8401051" y="4508501"/>
                  <a:ext cx="346075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sz="1400"/>
                    <a:t>0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7" name="Rectangle 11"/>
                <p:cNvSpPr>
                  <a:spLocks noChangeArrowheads="1"/>
                </p:cNvSpPr>
                <p:nvPr/>
              </p:nvSpPr>
              <p:spPr bwMode="auto">
                <a:xfrm>
                  <a:off x="8378825" y="2637492"/>
                  <a:ext cx="346075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sz="1400" dirty="0"/>
                    <a:t>1</a:t>
                  </a:r>
                  <a:r>
                    <a:rPr lang="ru-RU" altLang="ru-RU" dirty="0"/>
                    <a:t> </a:t>
                  </a:r>
                </a:p>
              </p:txBody>
            </p:sp>
            <p:graphicFrame>
              <p:nvGraphicFramePr>
                <p:cNvPr id="143364" name="Object 4"/>
                <p:cNvGraphicFramePr>
                  <a:graphicFrameLocks noGrp="1" noChangeAspect="1"/>
                </p:cNvGraphicFramePr>
                <p:nvPr>
                  <p:ph sz="quarter" idx="2"/>
                </p:nvPr>
              </p:nvGraphicFramePr>
              <p:xfrm>
                <a:off x="7103786" y="2925990"/>
                <a:ext cx="308095" cy="503736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0635" name="Equation" r:id="rId5" imgW="241195" imgH="393529" progId="Equation.DSMT4">
                        <p:embed/>
                      </p:oleObj>
                    </mc:Choice>
                    <mc:Fallback>
                      <p:oleObj name="Equation" r:id="rId5" imgW="241195" imgH="393529" progId="Equation.DSMT4">
                        <p:embed/>
                        <p:pic>
                          <p:nvPicPr>
                            <p:cNvPr id="143364" name="Object 4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103786" y="2925990"/>
                              <a:ext cx="308095" cy="503736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16" name="Object 56"/>
                <p:cNvGraphicFramePr>
                  <a:graphicFrameLocks noGrp="1" noChangeAspect="1"/>
                </p:cNvGraphicFramePr>
                <p:nvPr>
                  <p:ph sz="quarter" idx="3"/>
                </p:nvPr>
              </p:nvGraphicFramePr>
              <p:xfrm>
                <a:off x="10092309" y="3429727"/>
                <a:ext cx="195640" cy="46830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0636" name="Equation" r:id="rId7" imgW="164957" imgH="393359" progId="Equation.DSMT4">
                        <p:embed/>
                      </p:oleObj>
                    </mc:Choice>
                    <mc:Fallback>
                      <p:oleObj name="Equation" r:id="rId7" imgW="164957" imgH="393359" progId="Equation.DSMT4">
                        <p:embed/>
                        <p:pic>
                          <p:nvPicPr>
                            <p:cNvPr id="143416" name="Object 56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0092309" y="3429727"/>
                              <a:ext cx="195640" cy="46830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69" name="Oval 13"/>
                <p:cNvSpPr>
                  <a:spLocks noChangeArrowheads="1"/>
                </p:cNvSpPr>
                <p:nvPr/>
              </p:nvSpPr>
              <p:spPr bwMode="auto">
                <a:xfrm>
                  <a:off x="10164764" y="44735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78" name="Oval 18"/>
                <p:cNvSpPr>
                  <a:spLocks noChangeArrowheads="1"/>
                </p:cNvSpPr>
                <p:nvPr/>
              </p:nvSpPr>
              <p:spPr bwMode="auto">
                <a:xfrm>
                  <a:off x="9685339" y="3357564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79" name="Oval 19"/>
                <p:cNvSpPr>
                  <a:spLocks noChangeArrowheads="1"/>
                </p:cNvSpPr>
                <p:nvPr/>
              </p:nvSpPr>
              <p:spPr bwMode="auto">
                <a:xfrm>
                  <a:off x="7473950" y="3378200"/>
                  <a:ext cx="71438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76" name="Rectangle 20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381" name="Object 21"/>
                <p:cNvGraphicFramePr>
                  <a:graphicFrameLocks noChangeAspect="1"/>
                </p:cNvGraphicFramePr>
                <p:nvPr/>
              </p:nvGraphicFramePr>
              <p:xfrm>
                <a:off x="9832975" y="2930526"/>
                <a:ext cx="217488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0637" name="Equation" r:id="rId9" imgW="164957" imgH="393359" progId="Equation.DSMT4">
                        <p:embed/>
                      </p:oleObj>
                    </mc:Choice>
                    <mc:Fallback>
                      <p:oleObj name="Equation" r:id="rId9" imgW="164957" imgH="393359" progId="Equation.DSMT4">
                        <p:embed/>
                        <p:pic>
                          <p:nvPicPr>
                            <p:cNvPr id="143381" name="Object 21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832975" y="2930526"/>
                              <a:ext cx="217488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78" name="Rectangle 22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79" name="Rectangle 23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80" name="Rectangle 25"/>
                <p:cNvSpPr>
                  <a:spLocks noChangeArrowheads="1"/>
                </p:cNvSpPr>
                <p:nvPr/>
              </p:nvSpPr>
              <p:spPr bwMode="auto">
                <a:xfrm>
                  <a:off x="6003635" y="3049866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87" name="Oval 27"/>
                <p:cNvSpPr>
                  <a:spLocks noChangeArrowheads="1"/>
                </p:cNvSpPr>
                <p:nvPr/>
              </p:nvSpPr>
              <p:spPr bwMode="auto">
                <a:xfrm>
                  <a:off x="9688514" y="5564189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88" name="Oval 28"/>
                <p:cNvSpPr>
                  <a:spLocks noChangeArrowheads="1"/>
                </p:cNvSpPr>
                <p:nvPr/>
              </p:nvSpPr>
              <p:spPr bwMode="auto">
                <a:xfrm>
                  <a:off x="7477125" y="556418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389" name="Object 29"/>
                <p:cNvGraphicFramePr>
                  <a:graphicFrameLocks noChangeAspect="1"/>
                </p:cNvGraphicFramePr>
                <p:nvPr/>
              </p:nvGraphicFramePr>
              <p:xfrm>
                <a:off x="7081839" y="5583239"/>
                <a:ext cx="307975" cy="50323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0638" name="Equation" r:id="rId11" imgW="241195" imgH="393529" progId="Equation.DSMT4">
                        <p:embed/>
                      </p:oleObj>
                    </mc:Choice>
                    <mc:Fallback>
                      <p:oleObj name="Equation" r:id="rId11" imgW="241195" imgH="393529" progId="Equation.DSMT4">
                        <p:embed/>
                        <p:pic>
                          <p:nvPicPr>
                            <p:cNvPr id="143389" name="Object 29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081839" y="5583239"/>
                              <a:ext cx="307975" cy="503237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390" name="Object 30"/>
                <p:cNvGraphicFramePr>
                  <a:graphicFrameLocks noChangeAspect="1"/>
                </p:cNvGraphicFramePr>
                <p:nvPr/>
              </p:nvGraphicFramePr>
              <p:xfrm>
                <a:off x="9815513" y="5575301"/>
                <a:ext cx="315912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0639" name="Equation" r:id="rId13" imgW="241195" imgH="393529" progId="Equation.DSMT4">
                        <p:embed/>
                      </p:oleObj>
                    </mc:Choice>
                    <mc:Fallback>
                      <p:oleObj name="Equation" r:id="rId13" imgW="241195" imgH="393529" progId="Equation.DSMT4">
                        <p:embed/>
                        <p:pic>
                          <p:nvPicPr>
                            <p:cNvPr id="143390" name="Object 30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815513" y="5575301"/>
                              <a:ext cx="315912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89" name="Line 37"/>
                <p:cNvSpPr>
                  <a:spLocks noChangeShapeType="1"/>
                </p:cNvSpPr>
                <p:nvPr/>
              </p:nvSpPr>
              <p:spPr bwMode="auto">
                <a:xfrm>
                  <a:off x="8509000" y="4437063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3398" name="Line 38"/>
                <p:cNvSpPr>
                  <a:spLocks noChangeShapeType="1"/>
                </p:cNvSpPr>
                <p:nvPr/>
              </p:nvSpPr>
              <p:spPr bwMode="auto">
                <a:xfrm flipV="1">
                  <a:off x="7521575" y="3432176"/>
                  <a:ext cx="2160588" cy="215741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3399" name="Line 39"/>
                <p:cNvSpPr>
                  <a:spLocks noChangeShapeType="1"/>
                </p:cNvSpPr>
                <p:nvPr/>
              </p:nvSpPr>
              <p:spPr bwMode="auto">
                <a:xfrm flipH="1" flipV="1">
                  <a:off x="7515225" y="3402013"/>
                  <a:ext cx="2184400" cy="21891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2" name="Line 40"/>
                <p:cNvSpPr>
                  <a:spLocks noChangeShapeType="1"/>
                </p:cNvSpPr>
                <p:nvPr/>
              </p:nvSpPr>
              <p:spPr bwMode="auto">
                <a:xfrm flipV="1">
                  <a:off x="9372600" y="3141663"/>
                  <a:ext cx="0" cy="27352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3" name="Oval 41"/>
                <p:cNvSpPr>
                  <a:spLocks noChangeArrowheads="1"/>
                </p:cNvSpPr>
                <p:nvPr/>
              </p:nvSpPr>
              <p:spPr bwMode="auto">
                <a:xfrm>
                  <a:off x="9336089" y="3105150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4" name="Oval 42"/>
                <p:cNvSpPr>
                  <a:spLocks noChangeArrowheads="1"/>
                </p:cNvSpPr>
                <p:nvPr/>
              </p:nvSpPr>
              <p:spPr bwMode="auto">
                <a:xfrm>
                  <a:off x="9336089" y="5842000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5" name="Line 43"/>
                <p:cNvSpPr>
                  <a:spLocks noChangeShapeType="1"/>
                </p:cNvSpPr>
                <p:nvPr/>
              </p:nvSpPr>
              <p:spPr bwMode="auto">
                <a:xfrm flipV="1">
                  <a:off x="7859713" y="3141663"/>
                  <a:ext cx="0" cy="27352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6" name="Oval 45"/>
                <p:cNvSpPr>
                  <a:spLocks noChangeArrowheads="1"/>
                </p:cNvSpPr>
                <p:nvPr/>
              </p:nvSpPr>
              <p:spPr bwMode="auto">
                <a:xfrm>
                  <a:off x="7823200" y="311308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7" name="Oval 46"/>
                <p:cNvSpPr>
                  <a:spLocks noChangeArrowheads="1"/>
                </p:cNvSpPr>
                <p:nvPr/>
              </p:nvSpPr>
              <p:spPr bwMode="auto">
                <a:xfrm>
                  <a:off x="7823200" y="5827714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8" name="Line 47"/>
                <p:cNvSpPr>
                  <a:spLocks noChangeShapeType="1"/>
                </p:cNvSpPr>
                <p:nvPr/>
              </p:nvSpPr>
              <p:spPr bwMode="auto">
                <a:xfrm>
                  <a:off x="7248526" y="3752850"/>
                  <a:ext cx="2735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9" name="Line 48"/>
                <p:cNvSpPr>
                  <a:spLocks noChangeShapeType="1"/>
                </p:cNvSpPr>
                <p:nvPr/>
              </p:nvSpPr>
              <p:spPr bwMode="auto">
                <a:xfrm>
                  <a:off x="7248526" y="5265738"/>
                  <a:ext cx="2735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00" name="Oval 49"/>
                <p:cNvSpPr>
                  <a:spLocks noChangeArrowheads="1"/>
                </p:cNvSpPr>
                <p:nvPr/>
              </p:nvSpPr>
              <p:spPr bwMode="auto">
                <a:xfrm>
                  <a:off x="7204075" y="371633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1" name="Oval 51"/>
                <p:cNvSpPr>
                  <a:spLocks noChangeArrowheads="1"/>
                </p:cNvSpPr>
                <p:nvPr/>
              </p:nvSpPr>
              <p:spPr bwMode="auto">
                <a:xfrm>
                  <a:off x="7204075" y="522763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2" name="Oval 52"/>
                <p:cNvSpPr>
                  <a:spLocks noChangeArrowheads="1"/>
                </p:cNvSpPr>
                <p:nvPr/>
              </p:nvSpPr>
              <p:spPr bwMode="auto">
                <a:xfrm>
                  <a:off x="9959975" y="5237164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3" name="Oval 53"/>
                <p:cNvSpPr>
                  <a:spLocks noChangeArrowheads="1"/>
                </p:cNvSpPr>
                <p:nvPr/>
              </p:nvSpPr>
              <p:spPr bwMode="auto">
                <a:xfrm>
                  <a:off x="8580439" y="29241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4" name="Oval 54"/>
                <p:cNvSpPr>
                  <a:spLocks noChangeArrowheads="1"/>
                </p:cNvSpPr>
                <p:nvPr/>
              </p:nvSpPr>
              <p:spPr bwMode="auto">
                <a:xfrm>
                  <a:off x="8574089" y="60356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5" name="Oval 55"/>
                <p:cNvSpPr>
                  <a:spLocks noChangeArrowheads="1"/>
                </p:cNvSpPr>
                <p:nvPr/>
              </p:nvSpPr>
              <p:spPr bwMode="auto">
                <a:xfrm>
                  <a:off x="6996114" y="4478339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418" name="Object 58"/>
                <p:cNvGraphicFramePr>
                  <a:graphicFrameLocks noChangeAspect="1"/>
                </p:cNvGraphicFramePr>
                <p:nvPr/>
              </p:nvGraphicFramePr>
              <p:xfrm>
                <a:off x="6743701" y="3429000"/>
                <a:ext cx="307975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0640" name="Equation" r:id="rId15" imgW="241195" imgH="393529" progId="Equation.DSMT4">
                        <p:embed/>
                      </p:oleObj>
                    </mc:Choice>
                    <mc:Fallback>
                      <p:oleObj name="Equation" r:id="rId15" imgW="241195" imgH="393529" progId="Equation.DSMT4">
                        <p:embed/>
                        <p:pic>
                          <p:nvPicPr>
                            <p:cNvPr id="143418" name="Object 58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743701" y="3429000"/>
                              <a:ext cx="307975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19" name="Object 59"/>
                <p:cNvGraphicFramePr>
                  <a:graphicFrameLocks noChangeAspect="1"/>
                </p:cNvGraphicFramePr>
                <p:nvPr/>
              </p:nvGraphicFramePr>
              <p:xfrm>
                <a:off x="8688389" y="2384426"/>
                <a:ext cx="217487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0641" name="Equation" r:id="rId17" imgW="164957" imgH="393359" progId="Equation.DSMT4">
                        <p:embed/>
                      </p:oleObj>
                    </mc:Choice>
                    <mc:Fallback>
                      <p:oleObj name="Equation" r:id="rId17" imgW="164957" imgH="393359" progId="Equation.DSMT4">
                        <p:embed/>
                        <p:pic>
                          <p:nvPicPr>
                            <p:cNvPr id="143419" name="Object 59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8688389" y="2384426"/>
                              <a:ext cx="217487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0" name="Object 60"/>
                <p:cNvGraphicFramePr>
                  <a:graphicFrameLocks noChangeAspect="1"/>
                </p:cNvGraphicFramePr>
                <p:nvPr/>
              </p:nvGraphicFramePr>
              <p:xfrm>
                <a:off x="6635750" y="4221163"/>
                <a:ext cx="323850" cy="2032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0642" name="Equation" r:id="rId19" imgW="139700" imgH="139700" progId="Equation.DSMT4">
                        <p:embed/>
                      </p:oleObj>
                    </mc:Choice>
                    <mc:Fallback>
                      <p:oleObj name="Equation" r:id="rId19" imgW="139700" imgH="139700" progId="Equation.DSMT4">
                        <p:embed/>
                        <p:pic>
                          <p:nvPicPr>
                            <p:cNvPr id="143420" name="Object 60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635750" y="4221163"/>
                              <a:ext cx="323850" cy="203200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1" name="Object 61"/>
                <p:cNvGraphicFramePr>
                  <a:graphicFrameLocks noChangeAspect="1"/>
                </p:cNvGraphicFramePr>
                <p:nvPr/>
              </p:nvGraphicFramePr>
              <p:xfrm>
                <a:off x="8326070" y="6111965"/>
                <a:ext cx="309563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0643" name="Equation" r:id="rId21" imgW="241195" imgH="393529" progId="Equation.DSMT4">
                        <p:embed/>
                      </p:oleObj>
                    </mc:Choice>
                    <mc:Fallback>
                      <p:oleObj name="Equation" r:id="rId21" imgW="241195" imgH="393529" progId="Equation.DSMT4">
                        <p:embed/>
                        <p:pic>
                          <p:nvPicPr>
                            <p:cNvPr id="143421" name="Object 61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8326070" y="6111965"/>
                              <a:ext cx="309563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2" name="Object 62"/>
                <p:cNvGraphicFramePr>
                  <a:graphicFrameLocks noChangeAspect="1"/>
                </p:cNvGraphicFramePr>
                <p:nvPr/>
              </p:nvGraphicFramePr>
              <p:xfrm>
                <a:off x="6780213" y="5049839"/>
                <a:ext cx="309562" cy="50323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0644" name="Equation" r:id="rId23" imgW="241195" imgH="393529" progId="Equation.DSMT4">
                        <p:embed/>
                      </p:oleObj>
                    </mc:Choice>
                    <mc:Fallback>
                      <p:oleObj name="Equation" r:id="rId23" imgW="241195" imgH="393529" progId="Equation.DSMT4">
                        <p:embed/>
                        <p:pic>
                          <p:nvPicPr>
                            <p:cNvPr id="143422" name="Object 62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780213" y="5049839"/>
                              <a:ext cx="309562" cy="503237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3" name="Object 63"/>
                <p:cNvGraphicFramePr>
                  <a:graphicFrameLocks noChangeAspect="1"/>
                </p:cNvGraphicFramePr>
                <p:nvPr/>
              </p:nvGraphicFramePr>
              <p:xfrm>
                <a:off x="10171113" y="5070475"/>
                <a:ext cx="374650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0645" name="Equation" r:id="rId25" imgW="291973" imgH="393529" progId="Equation.DSMT4">
                        <p:embed/>
                      </p:oleObj>
                    </mc:Choice>
                    <mc:Fallback>
                      <p:oleObj name="Equation" r:id="rId25" imgW="291973" imgH="393529" progId="Equation.DSMT4">
                        <p:embed/>
                        <p:pic>
                          <p:nvPicPr>
                            <p:cNvPr id="143423" name="Object 63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0171113" y="5070475"/>
                              <a:ext cx="374650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4" name="Object 64"/>
                <p:cNvGraphicFramePr>
                  <a:graphicFrameLocks noChangeAspect="1"/>
                </p:cNvGraphicFramePr>
                <p:nvPr/>
              </p:nvGraphicFramePr>
              <p:xfrm>
                <a:off x="9299575" y="2528889"/>
                <a:ext cx="217488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0646" name="Equation" r:id="rId27" imgW="164957" imgH="393359" progId="Equation.DSMT4">
                        <p:embed/>
                      </p:oleObj>
                    </mc:Choice>
                    <mc:Fallback>
                      <p:oleObj name="Equation" r:id="rId27" imgW="164957" imgH="393359" progId="Equation.DSMT4">
                        <p:embed/>
                        <p:pic>
                          <p:nvPicPr>
                            <p:cNvPr id="143424" name="Object 64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299575" y="2528889"/>
                              <a:ext cx="217488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5" name="Object 65"/>
                <p:cNvGraphicFramePr>
                  <a:graphicFrameLocks noChangeAspect="1"/>
                </p:cNvGraphicFramePr>
                <p:nvPr/>
              </p:nvGraphicFramePr>
              <p:xfrm>
                <a:off x="9255763" y="5949951"/>
                <a:ext cx="317500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0647" name="Equation" r:id="rId29" imgW="241195" imgH="393529" progId="Equation.DSMT4">
                        <p:embed/>
                      </p:oleObj>
                    </mc:Choice>
                    <mc:Fallback>
                      <p:oleObj name="Equation" r:id="rId29" imgW="241195" imgH="393529" progId="Equation.DSMT4">
                        <p:embed/>
                        <p:pic>
                          <p:nvPicPr>
                            <p:cNvPr id="143425" name="Object 65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255763" y="5949951"/>
                              <a:ext cx="317500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6" name="Object 66"/>
                <p:cNvGraphicFramePr>
                  <a:graphicFrameLocks noChangeAspect="1"/>
                </p:cNvGraphicFramePr>
                <p:nvPr/>
              </p:nvGraphicFramePr>
              <p:xfrm>
                <a:off x="7666039" y="2565401"/>
                <a:ext cx="319087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0648" name="Equation" r:id="rId31" imgW="241195" imgH="393529" progId="Equation.DSMT4">
                        <p:embed/>
                      </p:oleObj>
                    </mc:Choice>
                    <mc:Fallback>
                      <p:oleObj name="Equation" r:id="rId31" imgW="241195" imgH="393529" progId="Equation.DSMT4">
                        <p:embed/>
                        <p:pic>
                          <p:nvPicPr>
                            <p:cNvPr id="143426" name="Object 66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666039" y="2565401"/>
                              <a:ext cx="319087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7" name="Object 67"/>
                <p:cNvGraphicFramePr>
                  <a:graphicFrameLocks noChangeAspect="1"/>
                </p:cNvGraphicFramePr>
                <p:nvPr/>
              </p:nvGraphicFramePr>
              <p:xfrm>
                <a:off x="7594600" y="5949951"/>
                <a:ext cx="317500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0649" name="Equation" r:id="rId33" imgW="241195" imgH="393529" progId="Equation.DSMT4">
                        <p:embed/>
                      </p:oleObj>
                    </mc:Choice>
                    <mc:Fallback>
                      <p:oleObj name="Equation" r:id="rId33" imgW="241195" imgH="393529" progId="Equation.DSMT4">
                        <p:embed/>
                        <p:pic>
                          <p:nvPicPr>
                            <p:cNvPr id="143427" name="Object 67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594600" y="5949951"/>
                              <a:ext cx="317500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524" name="Line 75"/>
                <p:cNvSpPr>
                  <a:spLocks noChangeShapeType="1"/>
                </p:cNvSpPr>
                <p:nvPr/>
              </p:nvSpPr>
              <p:spPr bwMode="auto">
                <a:xfrm>
                  <a:off x="7529513" y="3398838"/>
                  <a:ext cx="219551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5" name="Line 76"/>
                <p:cNvSpPr>
                  <a:spLocks noChangeShapeType="1"/>
                </p:cNvSpPr>
                <p:nvPr/>
              </p:nvSpPr>
              <p:spPr bwMode="auto">
                <a:xfrm>
                  <a:off x="7532688" y="5595938"/>
                  <a:ext cx="219551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6" name="Line 77"/>
                <p:cNvSpPr>
                  <a:spLocks noChangeShapeType="1"/>
                </p:cNvSpPr>
                <p:nvPr/>
              </p:nvSpPr>
              <p:spPr bwMode="auto">
                <a:xfrm>
                  <a:off x="7886700" y="3154363"/>
                  <a:ext cx="146843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7" name="Line 78"/>
                <p:cNvSpPr>
                  <a:spLocks noChangeShapeType="1"/>
                </p:cNvSpPr>
                <p:nvPr/>
              </p:nvSpPr>
              <p:spPr bwMode="auto">
                <a:xfrm>
                  <a:off x="7874000" y="5870575"/>
                  <a:ext cx="146843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8" name="Line 79"/>
                <p:cNvSpPr>
                  <a:spLocks noChangeShapeType="1"/>
                </p:cNvSpPr>
                <p:nvPr/>
              </p:nvSpPr>
              <p:spPr bwMode="auto">
                <a:xfrm flipV="1">
                  <a:off x="7500938" y="3429001"/>
                  <a:ext cx="0" cy="21240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9" name="Line 80"/>
                <p:cNvSpPr>
                  <a:spLocks noChangeShapeType="1"/>
                </p:cNvSpPr>
                <p:nvPr/>
              </p:nvSpPr>
              <p:spPr bwMode="auto">
                <a:xfrm flipV="1">
                  <a:off x="9712325" y="3419476"/>
                  <a:ext cx="0" cy="21240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30" name="Line 81"/>
                <p:cNvSpPr>
                  <a:spLocks noChangeShapeType="1"/>
                </p:cNvSpPr>
                <p:nvPr/>
              </p:nvSpPr>
              <p:spPr bwMode="auto">
                <a:xfrm flipV="1">
                  <a:off x="7248525" y="3744914"/>
                  <a:ext cx="0" cy="152082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32" name="Oval 50"/>
                <p:cNvSpPr>
                  <a:spLocks noChangeArrowheads="1"/>
                </p:cNvSpPr>
                <p:nvPr/>
              </p:nvSpPr>
              <p:spPr bwMode="auto">
                <a:xfrm>
                  <a:off x="9948864" y="37115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</p:grpSp>
        </p:grpSp>
        <p:cxnSp>
          <p:nvCxnSpPr>
            <p:cNvPr id="7" name="Прямая со стрелкой 6"/>
            <p:cNvCxnSpPr/>
            <p:nvPr/>
          </p:nvCxnSpPr>
          <p:spPr>
            <a:xfrm>
              <a:off x="6158866" y="2262198"/>
              <a:ext cx="7038236" cy="34731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72" name="Овал 71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1462576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2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112913" y="-13381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64764" y="4473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</p:nvPr>
            </p:nvGraphicFramePr>
            <p:xfrm>
              <a:off x="7103542" y="2925857"/>
              <a:ext cx="308643" cy="50334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40395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3542" y="2925857"/>
                            <a:ext cx="308643" cy="50334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</p:nvPr>
            </p:nvGraphicFramePr>
            <p:xfrm>
              <a:off x="10091520" y="3429199"/>
              <a:ext cx="195806" cy="46794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40396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520" y="3429199"/>
                            <a:ext cx="195806" cy="46794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/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40397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/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40398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/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40399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74089" y="60356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96114" y="447833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/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40400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/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40401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/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40402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/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40403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/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40404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/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40405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/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40406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/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40407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/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40408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/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40409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3831818" cy="188846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cos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f>
                                <m:f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𝜋</m:t>
                                  </m:r>
                                </m:num>
                                <m:den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den>
                              </m:f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3831818" cy="1888466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>
            <a:stCxn id="19494" idx="2"/>
          </p:cNvCxnSpPr>
          <p:nvPr/>
        </p:nvCxnSpPr>
        <p:spPr>
          <a:xfrm flipV="1">
            <a:off x="9895084" y="3054160"/>
            <a:ext cx="22779" cy="1945439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9669311" y="2626603"/>
                <a:ext cx="442429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𝟏</m:t>
                      </m:r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/</m:t>
                      </m:r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𝟐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669311" y="2626603"/>
                <a:ext cx="442429" cy="276999"/>
              </a:xfrm>
              <a:prstGeom prst="rect">
                <a:avLst/>
              </a:prstGeom>
              <a:blipFill>
                <a:blip r:embed="rId34"/>
                <a:stretch>
                  <a:fillRect l="-10959" t="-2222" r="-13699" b="-35556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" name="Овал 70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2357399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1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3554498" cy="2374433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ctg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5</m:t>
                                  </m:r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𝜋</m:t>
                                  </m:r>
                                </m:num>
                                <m:den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6</m:t>
                                  </m:r>
                                </m:den>
                              </m:f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3554498" cy="2374433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/>
          <p:nvPr/>
        </p:nvCxnSpPr>
        <p:spPr>
          <a:xfrm flipH="1" flipV="1">
            <a:off x="5591503" y="2379482"/>
            <a:ext cx="2876431" cy="1577739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5431142" y="1920744"/>
                <a:ext cx="515462" cy="3096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ad>
                        <m:radPr>
                          <m:degHide m:val="on"/>
                          <m:ctrlPr>
                            <a:rPr lang="en-US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US" b="1" i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𝟑</m:t>
                          </m:r>
                        </m:e>
                      </m:rad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31142" y="1920744"/>
                <a:ext cx="515462" cy="309637"/>
              </a:xfrm>
              <a:prstGeom prst="rect">
                <a:avLst/>
              </a:prstGeom>
              <a:blipFill>
                <a:blip r:embed="rId4"/>
                <a:stretch>
                  <a:fillRect l="-2381" r="-11905" b="-7843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6" name="Группа 15"/>
          <p:cNvGrpSpPr/>
          <p:nvPr/>
        </p:nvGrpSpPr>
        <p:grpSpPr>
          <a:xfrm>
            <a:off x="4951995" y="1794579"/>
            <a:ext cx="7038236" cy="4359924"/>
            <a:chOff x="6158866" y="1704426"/>
            <a:chExt cx="7038236" cy="4359924"/>
          </a:xfrm>
        </p:grpSpPr>
        <p:grpSp>
          <p:nvGrpSpPr>
            <p:cNvPr id="4" name="Группа 3"/>
            <p:cNvGrpSpPr/>
            <p:nvPr/>
          </p:nvGrpSpPr>
          <p:grpSpPr>
            <a:xfrm>
              <a:off x="6980350" y="1704426"/>
              <a:ext cx="4806748" cy="4359924"/>
              <a:chOff x="5995832" y="2393112"/>
              <a:chExt cx="4664365" cy="4230777"/>
            </a:xfrm>
          </p:grpSpPr>
          <p:sp>
            <p:nvSpPr>
              <p:cNvPr id="19461" name="Oval 5"/>
              <p:cNvSpPr>
                <a:spLocks noChangeArrowheads="1"/>
              </p:cNvSpPr>
              <p:nvPr/>
            </p:nvSpPr>
            <p:spPr bwMode="auto">
              <a:xfrm>
                <a:off x="7034213" y="2960689"/>
                <a:ext cx="3167062" cy="3095625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marL="342900" indent="-342900">
                  <a:spcBef>
                    <a:spcPct val="20000"/>
                  </a:spcBef>
                  <a:buClr>
                    <a:schemeClr val="tx1"/>
                  </a:buClr>
                  <a:buSzPct val="75000"/>
                  <a:buFont typeface="Wingdings" panose="05000000000000000000" pitchFamily="2" charset="2"/>
                  <a:buChar char="l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tx1"/>
                  </a:buClr>
                  <a:buSzPct val="7500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tx1"/>
                  </a:buClr>
                  <a:buSzPct val="75000"/>
                  <a:buFont typeface="Wingdings" panose="05000000000000000000" pitchFamily="2" charset="2"/>
                  <a:buChar char="l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tx1"/>
                  </a:buClr>
                  <a:buSzPct val="80000"/>
                  <a:buChar char="–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ru-RU" altLang="ru-RU" sz="2400"/>
                  <a:t>                       </a:t>
                </a:r>
              </a:p>
            </p:txBody>
          </p:sp>
          <p:grpSp>
            <p:nvGrpSpPr>
              <p:cNvPr id="3" name="Группа 2"/>
              <p:cNvGrpSpPr/>
              <p:nvPr/>
            </p:nvGrpSpPr>
            <p:grpSpPr>
              <a:xfrm>
                <a:off x="5995832" y="2393112"/>
                <a:ext cx="4664365" cy="4230777"/>
                <a:chOff x="6003635" y="2384426"/>
                <a:chExt cx="4664365" cy="4230777"/>
              </a:xfrm>
            </p:grpSpPr>
            <p:sp>
              <p:nvSpPr>
                <p:cNvPr id="19462" name="Line 6"/>
                <p:cNvSpPr>
                  <a:spLocks noChangeShapeType="1"/>
                </p:cNvSpPr>
                <p:nvPr/>
              </p:nvSpPr>
              <p:spPr bwMode="auto">
                <a:xfrm flipV="1">
                  <a:off x="8616950" y="2457450"/>
                  <a:ext cx="0" cy="381635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463" name="Line 7"/>
                <p:cNvSpPr>
                  <a:spLocks noChangeShapeType="1"/>
                </p:cNvSpPr>
                <p:nvPr/>
              </p:nvSpPr>
              <p:spPr bwMode="auto">
                <a:xfrm>
                  <a:off x="6499224" y="4491038"/>
                  <a:ext cx="4105275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464" name="Rectangle 8"/>
                <p:cNvSpPr>
                  <a:spLocks noChangeArrowheads="1"/>
                </p:cNvSpPr>
                <p:nvPr/>
              </p:nvSpPr>
              <p:spPr bwMode="auto">
                <a:xfrm>
                  <a:off x="10306050" y="4437063"/>
                  <a:ext cx="361950" cy="3667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i="1"/>
                    <a:t>x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5" name="Rectangle 9"/>
                <p:cNvSpPr>
                  <a:spLocks noChangeArrowheads="1"/>
                </p:cNvSpPr>
                <p:nvPr/>
              </p:nvSpPr>
              <p:spPr bwMode="auto">
                <a:xfrm>
                  <a:off x="8328025" y="2384426"/>
                  <a:ext cx="361950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i="1"/>
                    <a:t>y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6" name="Rectangle 10"/>
                <p:cNvSpPr>
                  <a:spLocks noChangeArrowheads="1"/>
                </p:cNvSpPr>
                <p:nvPr/>
              </p:nvSpPr>
              <p:spPr bwMode="auto">
                <a:xfrm>
                  <a:off x="8401051" y="4508501"/>
                  <a:ext cx="346075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sz="1400"/>
                    <a:t>0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7" name="Rectangle 11"/>
                <p:cNvSpPr>
                  <a:spLocks noChangeArrowheads="1"/>
                </p:cNvSpPr>
                <p:nvPr/>
              </p:nvSpPr>
              <p:spPr bwMode="auto">
                <a:xfrm>
                  <a:off x="8378825" y="2637492"/>
                  <a:ext cx="346075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sz="1400" dirty="0"/>
                    <a:t>1</a:t>
                  </a:r>
                  <a:r>
                    <a:rPr lang="ru-RU" altLang="ru-RU" dirty="0"/>
                    <a:t> </a:t>
                  </a:r>
                </a:p>
              </p:txBody>
            </p:sp>
            <p:graphicFrame>
              <p:nvGraphicFramePr>
                <p:cNvPr id="143364" name="Object 4"/>
                <p:cNvGraphicFramePr>
                  <a:graphicFrameLocks noGrp="1" noChangeAspect="1"/>
                </p:cNvGraphicFramePr>
                <p:nvPr>
                  <p:ph sz="quarter" idx="2"/>
                </p:nvPr>
              </p:nvGraphicFramePr>
              <p:xfrm>
                <a:off x="7103786" y="2925990"/>
                <a:ext cx="308095" cy="503736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8827" name="Equation" r:id="rId5" imgW="241195" imgH="393529" progId="Equation.DSMT4">
                        <p:embed/>
                      </p:oleObj>
                    </mc:Choice>
                    <mc:Fallback>
                      <p:oleObj name="Equation" r:id="rId5" imgW="241195" imgH="393529" progId="Equation.DSMT4">
                        <p:embed/>
                        <p:pic>
                          <p:nvPicPr>
                            <p:cNvPr id="143364" name="Object 4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103786" y="2925990"/>
                              <a:ext cx="308095" cy="503736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16" name="Object 56"/>
                <p:cNvGraphicFramePr>
                  <a:graphicFrameLocks noGrp="1" noChangeAspect="1"/>
                </p:cNvGraphicFramePr>
                <p:nvPr>
                  <p:ph sz="quarter" idx="3"/>
                </p:nvPr>
              </p:nvGraphicFramePr>
              <p:xfrm>
                <a:off x="10092309" y="3429727"/>
                <a:ext cx="195640" cy="46830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8828" name="Equation" r:id="rId7" imgW="164957" imgH="393359" progId="Equation.DSMT4">
                        <p:embed/>
                      </p:oleObj>
                    </mc:Choice>
                    <mc:Fallback>
                      <p:oleObj name="Equation" r:id="rId7" imgW="164957" imgH="393359" progId="Equation.DSMT4">
                        <p:embed/>
                        <p:pic>
                          <p:nvPicPr>
                            <p:cNvPr id="143416" name="Object 56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0092309" y="3429727"/>
                              <a:ext cx="195640" cy="46830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69" name="Oval 13"/>
                <p:cNvSpPr>
                  <a:spLocks noChangeArrowheads="1"/>
                </p:cNvSpPr>
                <p:nvPr/>
              </p:nvSpPr>
              <p:spPr bwMode="auto">
                <a:xfrm>
                  <a:off x="10164764" y="44735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78" name="Oval 18"/>
                <p:cNvSpPr>
                  <a:spLocks noChangeArrowheads="1"/>
                </p:cNvSpPr>
                <p:nvPr/>
              </p:nvSpPr>
              <p:spPr bwMode="auto">
                <a:xfrm>
                  <a:off x="9685339" y="3357564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79" name="Oval 19"/>
                <p:cNvSpPr>
                  <a:spLocks noChangeArrowheads="1"/>
                </p:cNvSpPr>
                <p:nvPr/>
              </p:nvSpPr>
              <p:spPr bwMode="auto">
                <a:xfrm>
                  <a:off x="7473950" y="3378200"/>
                  <a:ext cx="71438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76" name="Rectangle 20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381" name="Object 21"/>
                <p:cNvGraphicFramePr>
                  <a:graphicFrameLocks noChangeAspect="1"/>
                </p:cNvGraphicFramePr>
                <p:nvPr/>
              </p:nvGraphicFramePr>
              <p:xfrm>
                <a:off x="9832975" y="2930526"/>
                <a:ext cx="217488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8829" name="Equation" r:id="rId9" imgW="164957" imgH="393359" progId="Equation.DSMT4">
                        <p:embed/>
                      </p:oleObj>
                    </mc:Choice>
                    <mc:Fallback>
                      <p:oleObj name="Equation" r:id="rId9" imgW="164957" imgH="393359" progId="Equation.DSMT4">
                        <p:embed/>
                        <p:pic>
                          <p:nvPicPr>
                            <p:cNvPr id="143381" name="Object 21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832975" y="2930526"/>
                              <a:ext cx="217488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78" name="Rectangle 22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79" name="Rectangle 23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80" name="Rectangle 25"/>
                <p:cNvSpPr>
                  <a:spLocks noChangeArrowheads="1"/>
                </p:cNvSpPr>
                <p:nvPr/>
              </p:nvSpPr>
              <p:spPr bwMode="auto">
                <a:xfrm>
                  <a:off x="6003635" y="3049866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87" name="Oval 27"/>
                <p:cNvSpPr>
                  <a:spLocks noChangeArrowheads="1"/>
                </p:cNvSpPr>
                <p:nvPr/>
              </p:nvSpPr>
              <p:spPr bwMode="auto">
                <a:xfrm>
                  <a:off x="9688514" y="5564189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88" name="Oval 28"/>
                <p:cNvSpPr>
                  <a:spLocks noChangeArrowheads="1"/>
                </p:cNvSpPr>
                <p:nvPr/>
              </p:nvSpPr>
              <p:spPr bwMode="auto">
                <a:xfrm>
                  <a:off x="7477125" y="556418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389" name="Object 29"/>
                <p:cNvGraphicFramePr>
                  <a:graphicFrameLocks noChangeAspect="1"/>
                </p:cNvGraphicFramePr>
                <p:nvPr/>
              </p:nvGraphicFramePr>
              <p:xfrm>
                <a:off x="7081839" y="5583239"/>
                <a:ext cx="307975" cy="50323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8830" name="Equation" r:id="rId11" imgW="241195" imgH="393529" progId="Equation.DSMT4">
                        <p:embed/>
                      </p:oleObj>
                    </mc:Choice>
                    <mc:Fallback>
                      <p:oleObj name="Equation" r:id="rId11" imgW="241195" imgH="393529" progId="Equation.DSMT4">
                        <p:embed/>
                        <p:pic>
                          <p:nvPicPr>
                            <p:cNvPr id="143389" name="Object 29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081839" y="5583239"/>
                              <a:ext cx="307975" cy="503237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390" name="Object 30"/>
                <p:cNvGraphicFramePr>
                  <a:graphicFrameLocks noChangeAspect="1"/>
                </p:cNvGraphicFramePr>
                <p:nvPr/>
              </p:nvGraphicFramePr>
              <p:xfrm>
                <a:off x="9815513" y="5575301"/>
                <a:ext cx="315912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8831" name="Equation" r:id="rId13" imgW="241195" imgH="393529" progId="Equation.DSMT4">
                        <p:embed/>
                      </p:oleObj>
                    </mc:Choice>
                    <mc:Fallback>
                      <p:oleObj name="Equation" r:id="rId13" imgW="241195" imgH="393529" progId="Equation.DSMT4">
                        <p:embed/>
                        <p:pic>
                          <p:nvPicPr>
                            <p:cNvPr id="143390" name="Object 30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815513" y="5575301"/>
                              <a:ext cx="315912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89" name="Line 37"/>
                <p:cNvSpPr>
                  <a:spLocks noChangeShapeType="1"/>
                </p:cNvSpPr>
                <p:nvPr/>
              </p:nvSpPr>
              <p:spPr bwMode="auto">
                <a:xfrm>
                  <a:off x="8509000" y="4437063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3398" name="Line 38"/>
                <p:cNvSpPr>
                  <a:spLocks noChangeShapeType="1"/>
                </p:cNvSpPr>
                <p:nvPr/>
              </p:nvSpPr>
              <p:spPr bwMode="auto">
                <a:xfrm flipV="1">
                  <a:off x="7521575" y="3432176"/>
                  <a:ext cx="2160588" cy="215741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3399" name="Line 39"/>
                <p:cNvSpPr>
                  <a:spLocks noChangeShapeType="1"/>
                </p:cNvSpPr>
                <p:nvPr/>
              </p:nvSpPr>
              <p:spPr bwMode="auto">
                <a:xfrm flipH="1" flipV="1">
                  <a:off x="7515225" y="3402013"/>
                  <a:ext cx="2184400" cy="21891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2" name="Line 40"/>
                <p:cNvSpPr>
                  <a:spLocks noChangeShapeType="1"/>
                </p:cNvSpPr>
                <p:nvPr/>
              </p:nvSpPr>
              <p:spPr bwMode="auto">
                <a:xfrm flipV="1">
                  <a:off x="9372600" y="3141663"/>
                  <a:ext cx="0" cy="27352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3" name="Oval 41"/>
                <p:cNvSpPr>
                  <a:spLocks noChangeArrowheads="1"/>
                </p:cNvSpPr>
                <p:nvPr/>
              </p:nvSpPr>
              <p:spPr bwMode="auto">
                <a:xfrm>
                  <a:off x="9336089" y="3105150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4" name="Oval 42"/>
                <p:cNvSpPr>
                  <a:spLocks noChangeArrowheads="1"/>
                </p:cNvSpPr>
                <p:nvPr/>
              </p:nvSpPr>
              <p:spPr bwMode="auto">
                <a:xfrm>
                  <a:off x="9336089" y="5842000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5" name="Line 43"/>
                <p:cNvSpPr>
                  <a:spLocks noChangeShapeType="1"/>
                </p:cNvSpPr>
                <p:nvPr/>
              </p:nvSpPr>
              <p:spPr bwMode="auto">
                <a:xfrm flipV="1">
                  <a:off x="7859713" y="3141663"/>
                  <a:ext cx="0" cy="27352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6" name="Oval 45"/>
                <p:cNvSpPr>
                  <a:spLocks noChangeArrowheads="1"/>
                </p:cNvSpPr>
                <p:nvPr/>
              </p:nvSpPr>
              <p:spPr bwMode="auto">
                <a:xfrm>
                  <a:off x="7823200" y="311308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7" name="Oval 46"/>
                <p:cNvSpPr>
                  <a:spLocks noChangeArrowheads="1"/>
                </p:cNvSpPr>
                <p:nvPr/>
              </p:nvSpPr>
              <p:spPr bwMode="auto">
                <a:xfrm>
                  <a:off x="7823200" y="5827714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8" name="Line 47"/>
                <p:cNvSpPr>
                  <a:spLocks noChangeShapeType="1"/>
                </p:cNvSpPr>
                <p:nvPr/>
              </p:nvSpPr>
              <p:spPr bwMode="auto">
                <a:xfrm>
                  <a:off x="7248526" y="3752850"/>
                  <a:ext cx="2735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9" name="Line 48"/>
                <p:cNvSpPr>
                  <a:spLocks noChangeShapeType="1"/>
                </p:cNvSpPr>
                <p:nvPr/>
              </p:nvSpPr>
              <p:spPr bwMode="auto">
                <a:xfrm>
                  <a:off x="7248526" y="5265738"/>
                  <a:ext cx="2735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00" name="Oval 49"/>
                <p:cNvSpPr>
                  <a:spLocks noChangeArrowheads="1"/>
                </p:cNvSpPr>
                <p:nvPr/>
              </p:nvSpPr>
              <p:spPr bwMode="auto">
                <a:xfrm>
                  <a:off x="7204075" y="371633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1" name="Oval 51"/>
                <p:cNvSpPr>
                  <a:spLocks noChangeArrowheads="1"/>
                </p:cNvSpPr>
                <p:nvPr/>
              </p:nvSpPr>
              <p:spPr bwMode="auto">
                <a:xfrm>
                  <a:off x="7204075" y="522763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2" name="Oval 52"/>
                <p:cNvSpPr>
                  <a:spLocks noChangeArrowheads="1"/>
                </p:cNvSpPr>
                <p:nvPr/>
              </p:nvSpPr>
              <p:spPr bwMode="auto">
                <a:xfrm>
                  <a:off x="9959975" y="5237164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3" name="Oval 53"/>
                <p:cNvSpPr>
                  <a:spLocks noChangeArrowheads="1"/>
                </p:cNvSpPr>
                <p:nvPr/>
              </p:nvSpPr>
              <p:spPr bwMode="auto">
                <a:xfrm>
                  <a:off x="8580439" y="29241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4" name="Oval 54"/>
                <p:cNvSpPr>
                  <a:spLocks noChangeArrowheads="1"/>
                </p:cNvSpPr>
                <p:nvPr/>
              </p:nvSpPr>
              <p:spPr bwMode="auto">
                <a:xfrm>
                  <a:off x="8574089" y="60356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5" name="Oval 55"/>
                <p:cNvSpPr>
                  <a:spLocks noChangeArrowheads="1"/>
                </p:cNvSpPr>
                <p:nvPr/>
              </p:nvSpPr>
              <p:spPr bwMode="auto">
                <a:xfrm>
                  <a:off x="6996114" y="4478339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418" name="Object 58"/>
                <p:cNvGraphicFramePr>
                  <a:graphicFrameLocks noChangeAspect="1"/>
                </p:cNvGraphicFramePr>
                <p:nvPr/>
              </p:nvGraphicFramePr>
              <p:xfrm>
                <a:off x="6743701" y="3429000"/>
                <a:ext cx="307975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8832" name="Equation" r:id="rId15" imgW="241195" imgH="393529" progId="Equation.DSMT4">
                        <p:embed/>
                      </p:oleObj>
                    </mc:Choice>
                    <mc:Fallback>
                      <p:oleObj name="Equation" r:id="rId15" imgW="241195" imgH="393529" progId="Equation.DSMT4">
                        <p:embed/>
                        <p:pic>
                          <p:nvPicPr>
                            <p:cNvPr id="143418" name="Object 58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743701" y="3429000"/>
                              <a:ext cx="307975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19" name="Object 59"/>
                <p:cNvGraphicFramePr>
                  <a:graphicFrameLocks noChangeAspect="1"/>
                </p:cNvGraphicFramePr>
                <p:nvPr/>
              </p:nvGraphicFramePr>
              <p:xfrm>
                <a:off x="8688389" y="2384426"/>
                <a:ext cx="217487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8833" name="Equation" r:id="rId17" imgW="164957" imgH="393359" progId="Equation.DSMT4">
                        <p:embed/>
                      </p:oleObj>
                    </mc:Choice>
                    <mc:Fallback>
                      <p:oleObj name="Equation" r:id="rId17" imgW="164957" imgH="393359" progId="Equation.DSMT4">
                        <p:embed/>
                        <p:pic>
                          <p:nvPicPr>
                            <p:cNvPr id="143419" name="Object 59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8688389" y="2384426"/>
                              <a:ext cx="217487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0" name="Object 60"/>
                <p:cNvGraphicFramePr>
                  <a:graphicFrameLocks noChangeAspect="1"/>
                </p:cNvGraphicFramePr>
                <p:nvPr/>
              </p:nvGraphicFramePr>
              <p:xfrm>
                <a:off x="6635750" y="4221163"/>
                <a:ext cx="323850" cy="2032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8834" name="Equation" r:id="rId19" imgW="139700" imgH="139700" progId="Equation.DSMT4">
                        <p:embed/>
                      </p:oleObj>
                    </mc:Choice>
                    <mc:Fallback>
                      <p:oleObj name="Equation" r:id="rId19" imgW="139700" imgH="139700" progId="Equation.DSMT4">
                        <p:embed/>
                        <p:pic>
                          <p:nvPicPr>
                            <p:cNvPr id="143420" name="Object 60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635750" y="4221163"/>
                              <a:ext cx="323850" cy="203200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1" name="Object 61"/>
                <p:cNvGraphicFramePr>
                  <a:graphicFrameLocks noChangeAspect="1"/>
                </p:cNvGraphicFramePr>
                <p:nvPr/>
              </p:nvGraphicFramePr>
              <p:xfrm>
                <a:off x="8326070" y="6111965"/>
                <a:ext cx="309563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8835" name="Equation" r:id="rId21" imgW="241195" imgH="393529" progId="Equation.DSMT4">
                        <p:embed/>
                      </p:oleObj>
                    </mc:Choice>
                    <mc:Fallback>
                      <p:oleObj name="Equation" r:id="rId21" imgW="241195" imgH="393529" progId="Equation.DSMT4">
                        <p:embed/>
                        <p:pic>
                          <p:nvPicPr>
                            <p:cNvPr id="143421" name="Object 61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8326070" y="6111965"/>
                              <a:ext cx="309563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2" name="Object 62"/>
                <p:cNvGraphicFramePr>
                  <a:graphicFrameLocks noChangeAspect="1"/>
                </p:cNvGraphicFramePr>
                <p:nvPr/>
              </p:nvGraphicFramePr>
              <p:xfrm>
                <a:off x="6780213" y="5049839"/>
                <a:ext cx="309562" cy="50323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8836" name="Equation" r:id="rId23" imgW="241195" imgH="393529" progId="Equation.DSMT4">
                        <p:embed/>
                      </p:oleObj>
                    </mc:Choice>
                    <mc:Fallback>
                      <p:oleObj name="Equation" r:id="rId23" imgW="241195" imgH="393529" progId="Equation.DSMT4">
                        <p:embed/>
                        <p:pic>
                          <p:nvPicPr>
                            <p:cNvPr id="143422" name="Object 62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780213" y="5049839"/>
                              <a:ext cx="309562" cy="503237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3" name="Object 63"/>
                <p:cNvGraphicFramePr>
                  <a:graphicFrameLocks noChangeAspect="1"/>
                </p:cNvGraphicFramePr>
                <p:nvPr/>
              </p:nvGraphicFramePr>
              <p:xfrm>
                <a:off x="10171113" y="5070475"/>
                <a:ext cx="374650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8837" name="Equation" r:id="rId25" imgW="291973" imgH="393529" progId="Equation.DSMT4">
                        <p:embed/>
                      </p:oleObj>
                    </mc:Choice>
                    <mc:Fallback>
                      <p:oleObj name="Equation" r:id="rId25" imgW="291973" imgH="393529" progId="Equation.DSMT4">
                        <p:embed/>
                        <p:pic>
                          <p:nvPicPr>
                            <p:cNvPr id="143423" name="Object 63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0171113" y="5070475"/>
                              <a:ext cx="374650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4" name="Object 64"/>
                <p:cNvGraphicFramePr>
                  <a:graphicFrameLocks noChangeAspect="1"/>
                </p:cNvGraphicFramePr>
                <p:nvPr/>
              </p:nvGraphicFramePr>
              <p:xfrm>
                <a:off x="9299575" y="2528889"/>
                <a:ext cx="217488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8838" name="Equation" r:id="rId27" imgW="164957" imgH="393359" progId="Equation.DSMT4">
                        <p:embed/>
                      </p:oleObj>
                    </mc:Choice>
                    <mc:Fallback>
                      <p:oleObj name="Equation" r:id="rId27" imgW="164957" imgH="393359" progId="Equation.DSMT4">
                        <p:embed/>
                        <p:pic>
                          <p:nvPicPr>
                            <p:cNvPr id="143424" name="Object 64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299575" y="2528889"/>
                              <a:ext cx="217488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5" name="Object 65"/>
                <p:cNvGraphicFramePr>
                  <a:graphicFrameLocks noChangeAspect="1"/>
                </p:cNvGraphicFramePr>
                <p:nvPr/>
              </p:nvGraphicFramePr>
              <p:xfrm>
                <a:off x="9255763" y="5949951"/>
                <a:ext cx="317500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8839" name="Equation" r:id="rId29" imgW="241195" imgH="393529" progId="Equation.DSMT4">
                        <p:embed/>
                      </p:oleObj>
                    </mc:Choice>
                    <mc:Fallback>
                      <p:oleObj name="Equation" r:id="rId29" imgW="241195" imgH="393529" progId="Equation.DSMT4">
                        <p:embed/>
                        <p:pic>
                          <p:nvPicPr>
                            <p:cNvPr id="143425" name="Object 65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255763" y="5949951"/>
                              <a:ext cx="317500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6" name="Object 66"/>
                <p:cNvGraphicFramePr>
                  <a:graphicFrameLocks noChangeAspect="1"/>
                </p:cNvGraphicFramePr>
                <p:nvPr/>
              </p:nvGraphicFramePr>
              <p:xfrm>
                <a:off x="7666039" y="2565401"/>
                <a:ext cx="319087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8840" name="Equation" r:id="rId31" imgW="241195" imgH="393529" progId="Equation.DSMT4">
                        <p:embed/>
                      </p:oleObj>
                    </mc:Choice>
                    <mc:Fallback>
                      <p:oleObj name="Equation" r:id="rId31" imgW="241195" imgH="393529" progId="Equation.DSMT4">
                        <p:embed/>
                        <p:pic>
                          <p:nvPicPr>
                            <p:cNvPr id="143426" name="Object 66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666039" y="2565401"/>
                              <a:ext cx="319087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7" name="Object 67"/>
                <p:cNvGraphicFramePr>
                  <a:graphicFrameLocks noChangeAspect="1"/>
                </p:cNvGraphicFramePr>
                <p:nvPr/>
              </p:nvGraphicFramePr>
              <p:xfrm>
                <a:off x="7594600" y="5949951"/>
                <a:ext cx="317500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8841" name="Equation" r:id="rId33" imgW="241195" imgH="393529" progId="Equation.DSMT4">
                        <p:embed/>
                      </p:oleObj>
                    </mc:Choice>
                    <mc:Fallback>
                      <p:oleObj name="Equation" r:id="rId33" imgW="241195" imgH="393529" progId="Equation.DSMT4">
                        <p:embed/>
                        <p:pic>
                          <p:nvPicPr>
                            <p:cNvPr id="143427" name="Object 67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594600" y="5949951"/>
                              <a:ext cx="317500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524" name="Line 75"/>
                <p:cNvSpPr>
                  <a:spLocks noChangeShapeType="1"/>
                </p:cNvSpPr>
                <p:nvPr/>
              </p:nvSpPr>
              <p:spPr bwMode="auto">
                <a:xfrm>
                  <a:off x="7529513" y="3398838"/>
                  <a:ext cx="219551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5" name="Line 76"/>
                <p:cNvSpPr>
                  <a:spLocks noChangeShapeType="1"/>
                </p:cNvSpPr>
                <p:nvPr/>
              </p:nvSpPr>
              <p:spPr bwMode="auto">
                <a:xfrm>
                  <a:off x="7532688" y="5595938"/>
                  <a:ext cx="219551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6" name="Line 77"/>
                <p:cNvSpPr>
                  <a:spLocks noChangeShapeType="1"/>
                </p:cNvSpPr>
                <p:nvPr/>
              </p:nvSpPr>
              <p:spPr bwMode="auto">
                <a:xfrm>
                  <a:off x="7886700" y="3154363"/>
                  <a:ext cx="146843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7" name="Line 78"/>
                <p:cNvSpPr>
                  <a:spLocks noChangeShapeType="1"/>
                </p:cNvSpPr>
                <p:nvPr/>
              </p:nvSpPr>
              <p:spPr bwMode="auto">
                <a:xfrm>
                  <a:off x="7874000" y="5870575"/>
                  <a:ext cx="146843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8" name="Line 79"/>
                <p:cNvSpPr>
                  <a:spLocks noChangeShapeType="1"/>
                </p:cNvSpPr>
                <p:nvPr/>
              </p:nvSpPr>
              <p:spPr bwMode="auto">
                <a:xfrm flipV="1">
                  <a:off x="7500938" y="3429001"/>
                  <a:ext cx="0" cy="21240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9" name="Line 80"/>
                <p:cNvSpPr>
                  <a:spLocks noChangeShapeType="1"/>
                </p:cNvSpPr>
                <p:nvPr/>
              </p:nvSpPr>
              <p:spPr bwMode="auto">
                <a:xfrm flipV="1">
                  <a:off x="9712325" y="3419476"/>
                  <a:ext cx="0" cy="21240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30" name="Line 81"/>
                <p:cNvSpPr>
                  <a:spLocks noChangeShapeType="1"/>
                </p:cNvSpPr>
                <p:nvPr/>
              </p:nvSpPr>
              <p:spPr bwMode="auto">
                <a:xfrm flipV="1">
                  <a:off x="7248525" y="3744914"/>
                  <a:ext cx="0" cy="152082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32" name="Oval 50"/>
                <p:cNvSpPr>
                  <a:spLocks noChangeArrowheads="1"/>
                </p:cNvSpPr>
                <p:nvPr/>
              </p:nvSpPr>
              <p:spPr bwMode="auto">
                <a:xfrm>
                  <a:off x="9948864" y="37115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</p:grpSp>
        </p:grpSp>
        <p:cxnSp>
          <p:nvCxnSpPr>
            <p:cNvPr id="7" name="Прямая со стрелкой 6"/>
            <p:cNvCxnSpPr/>
            <p:nvPr/>
          </p:nvCxnSpPr>
          <p:spPr>
            <a:xfrm>
              <a:off x="6158866" y="2262198"/>
              <a:ext cx="7038236" cy="34731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72" name="Овал 71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361128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2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3180999" cy="2374433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tg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𝜋</m:t>
                                  </m:r>
                                </m:num>
                                <m:den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den>
                              </m:f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3180999" cy="2374433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>
            <a:stCxn id="19496" idx="1"/>
          </p:cNvCxnSpPr>
          <p:nvPr/>
        </p:nvCxnSpPr>
        <p:spPr>
          <a:xfrm>
            <a:off x="8866239" y="2466113"/>
            <a:ext cx="2447928" cy="4292039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11413964" y="6459493"/>
                <a:ext cx="515462" cy="3096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ad>
                        <m:radPr>
                          <m:degHide m:val="on"/>
                          <m:ctrlPr>
                            <a:rPr lang="en-US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US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𝟑</m:t>
                          </m:r>
                        </m:e>
                      </m:rad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413964" y="6459493"/>
                <a:ext cx="515462" cy="309637"/>
              </a:xfrm>
              <a:prstGeom prst="rect">
                <a:avLst/>
              </a:prstGeom>
              <a:blipFill>
                <a:blip r:embed="rId4"/>
                <a:stretch>
                  <a:fillRect l="-1176" r="-11765" b="-8000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6" name="Группа 15"/>
          <p:cNvGrpSpPr/>
          <p:nvPr/>
        </p:nvGrpSpPr>
        <p:grpSpPr>
          <a:xfrm>
            <a:off x="6980350" y="693860"/>
            <a:ext cx="4806748" cy="5764422"/>
            <a:chOff x="6980350" y="693860"/>
            <a:chExt cx="4806748" cy="5764422"/>
          </a:xfrm>
        </p:grpSpPr>
        <p:grpSp>
          <p:nvGrpSpPr>
            <p:cNvPr id="4" name="Группа 3"/>
            <p:cNvGrpSpPr/>
            <p:nvPr/>
          </p:nvGrpSpPr>
          <p:grpSpPr>
            <a:xfrm>
              <a:off x="6980350" y="1704426"/>
              <a:ext cx="4806748" cy="4359924"/>
              <a:chOff x="5995832" y="2393112"/>
              <a:chExt cx="4664365" cy="4230777"/>
            </a:xfrm>
          </p:grpSpPr>
          <p:sp>
            <p:nvSpPr>
              <p:cNvPr id="19461" name="Oval 5"/>
              <p:cNvSpPr>
                <a:spLocks noChangeArrowheads="1"/>
              </p:cNvSpPr>
              <p:nvPr/>
            </p:nvSpPr>
            <p:spPr bwMode="auto">
              <a:xfrm>
                <a:off x="7034213" y="2960689"/>
                <a:ext cx="3167062" cy="3095625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marL="342900" indent="-342900">
                  <a:spcBef>
                    <a:spcPct val="20000"/>
                  </a:spcBef>
                  <a:buClr>
                    <a:schemeClr val="tx1"/>
                  </a:buClr>
                  <a:buSzPct val="75000"/>
                  <a:buFont typeface="Wingdings" panose="05000000000000000000" pitchFamily="2" charset="2"/>
                  <a:buChar char="l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tx1"/>
                  </a:buClr>
                  <a:buSzPct val="7500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tx1"/>
                  </a:buClr>
                  <a:buSzPct val="75000"/>
                  <a:buFont typeface="Wingdings" panose="05000000000000000000" pitchFamily="2" charset="2"/>
                  <a:buChar char="l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tx1"/>
                  </a:buClr>
                  <a:buSzPct val="80000"/>
                  <a:buChar char="–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ru-RU" altLang="ru-RU" sz="2400"/>
                  <a:t>                       </a:t>
                </a:r>
              </a:p>
            </p:txBody>
          </p:sp>
          <p:grpSp>
            <p:nvGrpSpPr>
              <p:cNvPr id="3" name="Группа 2"/>
              <p:cNvGrpSpPr/>
              <p:nvPr/>
            </p:nvGrpSpPr>
            <p:grpSpPr>
              <a:xfrm>
                <a:off x="5995832" y="2393112"/>
                <a:ext cx="4664365" cy="4230777"/>
                <a:chOff x="6003635" y="2384426"/>
                <a:chExt cx="4664365" cy="4230777"/>
              </a:xfrm>
            </p:grpSpPr>
            <p:sp>
              <p:nvSpPr>
                <p:cNvPr id="19462" name="Line 6"/>
                <p:cNvSpPr>
                  <a:spLocks noChangeShapeType="1"/>
                </p:cNvSpPr>
                <p:nvPr/>
              </p:nvSpPr>
              <p:spPr bwMode="auto">
                <a:xfrm flipV="1">
                  <a:off x="8616950" y="2457450"/>
                  <a:ext cx="0" cy="381635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463" name="Line 7"/>
                <p:cNvSpPr>
                  <a:spLocks noChangeShapeType="1"/>
                </p:cNvSpPr>
                <p:nvPr/>
              </p:nvSpPr>
              <p:spPr bwMode="auto">
                <a:xfrm>
                  <a:off x="6375401" y="4500563"/>
                  <a:ext cx="4105275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464" name="Rectangle 8"/>
                <p:cNvSpPr>
                  <a:spLocks noChangeArrowheads="1"/>
                </p:cNvSpPr>
                <p:nvPr/>
              </p:nvSpPr>
              <p:spPr bwMode="auto">
                <a:xfrm>
                  <a:off x="10306050" y="4437063"/>
                  <a:ext cx="361950" cy="3667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i="1"/>
                    <a:t>x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5" name="Rectangle 9"/>
                <p:cNvSpPr>
                  <a:spLocks noChangeArrowheads="1"/>
                </p:cNvSpPr>
                <p:nvPr/>
              </p:nvSpPr>
              <p:spPr bwMode="auto">
                <a:xfrm>
                  <a:off x="8328025" y="2384426"/>
                  <a:ext cx="361950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i="1"/>
                    <a:t>y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6" name="Rectangle 10"/>
                <p:cNvSpPr>
                  <a:spLocks noChangeArrowheads="1"/>
                </p:cNvSpPr>
                <p:nvPr/>
              </p:nvSpPr>
              <p:spPr bwMode="auto">
                <a:xfrm>
                  <a:off x="8401051" y="4508501"/>
                  <a:ext cx="346075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sz="1400"/>
                    <a:t>0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7" name="Rectangle 11"/>
                <p:cNvSpPr>
                  <a:spLocks noChangeArrowheads="1"/>
                </p:cNvSpPr>
                <p:nvPr/>
              </p:nvSpPr>
              <p:spPr bwMode="auto">
                <a:xfrm>
                  <a:off x="8378825" y="2637492"/>
                  <a:ext cx="346075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sz="1400" dirty="0"/>
                    <a:t>1</a:t>
                  </a:r>
                  <a:r>
                    <a:rPr lang="ru-RU" altLang="ru-RU" dirty="0"/>
                    <a:t> </a:t>
                  </a:r>
                </a:p>
              </p:txBody>
            </p:sp>
            <p:graphicFrame>
              <p:nvGraphicFramePr>
                <p:cNvPr id="143364" name="Object 4"/>
                <p:cNvGraphicFramePr>
                  <a:graphicFrameLocks noGrp="1" noChangeAspect="1"/>
                </p:cNvGraphicFramePr>
                <p:nvPr>
                  <p:ph sz="quarter" idx="2"/>
                </p:nvPr>
              </p:nvGraphicFramePr>
              <p:xfrm>
                <a:off x="7103426" y="2925666"/>
                <a:ext cx="308095" cy="50373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8587" name="Equation" r:id="rId5" imgW="241195" imgH="393529" progId="Equation.DSMT4">
                        <p:embed/>
                      </p:oleObj>
                    </mc:Choice>
                    <mc:Fallback>
                      <p:oleObj name="Equation" r:id="rId5" imgW="241195" imgH="393529" progId="Equation.DSMT4">
                        <p:embed/>
                        <p:pic>
                          <p:nvPicPr>
                            <p:cNvPr id="143364" name="Object 4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103426" y="2925666"/>
                              <a:ext cx="308095" cy="50373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16" name="Object 56"/>
                <p:cNvGraphicFramePr>
                  <a:graphicFrameLocks noGrp="1" noChangeAspect="1"/>
                </p:cNvGraphicFramePr>
                <p:nvPr>
                  <p:ph sz="quarter" idx="3"/>
                </p:nvPr>
              </p:nvGraphicFramePr>
              <p:xfrm>
                <a:off x="10091949" y="3429401"/>
                <a:ext cx="195640" cy="46830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8588" name="Equation" r:id="rId7" imgW="164957" imgH="393359" progId="Equation.DSMT4">
                        <p:embed/>
                      </p:oleObj>
                    </mc:Choice>
                    <mc:Fallback>
                      <p:oleObj name="Equation" r:id="rId7" imgW="164957" imgH="393359" progId="Equation.DSMT4">
                        <p:embed/>
                        <p:pic>
                          <p:nvPicPr>
                            <p:cNvPr id="143416" name="Object 56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0091949" y="3429401"/>
                              <a:ext cx="195640" cy="46830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69" name="Oval 13"/>
                <p:cNvSpPr>
                  <a:spLocks noChangeArrowheads="1"/>
                </p:cNvSpPr>
                <p:nvPr/>
              </p:nvSpPr>
              <p:spPr bwMode="auto">
                <a:xfrm>
                  <a:off x="10164764" y="44735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78" name="Oval 18"/>
                <p:cNvSpPr>
                  <a:spLocks noChangeArrowheads="1"/>
                </p:cNvSpPr>
                <p:nvPr/>
              </p:nvSpPr>
              <p:spPr bwMode="auto">
                <a:xfrm>
                  <a:off x="9685339" y="3357564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79" name="Oval 19"/>
                <p:cNvSpPr>
                  <a:spLocks noChangeArrowheads="1"/>
                </p:cNvSpPr>
                <p:nvPr/>
              </p:nvSpPr>
              <p:spPr bwMode="auto">
                <a:xfrm>
                  <a:off x="7473950" y="3378200"/>
                  <a:ext cx="71438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76" name="Rectangle 20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381" name="Object 21"/>
                <p:cNvGraphicFramePr>
                  <a:graphicFrameLocks noChangeAspect="1"/>
                </p:cNvGraphicFramePr>
                <p:nvPr/>
              </p:nvGraphicFramePr>
              <p:xfrm>
                <a:off x="9832975" y="2930526"/>
                <a:ext cx="217488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8589" name="Equation" r:id="rId9" imgW="164957" imgH="393359" progId="Equation.DSMT4">
                        <p:embed/>
                      </p:oleObj>
                    </mc:Choice>
                    <mc:Fallback>
                      <p:oleObj name="Equation" r:id="rId9" imgW="164957" imgH="393359" progId="Equation.DSMT4">
                        <p:embed/>
                        <p:pic>
                          <p:nvPicPr>
                            <p:cNvPr id="143381" name="Object 21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832975" y="2930526"/>
                              <a:ext cx="217488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78" name="Rectangle 22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79" name="Rectangle 23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80" name="Rectangle 25"/>
                <p:cNvSpPr>
                  <a:spLocks noChangeArrowheads="1"/>
                </p:cNvSpPr>
                <p:nvPr/>
              </p:nvSpPr>
              <p:spPr bwMode="auto">
                <a:xfrm>
                  <a:off x="6003635" y="3049866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87" name="Oval 27"/>
                <p:cNvSpPr>
                  <a:spLocks noChangeArrowheads="1"/>
                </p:cNvSpPr>
                <p:nvPr/>
              </p:nvSpPr>
              <p:spPr bwMode="auto">
                <a:xfrm>
                  <a:off x="9688514" y="5564189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88" name="Oval 28"/>
                <p:cNvSpPr>
                  <a:spLocks noChangeArrowheads="1"/>
                </p:cNvSpPr>
                <p:nvPr/>
              </p:nvSpPr>
              <p:spPr bwMode="auto">
                <a:xfrm>
                  <a:off x="7477125" y="556418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389" name="Object 29"/>
                <p:cNvGraphicFramePr>
                  <a:graphicFrameLocks noChangeAspect="1"/>
                </p:cNvGraphicFramePr>
                <p:nvPr/>
              </p:nvGraphicFramePr>
              <p:xfrm>
                <a:off x="7081839" y="5583239"/>
                <a:ext cx="307975" cy="50323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8590" name="Equation" r:id="rId11" imgW="241195" imgH="393529" progId="Equation.DSMT4">
                        <p:embed/>
                      </p:oleObj>
                    </mc:Choice>
                    <mc:Fallback>
                      <p:oleObj name="Equation" r:id="rId11" imgW="241195" imgH="393529" progId="Equation.DSMT4">
                        <p:embed/>
                        <p:pic>
                          <p:nvPicPr>
                            <p:cNvPr id="143389" name="Object 29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081839" y="5583239"/>
                              <a:ext cx="307975" cy="503237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390" name="Object 30"/>
                <p:cNvGraphicFramePr>
                  <a:graphicFrameLocks noChangeAspect="1"/>
                </p:cNvGraphicFramePr>
                <p:nvPr/>
              </p:nvGraphicFramePr>
              <p:xfrm>
                <a:off x="9815513" y="5575301"/>
                <a:ext cx="315912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8591" name="Equation" r:id="rId13" imgW="241195" imgH="393529" progId="Equation.DSMT4">
                        <p:embed/>
                      </p:oleObj>
                    </mc:Choice>
                    <mc:Fallback>
                      <p:oleObj name="Equation" r:id="rId13" imgW="241195" imgH="393529" progId="Equation.DSMT4">
                        <p:embed/>
                        <p:pic>
                          <p:nvPicPr>
                            <p:cNvPr id="143390" name="Object 30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815513" y="5575301"/>
                              <a:ext cx="315912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89" name="Line 37"/>
                <p:cNvSpPr>
                  <a:spLocks noChangeShapeType="1"/>
                </p:cNvSpPr>
                <p:nvPr/>
              </p:nvSpPr>
              <p:spPr bwMode="auto">
                <a:xfrm>
                  <a:off x="8509000" y="4437063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3398" name="Line 38"/>
                <p:cNvSpPr>
                  <a:spLocks noChangeShapeType="1"/>
                </p:cNvSpPr>
                <p:nvPr/>
              </p:nvSpPr>
              <p:spPr bwMode="auto">
                <a:xfrm flipV="1">
                  <a:off x="7521575" y="3432176"/>
                  <a:ext cx="2160588" cy="215741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3399" name="Line 39"/>
                <p:cNvSpPr>
                  <a:spLocks noChangeShapeType="1"/>
                </p:cNvSpPr>
                <p:nvPr/>
              </p:nvSpPr>
              <p:spPr bwMode="auto">
                <a:xfrm flipH="1" flipV="1">
                  <a:off x="7515225" y="3402013"/>
                  <a:ext cx="2184400" cy="21891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2" name="Line 40"/>
                <p:cNvSpPr>
                  <a:spLocks noChangeShapeType="1"/>
                </p:cNvSpPr>
                <p:nvPr/>
              </p:nvSpPr>
              <p:spPr bwMode="auto">
                <a:xfrm flipV="1">
                  <a:off x="9372600" y="3141663"/>
                  <a:ext cx="0" cy="27352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3" name="Oval 41"/>
                <p:cNvSpPr>
                  <a:spLocks noChangeArrowheads="1"/>
                </p:cNvSpPr>
                <p:nvPr/>
              </p:nvSpPr>
              <p:spPr bwMode="auto">
                <a:xfrm>
                  <a:off x="9336089" y="3105150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4" name="Oval 42"/>
                <p:cNvSpPr>
                  <a:spLocks noChangeArrowheads="1"/>
                </p:cNvSpPr>
                <p:nvPr/>
              </p:nvSpPr>
              <p:spPr bwMode="auto">
                <a:xfrm>
                  <a:off x="9336089" y="5842000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5" name="Line 43"/>
                <p:cNvSpPr>
                  <a:spLocks noChangeShapeType="1"/>
                </p:cNvSpPr>
                <p:nvPr/>
              </p:nvSpPr>
              <p:spPr bwMode="auto">
                <a:xfrm flipV="1">
                  <a:off x="7859713" y="3141663"/>
                  <a:ext cx="0" cy="27352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6" name="Oval 45"/>
                <p:cNvSpPr>
                  <a:spLocks noChangeArrowheads="1"/>
                </p:cNvSpPr>
                <p:nvPr/>
              </p:nvSpPr>
              <p:spPr bwMode="auto">
                <a:xfrm>
                  <a:off x="7823200" y="311308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7" name="Oval 46"/>
                <p:cNvSpPr>
                  <a:spLocks noChangeArrowheads="1"/>
                </p:cNvSpPr>
                <p:nvPr/>
              </p:nvSpPr>
              <p:spPr bwMode="auto">
                <a:xfrm>
                  <a:off x="7823200" y="5827714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8" name="Line 47"/>
                <p:cNvSpPr>
                  <a:spLocks noChangeShapeType="1"/>
                </p:cNvSpPr>
                <p:nvPr/>
              </p:nvSpPr>
              <p:spPr bwMode="auto">
                <a:xfrm>
                  <a:off x="7248526" y="3752850"/>
                  <a:ext cx="2735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9" name="Line 48"/>
                <p:cNvSpPr>
                  <a:spLocks noChangeShapeType="1"/>
                </p:cNvSpPr>
                <p:nvPr/>
              </p:nvSpPr>
              <p:spPr bwMode="auto">
                <a:xfrm>
                  <a:off x="7248526" y="5265738"/>
                  <a:ext cx="2735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00" name="Oval 49"/>
                <p:cNvSpPr>
                  <a:spLocks noChangeArrowheads="1"/>
                </p:cNvSpPr>
                <p:nvPr/>
              </p:nvSpPr>
              <p:spPr bwMode="auto">
                <a:xfrm>
                  <a:off x="7204075" y="371633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1" name="Oval 51"/>
                <p:cNvSpPr>
                  <a:spLocks noChangeArrowheads="1"/>
                </p:cNvSpPr>
                <p:nvPr/>
              </p:nvSpPr>
              <p:spPr bwMode="auto">
                <a:xfrm>
                  <a:off x="7204075" y="522763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2" name="Oval 52"/>
                <p:cNvSpPr>
                  <a:spLocks noChangeArrowheads="1"/>
                </p:cNvSpPr>
                <p:nvPr/>
              </p:nvSpPr>
              <p:spPr bwMode="auto">
                <a:xfrm>
                  <a:off x="9959975" y="5237164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3" name="Oval 53"/>
                <p:cNvSpPr>
                  <a:spLocks noChangeArrowheads="1"/>
                </p:cNvSpPr>
                <p:nvPr/>
              </p:nvSpPr>
              <p:spPr bwMode="auto">
                <a:xfrm>
                  <a:off x="8580439" y="29241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4" name="Oval 54"/>
                <p:cNvSpPr>
                  <a:spLocks noChangeArrowheads="1"/>
                </p:cNvSpPr>
                <p:nvPr/>
              </p:nvSpPr>
              <p:spPr bwMode="auto">
                <a:xfrm>
                  <a:off x="8574089" y="60356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5" name="Oval 55"/>
                <p:cNvSpPr>
                  <a:spLocks noChangeArrowheads="1"/>
                </p:cNvSpPr>
                <p:nvPr/>
              </p:nvSpPr>
              <p:spPr bwMode="auto">
                <a:xfrm>
                  <a:off x="6996114" y="4478339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418" name="Object 58"/>
                <p:cNvGraphicFramePr>
                  <a:graphicFrameLocks noChangeAspect="1"/>
                </p:cNvGraphicFramePr>
                <p:nvPr/>
              </p:nvGraphicFramePr>
              <p:xfrm>
                <a:off x="6743701" y="3429000"/>
                <a:ext cx="307975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8592" name="Equation" r:id="rId15" imgW="241195" imgH="393529" progId="Equation.DSMT4">
                        <p:embed/>
                      </p:oleObj>
                    </mc:Choice>
                    <mc:Fallback>
                      <p:oleObj name="Equation" r:id="rId15" imgW="241195" imgH="393529" progId="Equation.DSMT4">
                        <p:embed/>
                        <p:pic>
                          <p:nvPicPr>
                            <p:cNvPr id="143418" name="Object 58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743701" y="3429000"/>
                              <a:ext cx="307975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19" name="Object 59"/>
                <p:cNvGraphicFramePr>
                  <a:graphicFrameLocks noChangeAspect="1"/>
                </p:cNvGraphicFramePr>
                <p:nvPr/>
              </p:nvGraphicFramePr>
              <p:xfrm>
                <a:off x="8688389" y="2384426"/>
                <a:ext cx="217487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8593" name="Equation" r:id="rId17" imgW="164957" imgH="393359" progId="Equation.DSMT4">
                        <p:embed/>
                      </p:oleObj>
                    </mc:Choice>
                    <mc:Fallback>
                      <p:oleObj name="Equation" r:id="rId17" imgW="164957" imgH="393359" progId="Equation.DSMT4">
                        <p:embed/>
                        <p:pic>
                          <p:nvPicPr>
                            <p:cNvPr id="143419" name="Object 59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8688389" y="2384426"/>
                              <a:ext cx="217487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0" name="Object 60"/>
                <p:cNvGraphicFramePr>
                  <a:graphicFrameLocks noChangeAspect="1"/>
                </p:cNvGraphicFramePr>
                <p:nvPr/>
              </p:nvGraphicFramePr>
              <p:xfrm>
                <a:off x="6635750" y="4221163"/>
                <a:ext cx="323850" cy="2032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8594" name="Equation" r:id="rId19" imgW="139700" imgH="139700" progId="Equation.DSMT4">
                        <p:embed/>
                      </p:oleObj>
                    </mc:Choice>
                    <mc:Fallback>
                      <p:oleObj name="Equation" r:id="rId19" imgW="139700" imgH="139700" progId="Equation.DSMT4">
                        <p:embed/>
                        <p:pic>
                          <p:nvPicPr>
                            <p:cNvPr id="143420" name="Object 60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635750" y="4221163"/>
                              <a:ext cx="323850" cy="203200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1" name="Object 61"/>
                <p:cNvGraphicFramePr>
                  <a:graphicFrameLocks noChangeAspect="1"/>
                </p:cNvGraphicFramePr>
                <p:nvPr/>
              </p:nvGraphicFramePr>
              <p:xfrm>
                <a:off x="8326070" y="6111965"/>
                <a:ext cx="309563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8595" name="Equation" r:id="rId21" imgW="241195" imgH="393529" progId="Equation.DSMT4">
                        <p:embed/>
                      </p:oleObj>
                    </mc:Choice>
                    <mc:Fallback>
                      <p:oleObj name="Equation" r:id="rId21" imgW="241195" imgH="393529" progId="Equation.DSMT4">
                        <p:embed/>
                        <p:pic>
                          <p:nvPicPr>
                            <p:cNvPr id="143421" name="Object 61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8326070" y="6111965"/>
                              <a:ext cx="309563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2" name="Object 62"/>
                <p:cNvGraphicFramePr>
                  <a:graphicFrameLocks noChangeAspect="1"/>
                </p:cNvGraphicFramePr>
                <p:nvPr/>
              </p:nvGraphicFramePr>
              <p:xfrm>
                <a:off x="6780213" y="5049839"/>
                <a:ext cx="309562" cy="50323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8596" name="Equation" r:id="rId23" imgW="241195" imgH="393529" progId="Equation.DSMT4">
                        <p:embed/>
                      </p:oleObj>
                    </mc:Choice>
                    <mc:Fallback>
                      <p:oleObj name="Equation" r:id="rId23" imgW="241195" imgH="393529" progId="Equation.DSMT4">
                        <p:embed/>
                        <p:pic>
                          <p:nvPicPr>
                            <p:cNvPr id="143422" name="Object 62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780213" y="5049839"/>
                              <a:ext cx="309562" cy="503237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3" name="Object 63"/>
                <p:cNvGraphicFramePr>
                  <a:graphicFrameLocks noChangeAspect="1"/>
                </p:cNvGraphicFramePr>
                <p:nvPr/>
              </p:nvGraphicFramePr>
              <p:xfrm>
                <a:off x="10171113" y="5070475"/>
                <a:ext cx="374650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8597" name="Equation" r:id="rId25" imgW="291973" imgH="393529" progId="Equation.DSMT4">
                        <p:embed/>
                      </p:oleObj>
                    </mc:Choice>
                    <mc:Fallback>
                      <p:oleObj name="Equation" r:id="rId25" imgW="291973" imgH="393529" progId="Equation.DSMT4">
                        <p:embed/>
                        <p:pic>
                          <p:nvPicPr>
                            <p:cNvPr id="143423" name="Object 63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0171113" y="5070475"/>
                              <a:ext cx="374650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4" name="Object 64"/>
                <p:cNvGraphicFramePr>
                  <a:graphicFrameLocks noChangeAspect="1"/>
                </p:cNvGraphicFramePr>
                <p:nvPr/>
              </p:nvGraphicFramePr>
              <p:xfrm>
                <a:off x="9299575" y="2528889"/>
                <a:ext cx="217488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8598" name="Equation" r:id="rId27" imgW="164957" imgH="393359" progId="Equation.DSMT4">
                        <p:embed/>
                      </p:oleObj>
                    </mc:Choice>
                    <mc:Fallback>
                      <p:oleObj name="Equation" r:id="rId27" imgW="164957" imgH="393359" progId="Equation.DSMT4">
                        <p:embed/>
                        <p:pic>
                          <p:nvPicPr>
                            <p:cNvPr id="143424" name="Object 64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299575" y="2528889"/>
                              <a:ext cx="217488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5" name="Object 65"/>
                <p:cNvGraphicFramePr>
                  <a:graphicFrameLocks noChangeAspect="1"/>
                </p:cNvGraphicFramePr>
                <p:nvPr/>
              </p:nvGraphicFramePr>
              <p:xfrm>
                <a:off x="9255763" y="5949951"/>
                <a:ext cx="317500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8599" name="Equation" r:id="rId29" imgW="241195" imgH="393529" progId="Equation.DSMT4">
                        <p:embed/>
                      </p:oleObj>
                    </mc:Choice>
                    <mc:Fallback>
                      <p:oleObj name="Equation" r:id="rId29" imgW="241195" imgH="393529" progId="Equation.DSMT4">
                        <p:embed/>
                        <p:pic>
                          <p:nvPicPr>
                            <p:cNvPr id="143425" name="Object 65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255763" y="5949951"/>
                              <a:ext cx="317500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6" name="Object 66"/>
                <p:cNvGraphicFramePr>
                  <a:graphicFrameLocks noChangeAspect="1"/>
                </p:cNvGraphicFramePr>
                <p:nvPr/>
              </p:nvGraphicFramePr>
              <p:xfrm>
                <a:off x="7666039" y="2565401"/>
                <a:ext cx="319087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8600" name="Equation" r:id="rId31" imgW="241195" imgH="393529" progId="Equation.DSMT4">
                        <p:embed/>
                      </p:oleObj>
                    </mc:Choice>
                    <mc:Fallback>
                      <p:oleObj name="Equation" r:id="rId31" imgW="241195" imgH="393529" progId="Equation.DSMT4">
                        <p:embed/>
                        <p:pic>
                          <p:nvPicPr>
                            <p:cNvPr id="143426" name="Object 66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666039" y="2565401"/>
                              <a:ext cx="319087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7" name="Object 67"/>
                <p:cNvGraphicFramePr>
                  <a:graphicFrameLocks noChangeAspect="1"/>
                </p:cNvGraphicFramePr>
                <p:nvPr/>
              </p:nvGraphicFramePr>
              <p:xfrm>
                <a:off x="7594600" y="5949951"/>
                <a:ext cx="317500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8601" name="Equation" r:id="rId33" imgW="241195" imgH="393529" progId="Equation.DSMT4">
                        <p:embed/>
                      </p:oleObj>
                    </mc:Choice>
                    <mc:Fallback>
                      <p:oleObj name="Equation" r:id="rId33" imgW="241195" imgH="393529" progId="Equation.DSMT4">
                        <p:embed/>
                        <p:pic>
                          <p:nvPicPr>
                            <p:cNvPr id="143427" name="Object 67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594600" y="5949951"/>
                              <a:ext cx="317500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524" name="Line 75"/>
                <p:cNvSpPr>
                  <a:spLocks noChangeShapeType="1"/>
                </p:cNvSpPr>
                <p:nvPr/>
              </p:nvSpPr>
              <p:spPr bwMode="auto">
                <a:xfrm>
                  <a:off x="7529513" y="3398838"/>
                  <a:ext cx="219551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5" name="Line 76"/>
                <p:cNvSpPr>
                  <a:spLocks noChangeShapeType="1"/>
                </p:cNvSpPr>
                <p:nvPr/>
              </p:nvSpPr>
              <p:spPr bwMode="auto">
                <a:xfrm>
                  <a:off x="7532688" y="5595938"/>
                  <a:ext cx="219551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6" name="Line 77"/>
                <p:cNvSpPr>
                  <a:spLocks noChangeShapeType="1"/>
                </p:cNvSpPr>
                <p:nvPr/>
              </p:nvSpPr>
              <p:spPr bwMode="auto">
                <a:xfrm>
                  <a:off x="7886700" y="3154363"/>
                  <a:ext cx="146843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7" name="Line 78"/>
                <p:cNvSpPr>
                  <a:spLocks noChangeShapeType="1"/>
                </p:cNvSpPr>
                <p:nvPr/>
              </p:nvSpPr>
              <p:spPr bwMode="auto">
                <a:xfrm>
                  <a:off x="7874000" y="5870575"/>
                  <a:ext cx="146843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8" name="Line 79"/>
                <p:cNvSpPr>
                  <a:spLocks noChangeShapeType="1"/>
                </p:cNvSpPr>
                <p:nvPr/>
              </p:nvSpPr>
              <p:spPr bwMode="auto">
                <a:xfrm flipV="1">
                  <a:off x="7500938" y="3429001"/>
                  <a:ext cx="0" cy="21240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9" name="Line 80"/>
                <p:cNvSpPr>
                  <a:spLocks noChangeShapeType="1"/>
                </p:cNvSpPr>
                <p:nvPr/>
              </p:nvSpPr>
              <p:spPr bwMode="auto">
                <a:xfrm flipV="1">
                  <a:off x="9712325" y="3419476"/>
                  <a:ext cx="0" cy="21240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30" name="Line 81"/>
                <p:cNvSpPr>
                  <a:spLocks noChangeShapeType="1"/>
                </p:cNvSpPr>
                <p:nvPr/>
              </p:nvSpPr>
              <p:spPr bwMode="auto">
                <a:xfrm flipV="1">
                  <a:off x="7248525" y="3744914"/>
                  <a:ext cx="0" cy="152082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32" name="Oval 50"/>
                <p:cNvSpPr>
                  <a:spLocks noChangeArrowheads="1"/>
                </p:cNvSpPr>
                <p:nvPr/>
              </p:nvSpPr>
              <p:spPr bwMode="auto">
                <a:xfrm>
                  <a:off x="9948864" y="37115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</p:grpSp>
        </p:grpSp>
        <p:cxnSp>
          <p:nvCxnSpPr>
            <p:cNvPr id="7" name="Прямая со стрелкой 6"/>
            <p:cNvCxnSpPr/>
            <p:nvPr/>
          </p:nvCxnSpPr>
          <p:spPr>
            <a:xfrm flipV="1">
              <a:off x="11309998" y="693860"/>
              <a:ext cx="0" cy="5764422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72" name="Овал 71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5301283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2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3112134" cy="110799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tg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sSup>
                                <m:sSup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60</m:t>
                                  </m:r>
                                </m:e>
                                <m:sup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sup>
                              </m:sSup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3112134" cy="1107996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/>
          <p:nvPr/>
        </p:nvCxnSpPr>
        <p:spPr>
          <a:xfrm flipV="1">
            <a:off x="9672621" y="956441"/>
            <a:ext cx="1595879" cy="2962256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11304801" y="833910"/>
                <a:ext cx="342337" cy="3096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ad>
                        <m:radPr>
                          <m:degHide m:val="on"/>
                          <m:ctrlPr>
                            <a:rPr lang="en-US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US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𝟑</m:t>
                          </m:r>
                        </m:e>
                      </m:rad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304801" y="833910"/>
                <a:ext cx="342337" cy="309637"/>
              </a:xfrm>
              <a:prstGeom prst="rect">
                <a:avLst/>
              </a:prstGeom>
              <a:blipFill>
                <a:blip r:embed="rId4"/>
                <a:stretch>
                  <a:fillRect r="-15789" b="-5882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6" name="Группа 15"/>
          <p:cNvGrpSpPr/>
          <p:nvPr/>
        </p:nvGrpSpPr>
        <p:grpSpPr>
          <a:xfrm>
            <a:off x="6980350" y="693860"/>
            <a:ext cx="4806748" cy="5764422"/>
            <a:chOff x="6980350" y="693860"/>
            <a:chExt cx="4806748" cy="5764422"/>
          </a:xfrm>
        </p:grpSpPr>
        <p:grpSp>
          <p:nvGrpSpPr>
            <p:cNvPr id="4" name="Группа 3"/>
            <p:cNvGrpSpPr/>
            <p:nvPr/>
          </p:nvGrpSpPr>
          <p:grpSpPr>
            <a:xfrm>
              <a:off x="6980350" y="1704426"/>
              <a:ext cx="4806748" cy="4359924"/>
              <a:chOff x="5995832" y="2393112"/>
              <a:chExt cx="4664365" cy="4230777"/>
            </a:xfrm>
          </p:grpSpPr>
          <p:sp>
            <p:nvSpPr>
              <p:cNvPr id="19461" name="Oval 5"/>
              <p:cNvSpPr>
                <a:spLocks noChangeArrowheads="1"/>
              </p:cNvSpPr>
              <p:nvPr/>
            </p:nvSpPr>
            <p:spPr bwMode="auto">
              <a:xfrm>
                <a:off x="7034213" y="2960689"/>
                <a:ext cx="3167062" cy="3095625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marL="342900" indent="-342900">
                  <a:spcBef>
                    <a:spcPct val="20000"/>
                  </a:spcBef>
                  <a:buClr>
                    <a:schemeClr val="tx1"/>
                  </a:buClr>
                  <a:buSzPct val="75000"/>
                  <a:buFont typeface="Wingdings" panose="05000000000000000000" pitchFamily="2" charset="2"/>
                  <a:buChar char="l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tx1"/>
                  </a:buClr>
                  <a:buSzPct val="7500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tx1"/>
                  </a:buClr>
                  <a:buSzPct val="75000"/>
                  <a:buFont typeface="Wingdings" panose="05000000000000000000" pitchFamily="2" charset="2"/>
                  <a:buChar char="l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tx1"/>
                  </a:buClr>
                  <a:buSzPct val="80000"/>
                  <a:buChar char="–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ru-RU" altLang="ru-RU" sz="2400"/>
                  <a:t>                       </a:t>
                </a:r>
              </a:p>
            </p:txBody>
          </p:sp>
          <p:grpSp>
            <p:nvGrpSpPr>
              <p:cNvPr id="3" name="Группа 2"/>
              <p:cNvGrpSpPr/>
              <p:nvPr/>
            </p:nvGrpSpPr>
            <p:grpSpPr>
              <a:xfrm>
                <a:off x="5995832" y="2393112"/>
                <a:ext cx="4664365" cy="4230777"/>
                <a:chOff x="6003635" y="2384426"/>
                <a:chExt cx="4664365" cy="4230777"/>
              </a:xfrm>
            </p:grpSpPr>
            <p:sp>
              <p:nvSpPr>
                <p:cNvPr id="19462" name="Line 6"/>
                <p:cNvSpPr>
                  <a:spLocks noChangeShapeType="1"/>
                </p:cNvSpPr>
                <p:nvPr/>
              </p:nvSpPr>
              <p:spPr bwMode="auto">
                <a:xfrm flipV="1">
                  <a:off x="8616950" y="2457450"/>
                  <a:ext cx="0" cy="381635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463" name="Line 7"/>
                <p:cNvSpPr>
                  <a:spLocks noChangeShapeType="1"/>
                </p:cNvSpPr>
                <p:nvPr/>
              </p:nvSpPr>
              <p:spPr bwMode="auto">
                <a:xfrm>
                  <a:off x="6375401" y="4500563"/>
                  <a:ext cx="4105275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464" name="Rectangle 8"/>
                <p:cNvSpPr>
                  <a:spLocks noChangeArrowheads="1"/>
                </p:cNvSpPr>
                <p:nvPr/>
              </p:nvSpPr>
              <p:spPr bwMode="auto">
                <a:xfrm>
                  <a:off x="10306050" y="4437063"/>
                  <a:ext cx="361950" cy="3667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i="1"/>
                    <a:t>x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5" name="Rectangle 9"/>
                <p:cNvSpPr>
                  <a:spLocks noChangeArrowheads="1"/>
                </p:cNvSpPr>
                <p:nvPr/>
              </p:nvSpPr>
              <p:spPr bwMode="auto">
                <a:xfrm>
                  <a:off x="8328025" y="2384426"/>
                  <a:ext cx="361950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i="1"/>
                    <a:t>y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6" name="Rectangle 10"/>
                <p:cNvSpPr>
                  <a:spLocks noChangeArrowheads="1"/>
                </p:cNvSpPr>
                <p:nvPr/>
              </p:nvSpPr>
              <p:spPr bwMode="auto">
                <a:xfrm>
                  <a:off x="8401051" y="4508501"/>
                  <a:ext cx="346075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sz="1400"/>
                    <a:t>0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7" name="Rectangle 11"/>
                <p:cNvSpPr>
                  <a:spLocks noChangeArrowheads="1"/>
                </p:cNvSpPr>
                <p:nvPr/>
              </p:nvSpPr>
              <p:spPr bwMode="auto">
                <a:xfrm>
                  <a:off x="8378825" y="2637492"/>
                  <a:ext cx="346075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sz="1400" dirty="0"/>
                    <a:t>1</a:t>
                  </a:r>
                  <a:r>
                    <a:rPr lang="ru-RU" altLang="ru-RU" dirty="0"/>
                    <a:t> </a:t>
                  </a:r>
                </a:p>
              </p:txBody>
            </p:sp>
            <p:graphicFrame>
              <p:nvGraphicFramePr>
                <p:cNvPr id="143364" name="Object 4"/>
                <p:cNvGraphicFramePr>
                  <a:graphicFrameLocks noGrp="1" noChangeAspect="1"/>
                </p:cNvGraphicFramePr>
                <p:nvPr>
                  <p:ph sz="quarter" idx="2"/>
                </p:nvPr>
              </p:nvGraphicFramePr>
              <p:xfrm>
                <a:off x="7103426" y="2925666"/>
                <a:ext cx="308095" cy="50373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6299" name="Equation" r:id="rId5" imgW="241195" imgH="393529" progId="Equation.DSMT4">
                        <p:embed/>
                      </p:oleObj>
                    </mc:Choice>
                    <mc:Fallback>
                      <p:oleObj name="Equation" r:id="rId5" imgW="241195" imgH="393529" progId="Equation.DSMT4">
                        <p:embed/>
                        <p:pic>
                          <p:nvPicPr>
                            <p:cNvPr id="143364" name="Object 4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103426" y="2925666"/>
                              <a:ext cx="308095" cy="50373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16" name="Object 56"/>
                <p:cNvGraphicFramePr>
                  <a:graphicFrameLocks noGrp="1" noChangeAspect="1"/>
                </p:cNvGraphicFramePr>
                <p:nvPr>
                  <p:ph sz="quarter" idx="3"/>
                </p:nvPr>
              </p:nvGraphicFramePr>
              <p:xfrm>
                <a:off x="10091949" y="3429401"/>
                <a:ext cx="195640" cy="46830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6300" name="Equation" r:id="rId7" imgW="164957" imgH="393359" progId="Equation.DSMT4">
                        <p:embed/>
                      </p:oleObj>
                    </mc:Choice>
                    <mc:Fallback>
                      <p:oleObj name="Equation" r:id="rId7" imgW="164957" imgH="393359" progId="Equation.DSMT4">
                        <p:embed/>
                        <p:pic>
                          <p:nvPicPr>
                            <p:cNvPr id="143416" name="Object 56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0091949" y="3429401"/>
                              <a:ext cx="195640" cy="46830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69" name="Oval 13"/>
                <p:cNvSpPr>
                  <a:spLocks noChangeArrowheads="1"/>
                </p:cNvSpPr>
                <p:nvPr/>
              </p:nvSpPr>
              <p:spPr bwMode="auto">
                <a:xfrm>
                  <a:off x="10164764" y="44735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78" name="Oval 18"/>
                <p:cNvSpPr>
                  <a:spLocks noChangeArrowheads="1"/>
                </p:cNvSpPr>
                <p:nvPr/>
              </p:nvSpPr>
              <p:spPr bwMode="auto">
                <a:xfrm>
                  <a:off x="9685339" y="3357564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79" name="Oval 19"/>
                <p:cNvSpPr>
                  <a:spLocks noChangeArrowheads="1"/>
                </p:cNvSpPr>
                <p:nvPr/>
              </p:nvSpPr>
              <p:spPr bwMode="auto">
                <a:xfrm>
                  <a:off x="7473950" y="3378200"/>
                  <a:ext cx="71438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76" name="Rectangle 20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381" name="Object 21"/>
                <p:cNvGraphicFramePr>
                  <a:graphicFrameLocks noChangeAspect="1"/>
                </p:cNvGraphicFramePr>
                <p:nvPr/>
              </p:nvGraphicFramePr>
              <p:xfrm>
                <a:off x="9832975" y="2930526"/>
                <a:ext cx="217488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6301" name="Equation" r:id="rId9" imgW="164957" imgH="393359" progId="Equation.DSMT4">
                        <p:embed/>
                      </p:oleObj>
                    </mc:Choice>
                    <mc:Fallback>
                      <p:oleObj name="Equation" r:id="rId9" imgW="164957" imgH="393359" progId="Equation.DSMT4">
                        <p:embed/>
                        <p:pic>
                          <p:nvPicPr>
                            <p:cNvPr id="143381" name="Object 21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832975" y="2930526"/>
                              <a:ext cx="217488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78" name="Rectangle 22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79" name="Rectangle 23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80" name="Rectangle 25"/>
                <p:cNvSpPr>
                  <a:spLocks noChangeArrowheads="1"/>
                </p:cNvSpPr>
                <p:nvPr/>
              </p:nvSpPr>
              <p:spPr bwMode="auto">
                <a:xfrm>
                  <a:off x="6003635" y="3049866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87" name="Oval 27"/>
                <p:cNvSpPr>
                  <a:spLocks noChangeArrowheads="1"/>
                </p:cNvSpPr>
                <p:nvPr/>
              </p:nvSpPr>
              <p:spPr bwMode="auto">
                <a:xfrm>
                  <a:off x="9688514" y="5564189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88" name="Oval 28"/>
                <p:cNvSpPr>
                  <a:spLocks noChangeArrowheads="1"/>
                </p:cNvSpPr>
                <p:nvPr/>
              </p:nvSpPr>
              <p:spPr bwMode="auto">
                <a:xfrm>
                  <a:off x="7477125" y="556418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389" name="Object 29"/>
                <p:cNvGraphicFramePr>
                  <a:graphicFrameLocks noChangeAspect="1"/>
                </p:cNvGraphicFramePr>
                <p:nvPr/>
              </p:nvGraphicFramePr>
              <p:xfrm>
                <a:off x="7081839" y="5583239"/>
                <a:ext cx="307975" cy="50323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6302" name="Equation" r:id="rId11" imgW="241195" imgH="393529" progId="Equation.DSMT4">
                        <p:embed/>
                      </p:oleObj>
                    </mc:Choice>
                    <mc:Fallback>
                      <p:oleObj name="Equation" r:id="rId11" imgW="241195" imgH="393529" progId="Equation.DSMT4">
                        <p:embed/>
                        <p:pic>
                          <p:nvPicPr>
                            <p:cNvPr id="143389" name="Object 29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081839" y="5583239"/>
                              <a:ext cx="307975" cy="503237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390" name="Object 30"/>
                <p:cNvGraphicFramePr>
                  <a:graphicFrameLocks noChangeAspect="1"/>
                </p:cNvGraphicFramePr>
                <p:nvPr/>
              </p:nvGraphicFramePr>
              <p:xfrm>
                <a:off x="9815513" y="5575301"/>
                <a:ext cx="315912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6303" name="Equation" r:id="rId13" imgW="241195" imgH="393529" progId="Equation.DSMT4">
                        <p:embed/>
                      </p:oleObj>
                    </mc:Choice>
                    <mc:Fallback>
                      <p:oleObj name="Equation" r:id="rId13" imgW="241195" imgH="393529" progId="Equation.DSMT4">
                        <p:embed/>
                        <p:pic>
                          <p:nvPicPr>
                            <p:cNvPr id="143390" name="Object 30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815513" y="5575301"/>
                              <a:ext cx="315912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89" name="Line 37"/>
                <p:cNvSpPr>
                  <a:spLocks noChangeShapeType="1"/>
                </p:cNvSpPr>
                <p:nvPr/>
              </p:nvSpPr>
              <p:spPr bwMode="auto">
                <a:xfrm>
                  <a:off x="8509000" y="4437063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3398" name="Line 38"/>
                <p:cNvSpPr>
                  <a:spLocks noChangeShapeType="1"/>
                </p:cNvSpPr>
                <p:nvPr/>
              </p:nvSpPr>
              <p:spPr bwMode="auto">
                <a:xfrm flipV="1">
                  <a:off x="7521575" y="3432176"/>
                  <a:ext cx="2160588" cy="215741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3399" name="Line 39"/>
                <p:cNvSpPr>
                  <a:spLocks noChangeShapeType="1"/>
                </p:cNvSpPr>
                <p:nvPr/>
              </p:nvSpPr>
              <p:spPr bwMode="auto">
                <a:xfrm flipH="1" flipV="1">
                  <a:off x="7515225" y="3402013"/>
                  <a:ext cx="2184400" cy="21891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2" name="Line 40"/>
                <p:cNvSpPr>
                  <a:spLocks noChangeShapeType="1"/>
                </p:cNvSpPr>
                <p:nvPr/>
              </p:nvSpPr>
              <p:spPr bwMode="auto">
                <a:xfrm flipV="1">
                  <a:off x="9372600" y="3141663"/>
                  <a:ext cx="0" cy="27352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3" name="Oval 41"/>
                <p:cNvSpPr>
                  <a:spLocks noChangeArrowheads="1"/>
                </p:cNvSpPr>
                <p:nvPr/>
              </p:nvSpPr>
              <p:spPr bwMode="auto">
                <a:xfrm>
                  <a:off x="9336089" y="3105150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4" name="Oval 42"/>
                <p:cNvSpPr>
                  <a:spLocks noChangeArrowheads="1"/>
                </p:cNvSpPr>
                <p:nvPr/>
              </p:nvSpPr>
              <p:spPr bwMode="auto">
                <a:xfrm>
                  <a:off x="9336089" y="5842000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5" name="Line 43"/>
                <p:cNvSpPr>
                  <a:spLocks noChangeShapeType="1"/>
                </p:cNvSpPr>
                <p:nvPr/>
              </p:nvSpPr>
              <p:spPr bwMode="auto">
                <a:xfrm flipV="1">
                  <a:off x="7859713" y="3141663"/>
                  <a:ext cx="0" cy="27352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6" name="Oval 45"/>
                <p:cNvSpPr>
                  <a:spLocks noChangeArrowheads="1"/>
                </p:cNvSpPr>
                <p:nvPr/>
              </p:nvSpPr>
              <p:spPr bwMode="auto">
                <a:xfrm>
                  <a:off x="7823200" y="311308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7" name="Oval 46"/>
                <p:cNvSpPr>
                  <a:spLocks noChangeArrowheads="1"/>
                </p:cNvSpPr>
                <p:nvPr/>
              </p:nvSpPr>
              <p:spPr bwMode="auto">
                <a:xfrm>
                  <a:off x="7823200" y="5827714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8" name="Line 47"/>
                <p:cNvSpPr>
                  <a:spLocks noChangeShapeType="1"/>
                </p:cNvSpPr>
                <p:nvPr/>
              </p:nvSpPr>
              <p:spPr bwMode="auto">
                <a:xfrm>
                  <a:off x="7248526" y="3752850"/>
                  <a:ext cx="2735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9" name="Line 48"/>
                <p:cNvSpPr>
                  <a:spLocks noChangeShapeType="1"/>
                </p:cNvSpPr>
                <p:nvPr/>
              </p:nvSpPr>
              <p:spPr bwMode="auto">
                <a:xfrm>
                  <a:off x="7248526" y="5265738"/>
                  <a:ext cx="2735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00" name="Oval 49"/>
                <p:cNvSpPr>
                  <a:spLocks noChangeArrowheads="1"/>
                </p:cNvSpPr>
                <p:nvPr/>
              </p:nvSpPr>
              <p:spPr bwMode="auto">
                <a:xfrm>
                  <a:off x="7204075" y="371633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1" name="Oval 51"/>
                <p:cNvSpPr>
                  <a:spLocks noChangeArrowheads="1"/>
                </p:cNvSpPr>
                <p:nvPr/>
              </p:nvSpPr>
              <p:spPr bwMode="auto">
                <a:xfrm>
                  <a:off x="7204075" y="522763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2" name="Oval 52"/>
                <p:cNvSpPr>
                  <a:spLocks noChangeArrowheads="1"/>
                </p:cNvSpPr>
                <p:nvPr/>
              </p:nvSpPr>
              <p:spPr bwMode="auto">
                <a:xfrm>
                  <a:off x="9959975" y="5237164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3" name="Oval 53"/>
                <p:cNvSpPr>
                  <a:spLocks noChangeArrowheads="1"/>
                </p:cNvSpPr>
                <p:nvPr/>
              </p:nvSpPr>
              <p:spPr bwMode="auto">
                <a:xfrm>
                  <a:off x="8580439" y="29241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4" name="Oval 54"/>
                <p:cNvSpPr>
                  <a:spLocks noChangeArrowheads="1"/>
                </p:cNvSpPr>
                <p:nvPr/>
              </p:nvSpPr>
              <p:spPr bwMode="auto">
                <a:xfrm>
                  <a:off x="8574089" y="60356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5" name="Oval 55"/>
                <p:cNvSpPr>
                  <a:spLocks noChangeArrowheads="1"/>
                </p:cNvSpPr>
                <p:nvPr/>
              </p:nvSpPr>
              <p:spPr bwMode="auto">
                <a:xfrm>
                  <a:off x="6996114" y="4478339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418" name="Object 58"/>
                <p:cNvGraphicFramePr>
                  <a:graphicFrameLocks noChangeAspect="1"/>
                </p:cNvGraphicFramePr>
                <p:nvPr/>
              </p:nvGraphicFramePr>
              <p:xfrm>
                <a:off x="6743701" y="3429000"/>
                <a:ext cx="307975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6304" name="Equation" r:id="rId15" imgW="241195" imgH="393529" progId="Equation.DSMT4">
                        <p:embed/>
                      </p:oleObj>
                    </mc:Choice>
                    <mc:Fallback>
                      <p:oleObj name="Equation" r:id="rId15" imgW="241195" imgH="393529" progId="Equation.DSMT4">
                        <p:embed/>
                        <p:pic>
                          <p:nvPicPr>
                            <p:cNvPr id="143418" name="Object 58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743701" y="3429000"/>
                              <a:ext cx="307975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19" name="Object 59"/>
                <p:cNvGraphicFramePr>
                  <a:graphicFrameLocks noChangeAspect="1"/>
                </p:cNvGraphicFramePr>
                <p:nvPr/>
              </p:nvGraphicFramePr>
              <p:xfrm>
                <a:off x="8688389" y="2384426"/>
                <a:ext cx="217487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6305" name="Equation" r:id="rId17" imgW="164957" imgH="393359" progId="Equation.DSMT4">
                        <p:embed/>
                      </p:oleObj>
                    </mc:Choice>
                    <mc:Fallback>
                      <p:oleObj name="Equation" r:id="rId17" imgW="164957" imgH="393359" progId="Equation.DSMT4">
                        <p:embed/>
                        <p:pic>
                          <p:nvPicPr>
                            <p:cNvPr id="143419" name="Object 59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8688389" y="2384426"/>
                              <a:ext cx="217487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0" name="Object 60"/>
                <p:cNvGraphicFramePr>
                  <a:graphicFrameLocks noChangeAspect="1"/>
                </p:cNvGraphicFramePr>
                <p:nvPr/>
              </p:nvGraphicFramePr>
              <p:xfrm>
                <a:off x="6635750" y="4221163"/>
                <a:ext cx="323850" cy="2032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6306" name="Equation" r:id="rId19" imgW="139700" imgH="139700" progId="Equation.DSMT4">
                        <p:embed/>
                      </p:oleObj>
                    </mc:Choice>
                    <mc:Fallback>
                      <p:oleObj name="Equation" r:id="rId19" imgW="139700" imgH="139700" progId="Equation.DSMT4">
                        <p:embed/>
                        <p:pic>
                          <p:nvPicPr>
                            <p:cNvPr id="143420" name="Object 60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635750" y="4221163"/>
                              <a:ext cx="323850" cy="203200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1" name="Object 61"/>
                <p:cNvGraphicFramePr>
                  <a:graphicFrameLocks noChangeAspect="1"/>
                </p:cNvGraphicFramePr>
                <p:nvPr/>
              </p:nvGraphicFramePr>
              <p:xfrm>
                <a:off x="8326070" y="6111965"/>
                <a:ext cx="309563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6307" name="Equation" r:id="rId21" imgW="241195" imgH="393529" progId="Equation.DSMT4">
                        <p:embed/>
                      </p:oleObj>
                    </mc:Choice>
                    <mc:Fallback>
                      <p:oleObj name="Equation" r:id="rId21" imgW="241195" imgH="393529" progId="Equation.DSMT4">
                        <p:embed/>
                        <p:pic>
                          <p:nvPicPr>
                            <p:cNvPr id="143421" name="Object 61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8326070" y="6111965"/>
                              <a:ext cx="309563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2" name="Object 62"/>
                <p:cNvGraphicFramePr>
                  <a:graphicFrameLocks noChangeAspect="1"/>
                </p:cNvGraphicFramePr>
                <p:nvPr/>
              </p:nvGraphicFramePr>
              <p:xfrm>
                <a:off x="6780213" y="5049839"/>
                <a:ext cx="309562" cy="50323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6308" name="Equation" r:id="rId23" imgW="241195" imgH="393529" progId="Equation.DSMT4">
                        <p:embed/>
                      </p:oleObj>
                    </mc:Choice>
                    <mc:Fallback>
                      <p:oleObj name="Equation" r:id="rId23" imgW="241195" imgH="393529" progId="Equation.DSMT4">
                        <p:embed/>
                        <p:pic>
                          <p:nvPicPr>
                            <p:cNvPr id="143422" name="Object 62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780213" y="5049839"/>
                              <a:ext cx="309562" cy="503237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3" name="Object 63"/>
                <p:cNvGraphicFramePr>
                  <a:graphicFrameLocks noChangeAspect="1"/>
                </p:cNvGraphicFramePr>
                <p:nvPr/>
              </p:nvGraphicFramePr>
              <p:xfrm>
                <a:off x="10171113" y="5070475"/>
                <a:ext cx="374650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6309" name="Equation" r:id="rId25" imgW="291973" imgH="393529" progId="Equation.DSMT4">
                        <p:embed/>
                      </p:oleObj>
                    </mc:Choice>
                    <mc:Fallback>
                      <p:oleObj name="Equation" r:id="rId25" imgW="291973" imgH="393529" progId="Equation.DSMT4">
                        <p:embed/>
                        <p:pic>
                          <p:nvPicPr>
                            <p:cNvPr id="143423" name="Object 63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0171113" y="5070475"/>
                              <a:ext cx="374650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4" name="Object 64"/>
                <p:cNvGraphicFramePr>
                  <a:graphicFrameLocks noChangeAspect="1"/>
                </p:cNvGraphicFramePr>
                <p:nvPr/>
              </p:nvGraphicFramePr>
              <p:xfrm>
                <a:off x="9299575" y="2528889"/>
                <a:ext cx="217488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6310" name="Equation" r:id="rId27" imgW="164957" imgH="393359" progId="Equation.DSMT4">
                        <p:embed/>
                      </p:oleObj>
                    </mc:Choice>
                    <mc:Fallback>
                      <p:oleObj name="Equation" r:id="rId27" imgW="164957" imgH="393359" progId="Equation.DSMT4">
                        <p:embed/>
                        <p:pic>
                          <p:nvPicPr>
                            <p:cNvPr id="143424" name="Object 64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299575" y="2528889"/>
                              <a:ext cx="217488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5" name="Object 65"/>
                <p:cNvGraphicFramePr>
                  <a:graphicFrameLocks noChangeAspect="1"/>
                </p:cNvGraphicFramePr>
                <p:nvPr/>
              </p:nvGraphicFramePr>
              <p:xfrm>
                <a:off x="9255763" y="5949951"/>
                <a:ext cx="317500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6311" name="Equation" r:id="rId29" imgW="241195" imgH="393529" progId="Equation.DSMT4">
                        <p:embed/>
                      </p:oleObj>
                    </mc:Choice>
                    <mc:Fallback>
                      <p:oleObj name="Equation" r:id="rId29" imgW="241195" imgH="393529" progId="Equation.DSMT4">
                        <p:embed/>
                        <p:pic>
                          <p:nvPicPr>
                            <p:cNvPr id="143425" name="Object 65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255763" y="5949951"/>
                              <a:ext cx="317500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6" name="Object 66"/>
                <p:cNvGraphicFramePr>
                  <a:graphicFrameLocks noChangeAspect="1"/>
                </p:cNvGraphicFramePr>
                <p:nvPr/>
              </p:nvGraphicFramePr>
              <p:xfrm>
                <a:off x="7666039" y="2565401"/>
                <a:ext cx="319087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6312" name="Equation" r:id="rId31" imgW="241195" imgH="393529" progId="Equation.DSMT4">
                        <p:embed/>
                      </p:oleObj>
                    </mc:Choice>
                    <mc:Fallback>
                      <p:oleObj name="Equation" r:id="rId31" imgW="241195" imgH="393529" progId="Equation.DSMT4">
                        <p:embed/>
                        <p:pic>
                          <p:nvPicPr>
                            <p:cNvPr id="143426" name="Object 66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666039" y="2565401"/>
                              <a:ext cx="319087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7" name="Object 67"/>
                <p:cNvGraphicFramePr>
                  <a:graphicFrameLocks noChangeAspect="1"/>
                </p:cNvGraphicFramePr>
                <p:nvPr/>
              </p:nvGraphicFramePr>
              <p:xfrm>
                <a:off x="7594600" y="5949951"/>
                <a:ext cx="317500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36313" name="Equation" r:id="rId33" imgW="241195" imgH="393529" progId="Equation.DSMT4">
                        <p:embed/>
                      </p:oleObj>
                    </mc:Choice>
                    <mc:Fallback>
                      <p:oleObj name="Equation" r:id="rId33" imgW="241195" imgH="393529" progId="Equation.DSMT4">
                        <p:embed/>
                        <p:pic>
                          <p:nvPicPr>
                            <p:cNvPr id="143427" name="Object 67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594600" y="5949951"/>
                              <a:ext cx="317500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524" name="Line 75"/>
                <p:cNvSpPr>
                  <a:spLocks noChangeShapeType="1"/>
                </p:cNvSpPr>
                <p:nvPr/>
              </p:nvSpPr>
              <p:spPr bwMode="auto">
                <a:xfrm>
                  <a:off x="7529513" y="3398838"/>
                  <a:ext cx="219551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5" name="Line 76"/>
                <p:cNvSpPr>
                  <a:spLocks noChangeShapeType="1"/>
                </p:cNvSpPr>
                <p:nvPr/>
              </p:nvSpPr>
              <p:spPr bwMode="auto">
                <a:xfrm>
                  <a:off x="7532688" y="5595938"/>
                  <a:ext cx="219551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6" name="Line 77"/>
                <p:cNvSpPr>
                  <a:spLocks noChangeShapeType="1"/>
                </p:cNvSpPr>
                <p:nvPr/>
              </p:nvSpPr>
              <p:spPr bwMode="auto">
                <a:xfrm>
                  <a:off x="7886700" y="3154363"/>
                  <a:ext cx="146843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7" name="Line 78"/>
                <p:cNvSpPr>
                  <a:spLocks noChangeShapeType="1"/>
                </p:cNvSpPr>
                <p:nvPr/>
              </p:nvSpPr>
              <p:spPr bwMode="auto">
                <a:xfrm>
                  <a:off x="7874000" y="5870575"/>
                  <a:ext cx="146843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8" name="Line 79"/>
                <p:cNvSpPr>
                  <a:spLocks noChangeShapeType="1"/>
                </p:cNvSpPr>
                <p:nvPr/>
              </p:nvSpPr>
              <p:spPr bwMode="auto">
                <a:xfrm flipV="1">
                  <a:off x="7500938" y="3429001"/>
                  <a:ext cx="0" cy="21240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9" name="Line 80"/>
                <p:cNvSpPr>
                  <a:spLocks noChangeShapeType="1"/>
                </p:cNvSpPr>
                <p:nvPr/>
              </p:nvSpPr>
              <p:spPr bwMode="auto">
                <a:xfrm flipV="1">
                  <a:off x="9712325" y="3419476"/>
                  <a:ext cx="0" cy="21240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30" name="Line 81"/>
                <p:cNvSpPr>
                  <a:spLocks noChangeShapeType="1"/>
                </p:cNvSpPr>
                <p:nvPr/>
              </p:nvSpPr>
              <p:spPr bwMode="auto">
                <a:xfrm flipV="1">
                  <a:off x="7248525" y="3744914"/>
                  <a:ext cx="0" cy="152082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32" name="Oval 50"/>
                <p:cNvSpPr>
                  <a:spLocks noChangeArrowheads="1"/>
                </p:cNvSpPr>
                <p:nvPr/>
              </p:nvSpPr>
              <p:spPr bwMode="auto">
                <a:xfrm>
                  <a:off x="9948864" y="37115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</p:grpSp>
        </p:grpSp>
        <p:cxnSp>
          <p:nvCxnSpPr>
            <p:cNvPr id="7" name="Прямая со стрелкой 6"/>
            <p:cNvCxnSpPr/>
            <p:nvPr/>
          </p:nvCxnSpPr>
          <p:spPr>
            <a:xfrm flipV="1">
              <a:off x="11309998" y="693860"/>
              <a:ext cx="0" cy="5764422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72" name="Овал 71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6120527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2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112913" y="-13381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64764" y="4473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  <p:extLst>
                  <p:ext uri="{D42A27DB-BD31-4B8C-83A1-F6EECF244321}">
                    <p14:modId xmlns:p14="http://schemas.microsoft.com/office/powerpoint/2010/main" val="340998399"/>
                  </p:ext>
                </p:extLst>
              </p:nvPr>
            </p:nvGraphicFramePr>
            <p:xfrm>
              <a:off x="7103542" y="2925857"/>
              <a:ext cx="308643" cy="50334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9694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3542" y="2925857"/>
                            <a:ext cx="308643" cy="50334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  <p:extLst>
                  <p:ext uri="{D42A27DB-BD31-4B8C-83A1-F6EECF244321}">
                    <p14:modId xmlns:p14="http://schemas.microsoft.com/office/powerpoint/2010/main" val="1600643501"/>
                  </p:ext>
                </p:extLst>
              </p:nvPr>
            </p:nvGraphicFramePr>
            <p:xfrm>
              <a:off x="10091520" y="3429199"/>
              <a:ext cx="195806" cy="46794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9695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520" y="3429199"/>
                            <a:ext cx="195806" cy="46794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626940251"/>
                  </p:ext>
                </p:extLst>
              </p:nvPr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9696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277624522"/>
                  </p:ext>
                </p:extLst>
              </p:nvPr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9697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587311887"/>
                  </p:ext>
                </p:extLst>
              </p:nvPr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9698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74089" y="60356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96114" y="447833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740444232"/>
                  </p:ext>
                </p:extLst>
              </p:nvPr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9699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598837613"/>
                  </p:ext>
                </p:extLst>
              </p:nvPr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9700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186187103"/>
                  </p:ext>
                </p:extLst>
              </p:nvPr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9701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934603231"/>
                  </p:ext>
                </p:extLst>
              </p:nvPr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9702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9776649"/>
                  </p:ext>
                </p:extLst>
              </p:nvPr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9703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41716037"/>
                  </p:ext>
                </p:extLst>
              </p:nvPr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9704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72867899"/>
                  </p:ext>
                </p:extLst>
              </p:nvPr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9705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694141952"/>
                  </p:ext>
                </p:extLst>
              </p:nvPr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9706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871261708"/>
                  </p:ext>
                </p:extLst>
              </p:nvPr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9707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40685438"/>
                  </p:ext>
                </p:extLst>
              </p:nvPr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9708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3947298" cy="110799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sin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sSup>
                                <m:sSup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300</m:t>
                                  </m:r>
                                </m:e>
                                <m:sup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sup>
                              </m:sSup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3947298" cy="1107996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/>
          <p:nvPr/>
        </p:nvCxnSpPr>
        <p:spPr>
          <a:xfrm flipH="1" flipV="1">
            <a:off x="8829596" y="4993436"/>
            <a:ext cx="1116745" cy="16880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8061326" y="4872813"/>
                <a:ext cx="767133" cy="3096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ad>
                        <m:radPr>
                          <m:degHide m:val="on"/>
                          <m:ctrlPr>
                            <a:rPr lang="en-US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US" b="1" i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𝟑</m:t>
                          </m:r>
                        </m:e>
                      </m:rad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/</m:t>
                      </m:r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𝟐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061326" y="4872813"/>
                <a:ext cx="767133" cy="309637"/>
              </a:xfrm>
              <a:prstGeom prst="rect">
                <a:avLst/>
              </a:prstGeom>
              <a:blipFill>
                <a:blip r:embed="rId34"/>
                <a:stretch>
                  <a:fillRect l="-794" r="-7937" b="-31373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" name="Овал 70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6541238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1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112913" y="-13381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64764" y="4473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  <p:extLst/>
              </p:nvPr>
            </p:nvGraphicFramePr>
            <p:xfrm>
              <a:off x="7103542" y="2925857"/>
              <a:ext cx="308643" cy="50334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3227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3542" y="2925857"/>
                            <a:ext cx="308643" cy="50334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  <p:extLst/>
              </p:nvPr>
            </p:nvGraphicFramePr>
            <p:xfrm>
              <a:off x="10091520" y="3429199"/>
              <a:ext cx="195806" cy="46794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3228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520" y="3429199"/>
                            <a:ext cx="195806" cy="46794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3229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3230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3231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74089" y="60356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96114" y="447833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3232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3233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3234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3235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3236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3237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3238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3239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3240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3241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3479222" cy="110799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sin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sSup>
                                <m:sSup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30</m:t>
                                  </m:r>
                                </m:e>
                                <m:sup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sup>
                              </m:sSup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3479222" cy="1107996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>
            <a:stCxn id="19532" idx="6"/>
          </p:cNvCxnSpPr>
          <p:nvPr/>
        </p:nvCxnSpPr>
        <p:spPr>
          <a:xfrm flipH="1" flipV="1">
            <a:off x="8878053" y="1935362"/>
            <a:ext cx="1998895" cy="7013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8213662" y="1757877"/>
                <a:ext cx="442429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𝟏</m:t>
                      </m:r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/</m:t>
                      </m:r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𝟐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13662" y="1757877"/>
                <a:ext cx="442429" cy="276999"/>
              </a:xfrm>
              <a:prstGeom prst="rect">
                <a:avLst/>
              </a:prstGeom>
              <a:blipFill>
                <a:blip r:embed="rId34"/>
                <a:stretch>
                  <a:fillRect l="-10959" t="-2174" r="-13699" b="-32609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" name="Овал 70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861210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1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2303323" cy="110799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tg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  <m:t>𝜋</m:t>
                              </m:r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2303323" cy="1107996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>
            <a:endCxn id="19469" idx="2"/>
          </p:cNvCxnSpPr>
          <p:nvPr/>
        </p:nvCxnSpPr>
        <p:spPr>
          <a:xfrm flipV="1">
            <a:off x="9599049" y="3925689"/>
            <a:ext cx="1595879" cy="24539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11140470" y="3628511"/>
                <a:ext cx="439374" cy="27699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𝟎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40470" y="3628511"/>
                <a:ext cx="439374" cy="276999"/>
              </a:xfrm>
              <a:prstGeom prst="rect">
                <a:avLst/>
              </a:prstGeom>
              <a:blipFill>
                <a:blip r:embed="rId4"/>
                <a:stretch>
                  <a:fillRect b="-6522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6" name="Группа 15"/>
          <p:cNvGrpSpPr/>
          <p:nvPr/>
        </p:nvGrpSpPr>
        <p:grpSpPr>
          <a:xfrm>
            <a:off x="6906778" y="725391"/>
            <a:ext cx="4806748" cy="5764422"/>
            <a:chOff x="6980350" y="693860"/>
            <a:chExt cx="4806748" cy="5764422"/>
          </a:xfrm>
        </p:grpSpPr>
        <p:grpSp>
          <p:nvGrpSpPr>
            <p:cNvPr id="4" name="Группа 3"/>
            <p:cNvGrpSpPr/>
            <p:nvPr/>
          </p:nvGrpSpPr>
          <p:grpSpPr>
            <a:xfrm>
              <a:off x="6980350" y="1704426"/>
              <a:ext cx="4806748" cy="4359924"/>
              <a:chOff x="5995832" y="2393112"/>
              <a:chExt cx="4664365" cy="4230777"/>
            </a:xfrm>
          </p:grpSpPr>
          <p:sp>
            <p:nvSpPr>
              <p:cNvPr id="19461" name="Oval 5"/>
              <p:cNvSpPr>
                <a:spLocks noChangeArrowheads="1"/>
              </p:cNvSpPr>
              <p:nvPr/>
            </p:nvSpPr>
            <p:spPr bwMode="auto">
              <a:xfrm>
                <a:off x="7034213" y="2960689"/>
                <a:ext cx="3167062" cy="3095625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marL="342900" indent="-342900">
                  <a:spcBef>
                    <a:spcPct val="20000"/>
                  </a:spcBef>
                  <a:buClr>
                    <a:schemeClr val="tx1"/>
                  </a:buClr>
                  <a:buSzPct val="75000"/>
                  <a:buFont typeface="Wingdings" panose="05000000000000000000" pitchFamily="2" charset="2"/>
                  <a:buChar char="l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tx1"/>
                  </a:buClr>
                  <a:buSzPct val="7500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tx1"/>
                  </a:buClr>
                  <a:buSzPct val="75000"/>
                  <a:buFont typeface="Wingdings" panose="05000000000000000000" pitchFamily="2" charset="2"/>
                  <a:buChar char="l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tx1"/>
                  </a:buClr>
                  <a:buSzPct val="80000"/>
                  <a:buChar char="–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ru-RU" altLang="ru-RU" sz="2400"/>
                  <a:t>                       </a:t>
                </a:r>
              </a:p>
            </p:txBody>
          </p:sp>
          <p:grpSp>
            <p:nvGrpSpPr>
              <p:cNvPr id="3" name="Группа 2"/>
              <p:cNvGrpSpPr/>
              <p:nvPr/>
            </p:nvGrpSpPr>
            <p:grpSpPr>
              <a:xfrm>
                <a:off x="5995832" y="2393112"/>
                <a:ext cx="4664365" cy="4230777"/>
                <a:chOff x="6003635" y="2384426"/>
                <a:chExt cx="4664365" cy="4230777"/>
              </a:xfrm>
            </p:grpSpPr>
            <p:sp>
              <p:nvSpPr>
                <p:cNvPr id="19462" name="Line 6"/>
                <p:cNvSpPr>
                  <a:spLocks noChangeShapeType="1"/>
                </p:cNvSpPr>
                <p:nvPr/>
              </p:nvSpPr>
              <p:spPr bwMode="auto">
                <a:xfrm flipV="1">
                  <a:off x="8616950" y="2457450"/>
                  <a:ext cx="0" cy="381635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463" name="Line 7"/>
                <p:cNvSpPr>
                  <a:spLocks noChangeShapeType="1"/>
                </p:cNvSpPr>
                <p:nvPr/>
              </p:nvSpPr>
              <p:spPr bwMode="auto">
                <a:xfrm>
                  <a:off x="6375401" y="4510761"/>
                  <a:ext cx="4105275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464" name="Rectangle 8"/>
                <p:cNvSpPr>
                  <a:spLocks noChangeArrowheads="1"/>
                </p:cNvSpPr>
                <p:nvPr/>
              </p:nvSpPr>
              <p:spPr bwMode="auto">
                <a:xfrm>
                  <a:off x="10306050" y="4437063"/>
                  <a:ext cx="361950" cy="3667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i="1"/>
                    <a:t>x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5" name="Rectangle 9"/>
                <p:cNvSpPr>
                  <a:spLocks noChangeArrowheads="1"/>
                </p:cNvSpPr>
                <p:nvPr/>
              </p:nvSpPr>
              <p:spPr bwMode="auto">
                <a:xfrm>
                  <a:off x="8328025" y="2384426"/>
                  <a:ext cx="361950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i="1"/>
                    <a:t>y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6" name="Rectangle 10"/>
                <p:cNvSpPr>
                  <a:spLocks noChangeArrowheads="1"/>
                </p:cNvSpPr>
                <p:nvPr/>
              </p:nvSpPr>
              <p:spPr bwMode="auto">
                <a:xfrm>
                  <a:off x="8401051" y="4508501"/>
                  <a:ext cx="346075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sz="1400"/>
                    <a:t>0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7" name="Rectangle 11"/>
                <p:cNvSpPr>
                  <a:spLocks noChangeArrowheads="1"/>
                </p:cNvSpPr>
                <p:nvPr/>
              </p:nvSpPr>
              <p:spPr bwMode="auto">
                <a:xfrm>
                  <a:off x="8378825" y="2637492"/>
                  <a:ext cx="346075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sz="1400" dirty="0"/>
                    <a:t>1</a:t>
                  </a:r>
                  <a:r>
                    <a:rPr lang="ru-RU" altLang="ru-RU" dirty="0"/>
                    <a:t> </a:t>
                  </a:r>
                </a:p>
              </p:txBody>
            </p:sp>
            <p:graphicFrame>
              <p:nvGraphicFramePr>
                <p:cNvPr id="143364" name="Object 4"/>
                <p:cNvGraphicFramePr>
                  <a:graphicFrameLocks noGrp="1" noChangeAspect="1"/>
                </p:cNvGraphicFramePr>
                <p:nvPr>
                  <p:ph sz="quarter" idx="2"/>
                </p:nvPr>
              </p:nvGraphicFramePr>
              <p:xfrm>
                <a:off x="7103957" y="2925879"/>
                <a:ext cx="308095" cy="50373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5515" name="Equation" r:id="rId5" imgW="241195" imgH="393529" progId="Equation.DSMT4">
                        <p:embed/>
                      </p:oleObj>
                    </mc:Choice>
                    <mc:Fallback>
                      <p:oleObj name="Equation" r:id="rId5" imgW="241195" imgH="393529" progId="Equation.DSMT4">
                        <p:embed/>
                        <p:pic>
                          <p:nvPicPr>
                            <p:cNvPr id="143364" name="Object 4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103957" y="2925879"/>
                              <a:ext cx="308095" cy="50373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16" name="Object 56"/>
                <p:cNvGraphicFramePr>
                  <a:graphicFrameLocks noGrp="1" noChangeAspect="1"/>
                </p:cNvGraphicFramePr>
                <p:nvPr>
                  <p:ph sz="quarter" idx="3"/>
                </p:nvPr>
              </p:nvGraphicFramePr>
              <p:xfrm>
                <a:off x="10092480" y="3429614"/>
                <a:ext cx="195640" cy="46830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5516" name="Equation" r:id="rId7" imgW="164957" imgH="393359" progId="Equation.DSMT4">
                        <p:embed/>
                      </p:oleObj>
                    </mc:Choice>
                    <mc:Fallback>
                      <p:oleObj name="Equation" r:id="rId7" imgW="164957" imgH="393359" progId="Equation.DSMT4">
                        <p:embed/>
                        <p:pic>
                          <p:nvPicPr>
                            <p:cNvPr id="143416" name="Object 56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0092480" y="3429614"/>
                              <a:ext cx="195640" cy="46830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69" name="Oval 13"/>
                <p:cNvSpPr>
                  <a:spLocks noChangeArrowheads="1"/>
                </p:cNvSpPr>
                <p:nvPr/>
              </p:nvSpPr>
              <p:spPr bwMode="auto">
                <a:xfrm>
                  <a:off x="10164764" y="44735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78" name="Oval 18"/>
                <p:cNvSpPr>
                  <a:spLocks noChangeArrowheads="1"/>
                </p:cNvSpPr>
                <p:nvPr/>
              </p:nvSpPr>
              <p:spPr bwMode="auto">
                <a:xfrm>
                  <a:off x="9685339" y="3357564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79" name="Oval 19"/>
                <p:cNvSpPr>
                  <a:spLocks noChangeArrowheads="1"/>
                </p:cNvSpPr>
                <p:nvPr/>
              </p:nvSpPr>
              <p:spPr bwMode="auto">
                <a:xfrm>
                  <a:off x="7473950" y="3378200"/>
                  <a:ext cx="71438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76" name="Rectangle 20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381" name="Object 21"/>
                <p:cNvGraphicFramePr>
                  <a:graphicFrameLocks noChangeAspect="1"/>
                </p:cNvGraphicFramePr>
                <p:nvPr/>
              </p:nvGraphicFramePr>
              <p:xfrm>
                <a:off x="9832975" y="2930526"/>
                <a:ext cx="217488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5517" name="Equation" r:id="rId9" imgW="164957" imgH="393359" progId="Equation.DSMT4">
                        <p:embed/>
                      </p:oleObj>
                    </mc:Choice>
                    <mc:Fallback>
                      <p:oleObj name="Equation" r:id="rId9" imgW="164957" imgH="393359" progId="Equation.DSMT4">
                        <p:embed/>
                        <p:pic>
                          <p:nvPicPr>
                            <p:cNvPr id="143381" name="Object 21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832975" y="2930526"/>
                              <a:ext cx="217488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78" name="Rectangle 22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79" name="Rectangle 23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80" name="Rectangle 25"/>
                <p:cNvSpPr>
                  <a:spLocks noChangeArrowheads="1"/>
                </p:cNvSpPr>
                <p:nvPr/>
              </p:nvSpPr>
              <p:spPr bwMode="auto">
                <a:xfrm>
                  <a:off x="6003635" y="3049866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87" name="Oval 27"/>
                <p:cNvSpPr>
                  <a:spLocks noChangeArrowheads="1"/>
                </p:cNvSpPr>
                <p:nvPr/>
              </p:nvSpPr>
              <p:spPr bwMode="auto">
                <a:xfrm>
                  <a:off x="9688514" y="5564189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88" name="Oval 28"/>
                <p:cNvSpPr>
                  <a:spLocks noChangeArrowheads="1"/>
                </p:cNvSpPr>
                <p:nvPr/>
              </p:nvSpPr>
              <p:spPr bwMode="auto">
                <a:xfrm>
                  <a:off x="7477125" y="556418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389" name="Object 29"/>
                <p:cNvGraphicFramePr>
                  <a:graphicFrameLocks noChangeAspect="1"/>
                </p:cNvGraphicFramePr>
                <p:nvPr/>
              </p:nvGraphicFramePr>
              <p:xfrm>
                <a:off x="7081839" y="5583239"/>
                <a:ext cx="307975" cy="50323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5518" name="Equation" r:id="rId11" imgW="241195" imgH="393529" progId="Equation.DSMT4">
                        <p:embed/>
                      </p:oleObj>
                    </mc:Choice>
                    <mc:Fallback>
                      <p:oleObj name="Equation" r:id="rId11" imgW="241195" imgH="393529" progId="Equation.DSMT4">
                        <p:embed/>
                        <p:pic>
                          <p:nvPicPr>
                            <p:cNvPr id="143389" name="Object 29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081839" y="5583239"/>
                              <a:ext cx="307975" cy="503237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390" name="Object 30"/>
                <p:cNvGraphicFramePr>
                  <a:graphicFrameLocks noChangeAspect="1"/>
                </p:cNvGraphicFramePr>
                <p:nvPr/>
              </p:nvGraphicFramePr>
              <p:xfrm>
                <a:off x="9815513" y="5575301"/>
                <a:ext cx="315912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5519" name="Equation" r:id="rId13" imgW="241195" imgH="393529" progId="Equation.DSMT4">
                        <p:embed/>
                      </p:oleObj>
                    </mc:Choice>
                    <mc:Fallback>
                      <p:oleObj name="Equation" r:id="rId13" imgW="241195" imgH="393529" progId="Equation.DSMT4">
                        <p:embed/>
                        <p:pic>
                          <p:nvPicPr>
                            <p:cNvPr id="143390" name="Object 30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815513" y="5575301"/>
                              <a:ext cx="315912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89" name="Line 37"/>
                <p:cNvSpPr>
                  <a:spLocks noChangeShapeType="1"/>
                </p:cNvSpPr>
                <p:nvPr/>
              </p:nvSpPr>
              <p:spPr bwMode="auto">
                <a:xfrm>
                  <a:off x="8509000" y="4437063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3398" name="Line 38"/>
                <p:cNvSpPr>
                  <a:spLocks noChangeShapeType="1"/>
                </p:cNvSpPr>
                <p:nvPr/>
              </p:nvSpPr>
              <p:spPr bwMode="auto">
                <a:xfrm flipV="1">
                  <a:off x="7521575" y="3432176"/>
                  <a:ext cx="2160588" cy="215741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3399" name="Line 39"/>
                <p:cNvSpPr>
                  <a:spLocks noChangeShapeType="1"/>
                </p:cNvSpPr>
                <p:nvPr/>
              </p:nvSpPr>
              <p:spPr bwMode="auto">
                <a:xfrm flipH="1" flipV="1">
                  <a:off x="7515225" y="3402013"/>
                  <a:ext cx="2184400" cy="21891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2" name="Line 40"/>
                <p:cNvSpPr>
                  <a:spLocks noChangeShapeType="1"/>
                </p:cNvSpPr>
                <p:nvPr/>
              </p:nvSpPr>
              <p:spPr bwMode="auto">
                <a:xfrm flipV="1">
                  <a:off x="9372600" y="3141663"/>
                  <a:ext cx="0" cy="27352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3" name="Oval 41"/>
                <p:cNvSpPr>
                  <a:spLocks noChangeArrowheads="1"/>
                </p:cNvSpPr>
                <p:nvPr/>
              </p:nvSpPr>
              <p:spPr bwMode="auto">
                <a:xfrm>
                  <a:off x="9336089" y="3105150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4" name="Oval 42"/>
                <p:cNvSpPr>
                  <a:spLocks noChangeArrowheads="1"/>
                </p:cNvSpPr>
                <p:nvPr/>
              </p:nvSpPr>
              <p:spPr bwMode="auto">
                <a:xfrm>
                  <a:off x="9336089" y="5842000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5" name="Line 43"/>
                <p:cNvSpPr>
                  <a:spLocks noChangeShapeType="1"/>
                </p:cNvSpPr>
                <p:nvPr/>
              </p:nvSpPr>
              <p:spPr bwMode="auto">
                <a:xfrm flipV="1">
                  <a:off x="7859713" y="3141663"/>
                  <a:ext cx="0" cy="27352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6" name="Oval 45"/>
                <p:cNvSpPr>
                  <a:spLocks noChangeArrowheads="1"/>
                </p:cNvSpPr>
                <p:nvPr/>
              </p:nvSpPr>
              <p:spPr bwMode="auto">
                <a:xfrm>
                  <a:off x="7823200" y="311308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7" name="Oval 46"/>
                <p:cNvSpPr>
                  <a:spLocks noChangeArrowheads="1"/>
                </p:cNvSpPr>
                <p:nvPr/>
              </p:nvSpPr>
              <p:spPr bwMode="auto">
                <a:xfrm>
                  <a:off x="7823200" y="5827714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8" name="Line 47"/>
                <p:cNvSpPr>
                  <a:spLocks noChangeShapeType="1"/>
                </p:cNvSpPr>
                <p:nvPr/>
              </p:nvSpPr>
              <p:spPr bwMode="auto">
                <a:xfrm>
                  <a:off x="7248526" y="3752850"/>
                  <a:ext cx="2735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9" name="Line 48"/>
                <p:cNvSpPr>
                  <a:spLocks noChangeShapeType="1"/>
                </p:cNvSpPr>
                <p:nvPr/>
              </p:nvSpPr>
              <p:spPr bwMode="auto">
                <a:xfrm>
                  <a:off x="7248526" y="5265738"/>
                  <a:ext cx="2735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00" name="Oval 49"/>
                <p:cNvSpPr>
                  <a:spLocks noChangeArrowheads="1"/>
                </p:cNvSpPr>
                <p:nvPr/>
              </p:nvSpPr>
              <p:spPr bwMode="auto">
                <a:xfrm>
                  <a:off x="7204075" y="371633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1" name="Oval 51"/>
                <p:cNvSpPr>
                  <a:spLocks noChangeArrowheads="1"/>
                </p:cNvSpPr>
                <p:nvPr/>
              </p:nvSpPr>
              <p:spPr bwMode="auto">
                <a:xfrm>
                  <a:off x="7204075" y="522763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2" name="Oval 52"/>
                <p:cNvSpPr>
                  <a:spLocks noChangeArrowheads="1"/>
                </p:cNvSpPr>
                <p:nvPr/>
              </p:nvSpPr>
              <p:spPr bwMode="auto">
                <a:xfrm>
                  <a:off x="9959975" y="5237164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3" name="Oval 53"/>
                <p:cNvSpPr>
                  <a:spLocks noChangeArrowheads="1"/>
                </p:cNvSpPr>
                <p:nvPr/>
              </p:nvSpPr>
              <p:spPr bwMode="auto">
                <a:xfrm>
                  <a:off x="8580439" y="29241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4" name="Oval 54"/>
                <p:cNvSpPr>
                  <a:spLocks noChangeArrowheads="1"/>
                </p:cNvSpPr>
                <p:nvPr/>
              </p:nvSpPr>
              <p:spPr bwMode="auto">
                <a:xfrm>
                  <a:off x="8574089" y="60356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5" name="Oval 55"/>
                <p:cNvSpPr>
                  <a:spLocks noChangeArrowheads="1"/>
                </p:cNvSpPr>
                <p:nvPr/>
              </p:nvSpPr>
              <p:spPr bwMode="auto">
                <a:xfrm>
                  <a:off x="6996114" y="4478339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418" name="Object 58"/>
                <p:cNvGraphicFramePr>
                  <a:graphicFrameLocks noChangeAspect="1"/>
                </p:cNvGraphicFramePr>
                <p:nvPr/>
              </p:nvGraphicFramePr>
              <p:xfrm>
                <a:off x="6743701" y="3429000"/>
                <a:ext cx="307975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5520" name="Equation" r:id="rId15" imgW="241195" imgH="393529" progId="Equation.DSMT4">
                        <p:embed/>
                      </p:oleObj>
                    </mc:Choice>
                    <mc:Fallback>
                      <p:oleObj name="Equation" r:id="rId15" imgW="241195" imgH="393529" progId="Equation.DSMT4">
                        <p:embed/>
                        <p:pic>
                          <p:nvPicPr>
                            <p:cNvPr id="143418" name="Object 58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743701" y="3429000"/>
                              <a:ext cx="307975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19" name="Object 59"/>
                <p:cNvGraphicFramePr>
                  <a:graphicFrameLocks noChangeAspect="1"/>
                </p:cNvGraphicFramePr>
                <p:nvPr/>
              </p:nvGraphicFramePr>
              <p:xfrm>
                <a:off x="8688389" y="2384426"/>
                <a:ext cx="217487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5521" name="Equation" r:id="rId17" imgW="164957" imgH="393359" progId="Equation.DSMT4">
                        <p:embed/>
                      </p:oleObj>
                    </mc:Choice>
                    <mc:Fallback>
                      <p:oleObj name="Equation" r:id="rId17" imgW="164957" imgH="393359" progId="Equation.DSMT4">
                        <p:embed/>
                        <p:pic>
                          <p:nvPicPr>
                            <p:cNvPr id="143419" name="Object 59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8688389" y="2384426"/>
                              <a:ext cx="217487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0" name="Object 60"/>
                <p:cNvGraphicFramePr>
                  <a:graphicFrameLocks noChangeAspect="1"/>
                </p:cNvGraphicFramePr>
                <p:nvPr/>
              </p:nvGraphicFramePr>
              <p:xfrm>
                <a:off x="6635750" y="4221163"/>
                <a:ext cx="323850" cy="2032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5522" name="Equation" r:id="rId19" imgW="139700" imgH="139700" progId="Equation.DSMT4">
                        <p:embed/>
                      </p:oleObj>
                    </mc:Choice>
                    <mc:Fallback>
                      <p:oleObj name="Equation" r:id="rId19" imgW="139700" imgH="139700" progId="Equation.DSMT4">
                        <p:embed/>
                        <p:pic>
                          <p:nvPicPr>
                            <p:cNvPr id="143420" name="Object 60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635750" y="4221163"/>
                              <a:ext cx="323850" cy="203200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1" name="Object 61"/>
                <p:cNvGraphicFramePr>
                  <a:graphicFrameLocks noChangeAspect="1"/>
                </p:cNvGraphicFramePr>
                <p:nvPr/>
              </p:nvGraphicFramePr>
              <p:xfrm>
                <a:off x="8326070" y="6111965"/>
                <a:ext cx="309563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5523" name="Equation" r:id="rId21" imgW="241195" imgH="393529" progId="Equation.DSMT4">
                        <p:embed/>
                      </p:oleObj>
                    </mc:Choice>
                    <mc:Fallback>
                      <p:oleObj name="Equation" r:id="rId21" imgW="241195" imgH="393529" progId="Equation.DSMT4">
                        <p:embed/>
                        <p:pic>
                          <p:nvPicPr>
                            <p:cNvPr id="143421" name="Object 61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8326070" y="6111965"/>
                              <a:ext cx="309563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2" name="Object 62"/>
                <p:cNvGraphicFramePr>
                  <a:graphicFrameLocks noChangeAspect="1"/>
                </p:cNvGraphicFramePr>
                <p:nvPr/>
              </p:nvGraphicFramePr>
              <p:xfrm>
                <a:off x="6780213" y="5049839"/>
                <a:ext cx="309562" cy="50323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5524" name="Equation" r:id="rId23" imgW="241195" imgH="393529" progId="Equation.DSMT4">
                        <p:embed/>
                      </p:oleObj>
                    </mc:Choice>
                    <mc:Fallback>
                      <p:oleObj name="Equation" r:id="rId23" imgW="241195" imgH="393529" progId="Equation.DSMT4">
                        <p:embed/>
                        <p:pic>
                          <p:nvPicPr>
                            <p:cNvPr id="143422" name="Object 62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780213" y="5049839"/>
                              <a:ext cx="309562" cy="503237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3" name="Object 63"/>
                <p:cNvGraphicFramePr>
                  <a:graphicFrameLocks noChangeAspect="1"/>
                </p:cNvGraphicFramePr>
                <p:nvPr/>
              </p:nvGraphicFramePr>
              <p:xfrm>
                <a:off x="10171113" y="5070475"/>
                <a:ext cx="374650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5525" name="Equation" r:id="rId25" imgW="291973" imgH="393529" progId="Equation.DSMT4">
                        <p:embed/>
                      </p:oleObj>
                    </mc:Choice>
                    <mc:Fallback>
                      <p:oleObj name="Equation" r:id="rId25" imgW="291973" imgH="393529" progId="Equation.DSMT4">
                        <p:embed/>
                        <p:pic>
                          <p:nvPicPr>
                            <p:cNvPr id="143423" name="Object 63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0171113" y="5070475"/>
                              <a:ext cx="374650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4" name="Object 64"/>
                <p:cNvGraphicFramePr>
                  <a:graphicFrameLocks noChangeAspect="1"/>
                </p:cNvGraphicFramePr>
                <p:nvPr/>
              </p:nvGraphicFramePr>
              <p:xfrm>
                <a:off x="9299575" y="2528889"/>
                <a:ext cx="217488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5526" name="Equation" r:id="rId27" imgW="164957" imgH="393359" progId="Equation.DSMT4">
                        <p:embed/>
                      </p:oleObj>
                    </mc:Choice>
                    <mc:Fallback>
                      <p:oleObj name="Equation" r:id="rId27" imgW="164957" imgH="393359" progId="Equation.DSMT4">
                        <p:embed/>
                        <p:pic>
                          <p:nvPicPr>
                            <p:cNvPr id="143424" name="Object 64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299575" y="2528889"/>
                              <a:ext cx="217488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5" name="Object 65"/>
                <p:cNvGraphicFramePr>
                  <a:graphicFrameLocks noChangeAspect="1"/>
                </p:cNvGraphicFramePr>
                <p:nvPr/>
              </p:nvGraphicFramePr>
              <p:xfrm>
                <a:off x="9255763" y="5949951"/>
                <a:ext cx="317500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5527" name="Equation" r:id="rId29" imgW="241195" imgH="393529" progId="Equation.DSMT4">
                        <p:embed/>
                      </p:oleObj>
                    </mc:Choice>
                    <mc:Fallback>
                      <p:oleObj name="Equation" r:id="rId29" imgW="241195" imgH="393529" progId="Equation.DSMT4">
                        <p:embed/>
                        <p:pic>
                          <p:nvPicPr>
                            <p:cNvPr id="143425" name="Object 65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255763" y="5949951"/>
                              <a:ext cx="317500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6" name="Object 66"/>
                <p:cNvGraphicFramePr>
                  <a:graphicFrameLocks noChangeAspect="1"/>
                </p:cNvGraphicFramePr>
                <p:nvPr/>
              </p:nvGraphicFramePr>
              <p:xfrm>
                <a:off x="7666039" y="2565401"/>
                <a:ext cx="319087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5528" name="Equation" r:id="rId31" imgW="241195" imgH="393529" progId="Equation.DSMT4">
                        <p:embed/>
                      </p:oleObj>
                    </mc:Choice>
                    <mc:Fallback>
                      <p:oleObj name="Equation" r:id="rId31" imgW="241195" imgH="393529" progId="Equation.DSMT4">
                        <p:embed/>
                        <p:pic>
                          <p:nvPicPr>
                            <p:cNvPr id="143426" name="Object 66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666039" y="2565401"/>
                              <a:ext cx="319087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7" name="Object 67"/>
                <p:cNvGraphicFramePr>
                  <a:graphicFrameLocks noChangeAspect="1"/>
                </p:cNvGraphicFramePr>
                <p:nvPr/>
              </p:nvGraphicFramePr>
              <p:xfrm>
                <a:off x="7594600" y="5949951"/>
                <a:ext cx="317500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5529" name="Equation" r:id="rId33" imgW="241195" imgH="393529" progId="Equation.DSMT4">
                        <p:embed/>
                      </p:oleObj>
                    </mc:Choice>
                    <mc:Fallback>
                      <p:oleObj name="Equation" r:id="rId33" imgW="241195" imgH="393529" progId="Equation.DSMT4">
                        <p:embed/>
                        <p:pic>
                          <p:nvPicPr>
                            <p:cNvPr id="143427" name="Object 67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594600" y="5949951"/>
                              <a:ext cx="317500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524" name="Line 75"/>
                <p:cNvSpPr>
                  <a:spLocks noChangeShapeType="1"/>
                </p:cNvSpPr>
                <p:nvPr/>
              </p:nvSpPr>
              <p:spPr bwMode="auto">
                <a:xfrm>
                  <a:off x="7529513" y="3398838"/>
                  <a:ext cx="219551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5" name="Line 76"/>
                <p:cNvSpPr>
                  <a:spLocks noChangeShapeType="1"/>
                </p:cNvSpPr>
                <p:nvPr/>
              </p:nvSpPr>
              <p:spPr bwMode="auto">
                <a:xfrm>
                  <a:off x="7532688" y="5595938"/>
                  <a:ext cx="219551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6" name="Line 77"/>
                <p:cNvSpPr>
                  <a:spLocks noChangeShapeType="1"/>
                </p:cNvSpPr>
                <p:nvPr/>
              </p:nvSpPr>
              <p:spPr bwMode="auto">
                <a:xfrm>
                  <a:off x="7886700" y="3154363"/>
                  <a:ext cx="146843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7" name="Line 78"/>
                <p:cNvSpPr>
                  <a:spLocks noChangeShapeType="1"/>
                </p:cNvSpPr>
                <p:nvPr/>
              </p:nvSpPr>
              <p:spPr bwMode="auto">
                <a:xfrm>
                  <a:off x="7874000" y="5870575"/>
                  <a:ext cx="146843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8" name="Line 79"/>
                <p:cNvSpPr>
                  <a:spLocks noChangeShapeType="1"/>
                </p:cNvSpPr>
                <p:nvPr/>
              </p:nvSpPr>
              <p:spPr bwMode="auto">
                <a:xfrm flipV="1">
                  <a:off x="7500938" y="3429001"/>
                  <a:ext cx="0" cy="21240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9" name="Line 80"/>
                <p:cNvSpPr>
                  <a:spLocks noChangeShapeType="1"/>
                </p:cNvSpPr>
                <p:nvPr/>
              </p:nvSpPr>
              <p:spPr bwMode="auto">
                <a:xfrm flipV="1">
                  <a:off x="9712325" y="3419476"/>
                  <a:ext cx="0" cy="21240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30" name="Line 81"/>
                <p:cNvSpPr>
                  <a:spLocks noChangeShapeType="1"/>
                </p:cNvSpPr>
                <p:nvPr/>
              </p:nvSpPr>
              <p:spPr bwMode="auto">
                <a:xfrm flipV="1">
                  <a:off x="7248525" y="3744914"/>
                  <a:ext cx="0" cy="152082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32" name="Oval 50"/>
                <p:cNvSpPr>
                  <a:spLocks noChangeArrowheads="1"/>
                </p:cNvSpPr>
                <p:nvPr/>
              </p:nvSpPr>
              <p:spPr bwMode="auto">
                <a:xfrm>
                  <a:off x="9948864" y="37115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</p:grpSp>
        </p:grpSp>
        <p:cxnSp>
          <p:nvCxnSpPr>
            <p:cNvPr id="7" name="Прямая со стрелкой 6"/>
            <p:cNvCxnSpPr/>
            <p:nvPr/>
          </p:nvCxnSpPr>
          <p:spPr>
            <a:xfrm flipV="1">
              <a:off x="11309998" y="693860"/>
              <a:ext cx="0" cy="5764422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72" name="Овал 71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7435712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2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2951770" cy="188846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ctg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𝜋</m:t>
                                  </m:r>
                                </m:num>
                                <m:den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den>
                              </m:f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2951770" cy="1888466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>
            <a:stCxn id="19504" idx="7"/>
          </p:cNvCxnSpPr>
          <p:nvPr/>
        </p:nvCxnSpPr>
        <p:spPr>
          <a:xfrm flipV="1">
            <a:off x="8485235" y="2433277"/>
            <a:ext cx="10781" cy="3134789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8271603" y="2110587"/>
                <a:ext cx="190758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𝟎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71603" y="2110587"/>
                <a:ext cx="190758" cy="276999"/>
              </a:xfrm>
              <a:prstGeom prst="rect">
                <a:avLst/>
              </a:prstGeom>
              <a:blipFill>
                <a:blip r:embed="rId4"/>
                <a:stretch>
                  <a:fillRect l="-32258" r="-29032" b="-6522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6" name="Группа 15"/>
          <p:cNvGrpSpPr/>
          <p:nvPr/>
        </p:nvGrpSpPr>
        <p:grpSpPr>
          <a:xfrm>
            <a:off x="4951995" y="1794579"/>
            <a:ext cx="7038236" cy="4359924"/>
            <a:chOff x="6158866" y="1704426"/>
            <a:chExt cx="7038236" cy="4359924"/>
          </a:xfrm>
        </p:grpSpPr>
        <p:grpSp>
          <p:nvGrpSpPr>
            <p:cNvPr id="4" name="Группа 3"/>
            <p:cNvGrpSpPr/>
            <p:nvPr/>
          </p:nvGrpSpPr>
          <p:grpSpPr>
            <a:xfrm>
              <a:off x="6980350" y="1704426"/>
              <a:ext cx="4806748" cy="4359924"/>
              <a:chOff x="5995832" y="2393112"/>
              <a:chExt cx="4664365" cy="4230777"/>
            </a:xfrm>
          </p:grpSpPr>
          <p:sp>
            <p:nvSpPr>
              <p:cNvPr id="19461" name="Oval 5"/>
              <p:cNvSpPr>
                <a:spLocks noChangeArrowheads="1"/>
              </p:cNvSpPr>
              <p:nvPr/>
            </p:nvSpPr>
            <p:spPr bwMode="auto">
              <a:xfrm>
                <a:off x="7034213" y="2960689"/>
                <a:ext cx="3167062" cy="3095625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marL="342900" indent="-342900">
                  <a:spcBef>
                    <a:spcPct val="20000"/>
                  </a:spcBef>
                  <a:buClr>
                    <a:schemeClr val="tx1"/>
                  </a:buClr>
                  <a:buSzPct val="75000"/>
                  <a:buFont typeface="Wingdings" panose="05000000000000000000" pitchFamily="2" charset="2"/>
                  <a:buChar char="l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tx1"/>
                  </a:buClr>
                  <a:buSzPct val="7500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tx1"/>
                  </a:buClr>
                  <a:buSzPct val="75000"/>
                  <a:buFont typeface="Wingdings" panose="05000000000000000000" pitchFamily="2" charset="2"/>
                  <a:buChar char="l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tx1"/>
                  </a:buClr>
                  <a:buSzPct val="80000"/>
                  <a:buChar char="–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ru-RU" altLang="ru-RU" sz="2400"/>
                  <a:t>                       </a:t>
                </a:r>
              </a:p>
            </p:txBody>
          </p:sp>
          <p:grpSp>
            <p:nvGrpSpPr>
              <p:cNvPr id="3" name="Группа 2"/>
              <p:cNvGrpSpPr/>
              <p:nvPr/>
            </p:nvGrpSpPr>
            <p:grpSpPr>
              <a:xfrm>
                <a:off x="5995832" y="2393112"/>
                <a:ext cx="4664365" cy="4230777"/>
                <a:chOff x="6003635" y="2384426"/>
                <a:chExt cx="4664365" cy="4230777"/>
              </a:xfrm>
            </p:grpSpPr>
            <p:sp>
              <p:nvSpPr>
                <p:cNvPr id="19463" name="Line 7"/>
                <p:cNvSpPr>
                  <a:spLocks noChangeShapeType="1"/>
                </p:cNvSpPr>
                <p:nvPr/>
              </p:nvSpPr>
              <p:spPr bwMode="auto">
                <a:xfrm>
                  <a:off x="6499224" y="4491038"/>
                  <a:ext cx="4105275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464" name="Rectangle 8"/>
                <p:cNvSpPr>
                  <a:spLocks noChangeArrowheads="1"/>
                </p:cNvSpPr>
                <p:nvPr/>
              </p:nvSpPr>
              <p:spPr bwMode="auto">
                <a:xfrm>
                  <a:off x="10306050" y="4437063"/>
                  <a:ext cx="361950" cy="3667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i="1"/>
                    <a:t>x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5" name="Rectangle 9"/>
                <p:cNvSpPr>
                  <a:spLocks noChangeArrowheads="1"/>
                </p:cNvSpPr>
                <p:nvPr/>
              </p:nvSpPr>
              <p:spPr bwMode="auto">
                <a:xfrm>
                  <a:off x="8328025" y="2384426"/>
                  <a:ext cx="361950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i="1"/>
                    <a:t>y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6" name="Rectangle 10"/>
                <p:cNvSpPr>
                  <a:spLocks noChangeArrowheads="1"/>
                </p:cNvSpPr>
                <p:nvPr/>
              </p:nvSpPr>
              <p:spPr bwMode="auto">
                <a:xfrm>
                  <a:off x="8401051" y="4508501"/>
                  <a:ext cx="346075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sz="1400"/>
                    <a:t>0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7" name="Rectangle 11"/>
                <p:cNvSpPr>
                  <a:spLocks noChangeArrowheads="1"/>
                </p:cNvSpPr>
                <p:nvPr/>
              </p:nvSpPr>
              <p:spPr bwMode="auto">
                <a:xfrm>
                  <a:off x="8378825" y="2637492"/>
                  <a:ext cx="346075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sz="1400" dirty="0"/>
                    <a:t>1</a:t>
                  </a:r>
                  <a:r>
                    <a:rPr lang="ru-RU" altLang="ru-RU" dirty="0"/>
                    <a:t> </a:t>
                  </a:r>
                </a:p>
              </p:txBody>
            </p:sp>
            <p:sp>
              <p:nvSpPr>
                <p:cNvPr id="19469" name="Oval 13"/>
                <p:cNvSpPr>
                  <a:spLocks noChangeArrowheads="1"/>
                </p:cNvSpPr>
                <p:nvPr/>
              </p:nvSpPr>
              <p:spPr bwMode="auto">
                <a:xfrm>
                  <a:off x="10164764" y="44735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364" name="Object 4"/>
                <p:cNvGraphicFramePr>
                  <a:graphicFrameLocks noGrp="1" noChangeAspect="1"/>
                </p:cNvGraphicFramePr>
                <p:nvPr>
                  <p:ph sz="quarter" idx="2"/>
                </p:nvPr>
              </p:nvGraphicFramePr>
              <p:xfrm>
                <a:off x="7103786" y="2925990"/>
                <a:ext cx="308095" cy="503736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2683" name="Equation" r:id="rId5" imgW="241195" imgH="393529" progId="Equation.DSMT4">
                        <p:embed/>
                      </p:oleObj>
                    </mc:Choice>
                    <mc:Fallback>
                      <p:oleObj name="Equation" r:id="rId5" imgW="241195" imgH="393529" progId="Equation.DSMT4">
                        <p:embed/>
                        <p:pic>
                          <p:nvPicPr>
                            <p:cNvPr id="143364" name="Object 4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103786" y="2925990"/>
                              <a:ext cx="308095" cy="503736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16" name="Object 56"/>
                <p:cNvGraphicFramePr>
                  <a:graphicFrameLocks noGrp="1" noChangeAspect="1"/>
                </p:cNvGraphicFramePr>
                <p:nvPr>
                  <p:ph sz="quarter" idx="3"/>
                </p:nvPr>
              </p:nvGraphicFramePr>
              <p:xfrm>
                <a:off x="10092309" y="3429727"/>
                <a:ext cx="195640" cy="46830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2684" name="Equation" r:id="rId7" imgW="164957" imgH="393359" progId="Equation.DSMT4">
                        <p:embed/>
                      </p:oleObj>
                    </mc:Choice>
                    <mc:Fallback>
                      <p:oleObj name="Equation" r:id="rId7" imgW="164957" imgH="393359" progId="Equation.DSMT4">
                        <p:embed/>
                        <p:pic>
                          <p:nvPicPr>
                            <p:cNvPr id="143416" name="Object 56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0092309" y="3429727"/>
                              <a:ext cx="195640" cy="46830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43378" name="Oval 18"/>
                <p:cNvSpPr>
                  <a:spLocks noChangeArrowheads="1"/>
                </p:cNvSpPr>
                <p:nvPr/>
              </p:nvSpPr>
              <p:spPr bwMode="auto">
                <a:xfrm>
                  <a:off x="9685339" y="3357564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79" name="Oval 19"/>
                <p:cNvSpPr>
                  <a:spLocks noChangeArrowheads="1"/>
                </p:cNvSpPr>
                <p:nvPr/>
              </p:nvSpPr>
              <p:spPr bwMode="auto">
                <a:xfrm>
                  <a:off x="7473950" y="3378200"/>
                  <a:ext cx="71438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76" name="Rectangle 20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381" name="Object 21"/>
                <p:cNvGraphicFramePr>
                  <a:graphicFrameLocks noChangeAspect="1"/>
                </p:cNvGraphicFramePr>
                <p:nvPr/>
              </p:nvGraphicFramePr>
              <p:xfrm>
                <a:off x="9832975" y="2930526"/>
                <a:ext cx="217488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2685" name="Equation" r:id="rId9" imgW="164957" imgH="393359" progId="Equation.DSMT4">
                        <p:embed/>
                      </p:oleObj>
                    </mc:Choice>
                    <mc:Fallback>
                      <p:oleObj name="Equation" r:id="rId9" imgW="164957" imgH="393359" progId="Equation.DSMT4">
                        <p:embed/>
                        <p:pic>
                          <p:nvPicPr>
                            <p:cNvPr id="143381" name="Object 21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832975" y="2930526"/>
                              <a:ext cx="217488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78" name="Rectangle 22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79" name="Rectangle 23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80" name="Rectangle 25"/>
                <p:cNvSpPr>
                  <a:spLocks noChangeArrowheads="1"/>
                </p:cNvSpPr>
                <p:nvPr/>
              </p:nvSpPr>
              <p:spPr bwMode="auto">
                <a:xfrm>
                  <a:off x="6003635" y="3049866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87" name="Oval 27"/>
                <p:cNvSpPr>
                  <a:spLocks noChangeArrowheads="1"/>
                </p:cNvSpPr>
                <p:nvPr/>
              </p:nvSpPr>
              <p:spPr bwMode="auto">
                <a:xfrm>
                  <a:off x="9688514" y="5564189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88" name="Oval 28"/>
                <p:cNvSpPr>
                  <a:spLocks noChangeArrowheads="1"/>
                </p:cNvSpPr>
                <p:nvPr/>
              </p:nvSpPr>
              <p:spPr bwMode="auto">
                <a:xfrm>
                  <a:off x="7477125" y="556418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389" name="Object 29"/>
                <p:cNvGraphicFramePr>
                  <a:graphicFrameLocks noChangeAspect="1"/>
                </p:cNvGraphicFramePr>
                <p:nvPr/>
              </p:nvGraphicFramePr>
              <p:xfrm>
                <a:off x="7081839" y="5583239"/>
                <a:ext cx="307975" cy="50323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2686" name="Equation" r:id="rId11" imgW="241195" imgH="393529" progId="Equation.DSMT4">
                        <p:embed/>
                      </p:oleObj>
                    </mc:Choice>
                    <mc:Fallback>
                      <p:oleObj name="Equation" r:id="rId11" imgW="241195" imgH="393529" progId="Equation.DSMT4">
                        <p:embed/>
                        <p:pic>
                          <p:nvPicPr>
                            <p:cNvPr id="143389" name="Object 29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081839" y="5583239"/>
                              <a:ext cx="307975" cy="503237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390" name="Object 30"/>
                <p:cNvGraphicFramePr>
                  <a:graphicFrameLocks noChangeAspect="1"/>
                </p:cNvGraphicFramePr>
                <p:nvPr/>
              </p:nvGraphicFramePr>
              <p:xfrm>
                <a:off x="9815513" y="5575301"/>
                <a:ext cx="315912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2687" name="Equation" r:id="rId13" imgW="241195" imgH="393529" progId="Equation.DSMT4">
                        <p:embed/>
                      </p:oleObj>
                    </mc:Choice>
                    <mc:Fallback>
                      <p:oleObj name="Equation" r:id="rId13" imgW="241195" imgH="393529" progId="Equation.DSMT4">
                        <p:embed/>
                        <p:pic>
                          <p:nvPicPr>
                            <p:cNvPr id="143390" name="Object 30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815513" y="5575301"/>
                              <a:ext cx="315912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89" name="Line 37"/>
                <p:cNvSpPr>
                  <a:spLocks noChangeShapeType="1"/>
                </p:cNvSpPr>
                <p:nvPr/>
              </p:nvSpPr>
              <p:spPr bwMode="auto">
                <a:xfrm>
                  <a:off x="8509000" y="4437063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3398" name="Line 38"/>
                <p:cNvSpPr>
                  <a:spLocks noChangeShapeType="1"/>
                </p:cNvSpPr>
                <p:nvPr/>
              </p:nvSpPr>
              <p:spPr bwMode="auto">
                <a:xfrm flipV="1">
                  <a:off x="7521575" y="3432176"/>
                  <a:ext cx="2160588" cy="215741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3399" name="Line 39"/>
                <p:cNvSpPr>
                  <a:spLocks noChangeShapeType="1"/>
                </p:cNvSpPr>
                <p:nvPr/>
              </p:nvSpPr>
              <p:spPr bwMode="auto">
                <a:xfrm flipH="1" flipV="1">
                  <a:off x="7515225" y="3402013"/>
                  <a:ext cx="2184400" cy="21891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2" name="Line 40"/>
                <p:cNvSpPr>
                  <a:spLocks noChangeShapeType="1"/>
                </p:cNvSpPr>
                <p:nvPr/>
              </p:nvSpPr>
              <p:spPr bwMode="auto">
                <a:xfrm flipV="1">
                  <a:off x="9372600" y="3141663"/>
                  <a:ext cx="0" cy="27352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3" name="Oval 41"/>
                <p:cNvSpPr>
                  <a:spLocks noChangeArrowheads="1"/>
                </p:cNvSpPr>
                <p:nvPr/>
              </p:nvSpPr>
              <p:spPr bwMode="auto">
                <a:xfrm>
                  <a:off x="9336089" y="3105150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4" name="Oval 42"/>
                <p:cNvSpPr>
                  <a:spLocks noChangeArrowheads="1"/>
                </p:cNvSpPr>
                <p:nvPr/>
              </p:nvSpPr>
              <p:spPr bwMode="auto">
                <a:xfrm>
                  <a:off x="9336089" y="5842000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5" name="Line 43"/>
                <p:cNvSpPr>
                  <a:spLocks noChangeShapeType="1"/>
                </p:cNvSpPr>
                <p:nvPr/>
              </p:nvSpPr>
              <p:spPr bwMode="auto">
                <a:xfrm flipV="1">
                  <a:off x="7859713" y="3141663"/>
                  <a:ext cx="0" cy="27352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6" name="Oval 45"/>
                <p:cNvSpPr>
                  <a:spLocks noChangeArrowheads="1"/>
                </p:cNvSpPr>
                <p:nvPr/>
              </p:nvSpPr>
              <p:spPr bwMode="auto">
                <a:xfrm>
                  <a:off x="7823200" y="311308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7" name="Oval 46"/>
                <p:cNvSpPr>
                  <a:spLocks noChangeArrowheads="1"/>
                </p:cNvSpPr>
                <p:nvPr/>
              </p:nvSpPr>
              <p:spPr bwMode="auto">
                <a:xfrm>
                  <a:off x="7823200" y="5827714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8" name="Line 47"/>
                <p:cNvSpPr>
                  <a:spLocks noChangeShapeType="1"/>
                </p:cNvSpPr>
                <p:nvPr/>
              </p:nvSpPr>
              <p:spPr bwMode="auto">
                <a:xfrm>
                  <a:off x="7248526" y="3752850"/>
                  <a:ext cx="2735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9" name="Line 48"/>
                <p:cNvSpPr>
                  <a:spLocks noChangeShapeType="1"/>
                </p:cNvSpPr>
                <p:nvPr/>
              </p:nvSpPr>
              <p:spPr bwMode="auto">
                <a:xfrm>
                  <a:off x="7248526" y="5265738"/>
                  <a:ext cx="2735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00" name="Oval 49"/>
                <p:cNvSpPr>
                  <a:spLocks noChangeArrowheads="1"/>
                </p:cNvSpPr>
                <p:nvPr/>
              </p:nvSpPr>
              <p:spPr bwMode="auto">
                <a:xfrm>
                  <a:off x="7204075" y="371633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1" name="Oval 51"/>
                <p:cNvSpPr>
                  <a:spLocks noChangeArrowheads="1"/>
                </p:cNvSpPr>
                <p:nvPr/>
              </p:nvSpPr>
              <p:spPr bwMode="auto">
                <a:xfrm>
                  <a:off x="7204075" y="522763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2" name="Oval 52"/>
                <p:cNvSpPr>
                  <a:spLocks noChangeArrowheads="1"/>
                </p:cNvSpPr>
                <p:nvPr/>
              </p:nvSpPr>
              <p:spPr bwMode="auto">
                <a:xfrm>
                  <a:off x="9959975" y="5237164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3" name="Oval 53"/>
                <p:cNvSpPr>
                  <a:spLocks noChangeArrowheads="1"/>
                </p:cNvSpPr>
                <p:nvPr/>
              </p:nvSpPr>
              <p:spPr bwMode="auto">
                <a:xfrm>
                  <a:off x="8580439" y="29241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4" name="Oval 54"/>
                <p:cNvSpPr>
                  <a:spLocks noChangeArrowheads="1"/>
                </p:cNvSpPr>
                <p:nvPr/>
              </p:nvSpPr>
              <p:spPr bwMode="auto">
                <a:xfrm>
                  <a:off x="8574089" y="60356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5" name="Oval 55"/>
                <p:cNvSpPr>
                  <a:spLocks noChangeArrowheads="1"/>
                </p:cNvSpPr>
                <p:nvPr/>
              </p:nvSpPr>
              <p:spPr bwMode="auto">
                <a:xfrm>
                  <a:off x="6996114" y="4478339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418" name="Object 58"/>
                <p:cNvGraphicFramePr>
                  <a:graphicFrameLocks noChangeAspect="1"/>
                </p:cNvGraphicFramePr>
                <p:nvPr/>
              </p:nvGraphicFramePr>
              <p:xfrm>
                <a:off x="6743701" y="3429000"/>
                <a:ext cx="307975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2688" name="Equation" r:id="rId15" imgW="241195" imgH="393529" progId="Equation.DSMT4">
                        <p:embed/>
                      </p:oleObj>
                    </mc:Choice>
                    <mc:Fallback>
                      <p:oleObj name="Equation" r:id="rId15" imgW="241195" imgH="393529" progId="Equation.DSMT4">
                        <p:embed/>
                        <p:pic>
                          <p:nvPicPr>
                            <p:cNvPr id="143418" name="Object 58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743701" y="3429000"/>
                              <a:ext cx="307975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19" name="Object 59"/>
                <p:cNvGraphicFramePr>
                  <a:graphicFrameLocks noChangeAspect="1"/>
                </p:cNvGraphicFramePr>
                <p:nvPr/>
              </p:nvGraphicFramePr>
              <p:xfrm>
                <a:off x="8688389" y="2384426"/>
                <a:ext cx="217487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2689" name="Equation" r:id="rId17" imgW="164957" imgH="393359" progId="Equation.DSMT4">
                        <p:embed/>
                      </p:oleObj>
                    </mc:Choice>
                    <mc:Fallback>
                      <p:oleObj name="Equation" r:id="rId17" imgW="164957" imgH="393359" progId="Equation.DSMT4">
                        <p:embed/>
                        <p:pic>
                          <p:nvPicPr>
                            <p:cNvPr id="143419" name="Object 59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8688389" y="2384426"/>
                              <a:ext cx="217487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0" name="Object 60"/>
                <p:cNvGraphicFramePr>
                  <a:graphicFrameLocks noChangeAspect="1"/>
                </p:cNvGraphicFramePr>
                <p:nvPr/>
              </p:nvGraphicFramePr>
              <p:xfrm>
                <a:off x="6635750" y="4221163"/>
                <a:ext cx="323850" cy="2032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2690" name="Equation" r:id="rId19" imgW="139700" imgH="139700" progId="Equation.DSMT4">
                        <p:embed/>
                      </p:oleObj>
                    </mc:Choice>
                    <mc:Fallback>
                      <p:oleObj name="Equation" r:id="rId19" imgW="139700" imgH="139700" progId="Equation.DSMT4">
                        <p:embed/>
                        <p:pic>
                          <p:nvPicPr>
                            <p:cNvPr id="143420" name="Object 60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635750" y="4221163"/>
                              <a:ext cx="323850" cy="203200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1" name="Object 61"/>
                <p:cNvGraphicFramePr>
                  <a:graphicFrameLocks noChangeAspect="1"/>
                </p:cNvGraphicFramePr>
                <p:nvPr/>
              </p:nvGraphicFramePr>
              <p:xfrm>
                <a:off x="8326070" y="6111965"/>
                <a:ext cx="309563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2691" name="Equation" r:id="rId21" imgW="241195" imgH="393529" progId="Equation.DSMT4">
                        <p:embed/>
                      </p:oleObj>
                    </mc:Choice>
                    <mc:Fallback>
                      <p:oleObj name="Equation" r:id="rId21" imgW="241195" imgH="393529" progId="Equation.DSMT4">
                        <p:embed/>
                        <p:pic>
                          <p:nvPicPr>
                            <p:cNvPr id="143421" name="Object 61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8326070" y="6111965"/>
                              <a:ext cx="309563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2" name="Object 62"/>
                <p:cNvGraphicFramePr>
                  <a:graphicFrameLocks noChangeAspect="1"/>
                </p:cNvGraphicFramePr>
                <p:nvPr/>
              </p:nvGraphicFramePr>
              <p:xfrm>
                <a:off x="6780213" y="5049839"/>
                <a:ext cx="309562" cy="50323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2692" name="Equation" r:id="rId23" imgW="241195" imgH="393529" progId="Equation.DSMT4">
                        <p:embed/>
                      </p:oleObj>
                    </mc:Choice>
                    <mc:Fallback>
                      <p:oleObj name="Equation" r:id="rId23" imgW="241195" imgH="393529" progId="Equation.DSMT4">
                        <p:embed/>
                        <p:pic>
                          <p:nvPicPr>
                            <p:cNvPr id="143422" name="Object 62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780213" y="5049839"/>
                              <a:ext cx="309562" cy="503237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3" name="Object 63"/>
                <p:cNvGraphicFramePr>
                  <a:graphicFrameLocks noChangeAspect="1"/>
                </p:cNvGraphicFramePr>
                <p:nvPr/>
              </p:nvGraphicFramePr>
              <p:xfrm>
                <a:off x="10171113" y="5070475"/>
                <a:ext cx="374650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2693" name="Equation" r:id="rId25" imgW="291973" imgH="393529" progId="Equation.DSMT4">
                        <p:embed/>
                      </p:oleObj>
                    </mc:Choice>
                    <mc:Fallback>
                      <p:oleObj name="Equation" r:id="rId25" imgW="291973" imgH="393529" progId="Equation.DSMT4">
                        <p:embed/>
                        <p:pic>
                          <p:nvPicPr>
                            <p:cNvPr id="143423" name="Object 63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0171113" y="5070475"/>
                              <a:ext cx="374650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4" name="Object 64"/>
                <p:cNvGraphicFramePr>
                  <a:graphicFrameLocks noChangeAspect="1"/>
                </p:cNvGraphicFramePr>
                <p:nvPr/>
              </p:nvGraphicFramePr>
              <p:xfrm>
                <a:off x="9299575" y="2528889"/>
                <a:ext cx="217488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2694" name="Equation" r:id="rId27" imgW="164957" imgH="393359" progId="Equation.DSMT4">
                        <p:embed/>
                      </p:oleObj>
                    </mc:Choice>
                    <mc:Fallback>
                      <p:oleObj name="Equation" r:id="rId27" imgW="164957" imgH="393359" progId="Equation.DSMT4">
                        <p:embed/>
                        <p:pic>
                          <p:nvPicPr>
                            <p:cNvPr id="143424" name="Object 64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299575" y="2528889"/>
                              <a:ext cx="217488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5" name="Object 65"/>
                <p:cNvGraphicFramePr>
                  <a:graphicFrameLocks noChangeAspect="1"/>
                </p:cNvGraphicFramePr>
                <p:nvPr/>
              </p:nvGraphicFramePr>
              <p:xfrm>
                <a:off x="9255763" y="5949951"/>
                <a:ext cx="317500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2695" name="Equation" r:id="rId29" imgW="241195" imgH="393529" progId="Equation.DSMT4">
                        <p:embed/>
                      </p:oleObj>
                    </mc:Choice>
                    <mc:Fallback>
                      <p:oleObj name="Equation" r:id="rId29" imgW="241195" imgH="393529" progId="Equation.DSMT4">
                        <p:embed/>
                        <p:pic>
                          <p:nvPicPr>
                            <p:cNvPr id="143425" name="Object 65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255763" y="5949951"/>
                              <a:ext cx="317500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6" name="Object 66"/>
                <p:cNvGraphicFramePr>
                  <a:graphicFrameLocks noChangeAspect="1"/>
                </p:cNvGraphicFramePr>
                <p:nvPr/>
              </p:nvGraphicFramePr>
              <p:xfrm>
                <a:off x="7666039" y="2565401"/>
                <a:ext cx="319087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2696" name="Equation" r:id="rId31" imgW="241195" imgH="393529" progId="Equation.DSMT4">
                        <p:embed/>
                      </p:oleObj>
                    </mc:Choice>
                    <mc:Fallback>
                      <p:oleObj name="Equation" r:id="rId31" imgW="241195" imgH="393529" progId="Equation.DSMT4">
                        <p:embed/>
                        <p:pic>
                          <p:nvPicPr>
                            <p:cNvPr id="143426" name="Object 66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666039" y="2565401"/>
                              <a:ext cx="319087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7" name="Object 67"/>
                <p:cNvGraphicFramePr>
                  <a:graphicFrameLocks noChangeAspect="1"/>
                </p:cNvGraphicFramePr>
                <p:nvPr/>
              </p:nvGraphicFramePr>
              <p:xfrm>
                <a:off x="7594600" y="5949951"/>
                <a:ext cx="317500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2697" name="Equation" r:id="rId33" imgW="241195" imgH="393529" progId="Equation.DSMT4">
                        <p:embed/>
                      </p:oleObj>
                    </mc:Choice>
                    <mc:Fallback>
                      <p:oleObj name="Equation" r:id="rId33" imgW="241195" imgH="393529" progId="Equation.DSMT4">
                        <p:embed/>
                        <p:pic>
                          <p:nvPicPr>
                            <p:cNvPr id="143427" name="Object 67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594600" y="5949951"/>
                              <a:ext cx="317500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524" name="Line 75"/>
                <p:cNvSpPr>
                  <a:spLocks noChangeShapeType="1"/>
                </p:cNvSpPr>
                <p:nvPr/>
              </p:nvSpPr>
              <p:spPr bwMode="auto">
                <a:xfrm>
                  <a:off x="7529513" y="3398838"/>
                  <a:ext cx="219551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5" name="Line 76"/>
                <p:cNvSpPr>
                  <a:spLocks noChangeShapeType="1"/>
                </p:cNvSpPr>
                <p:nvPr/>
              </p:nvSpPr>
              <p:spPr bwMode="auto">
                <a:xfrm>
                  <a:off x="7532688" y="5595938"/>
                  <a:ext cx="219551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6" name="Line 77"/>
                <p:cNvSpPr>
                  <a:spLocks noChangeShapeType="1"/>
                </p:cNvSpPr>
                <p:nvPr/>
              </p:nvSpPr>
              <p:spPr bwMode="auto">
                <a:xfrm>
                  <a:off x="7886700" y="3154363"/>
                  <a:ext cx="146843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7" name="Line 78"/>
                <p:cNvSpPr>
                  <a:spLocks noChangeShapeType="1"/>
                </p:cNvSpPr>
                <p:nvPr/>
              </p:nvSpPr>
              <p:spPr bwMode="auto">
                <a:xfrm>
                  <a:off x="7874000" y="5870575"/>
                  <a:ext cx="146843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8" name="Line 79"/>
                <p:cNvSpPr>
                  <a:spLocks noChangeShapeType="1"/>
                </p:cNvSpPr>
                <p:nvPr/>
              </p:nvSpPr>
              <p:spPr bwMode="auto">
                <a:xfrm flipV="1">
                  <a:off x="7500938" y="3429001"/>
                  <a:ext cx="0" cy="21240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9" name="Line 80"/>
                <p:cNvSpPr>
                  <a:spLocks noChangeShapeType="1"/>
                </p:cNvSpPr>
                <p:nvPr/>
              </p:nvSpPr>
              <p:spPr bwMode="auto">
                <a:xfrm flipV="1">
                  <a:off x="9712325" y="3419476"/>
                  <a:ext cx="0" cy="21240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30" name="Line 81"/>
                <p:cNvSpPr>
                  <a:spLocks noChangeShapeType="1"/>
                </p:cNvSpPr>
                <p:nvPr/>
              </p:nvSpPr>
              <p:spPr bwMode="auto">
                <a:xfrm flipV="1">
                  <a:off x="7248525" y="3744914"/>
                  <a:ext cx="0" cy="152082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32" name="Oval 50"/>
                <p:cNvSpPr>
                  <a:spLocks noChangeArrowheads="1"/>
                </p:cNvSpPr>
                <p:nvPr/>
              </p:nvSpPr>
              <p:spPr bwMode="auto">
                <a:xfrm>
                  <a:off x="9948864" y="37115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</p:grpSp>
        </p:grpSp>
        <p:cxnSp>
          <p:nvCxnSpPr>
            <p:cNvPr id="7" name="Прямая со стрелкой 6"/>
            <p:cNvCxnSpPr/>
            <p:nvPr/>
          </p:nvCxnSpPr>
          <p:spPr>
            <a:xfrm>
              <a:off x="6158866" y="2262198"/>
              <a:ext cx="7038236" cy="34731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71" name="Овал 70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2473653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1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112913" y="-13381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64764" y="4473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</p:nvPr>
            </p:nvGraphicFramePr>
            <p:xfrm>
              <a:off x="7103542" y="2925857"/>
              <a:ext cx="308643" cy="50334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0155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3542" y="2925857"/>
                            <a:ext cx="308643" cy="50334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</p:nvPr>
            </p:nvGraphicFramePr>
            <p:xfrm>
              <a:off x="10091520" y="3429199"/>
              <a:ext cx="195806" cy="46794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0156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520" y="3429199"/>
                            <a:ext cx="195806" cy="46794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/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0157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/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0158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/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0159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74089" y="60356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96114" y="447833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/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0160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/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0161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/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0162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/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0163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/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0164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/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0165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/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0166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/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0167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/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0168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/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0169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876542" y="2514224"/>
                <a:ext cx="4129977" cy="2374433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cos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11</m:t>
                                  </m:r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𝜋</m:t>
                                  </m:r>
                                </m:num>
                                <m:den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6</m:t>
                                  </m:r>
                                </m:den>
                              </m:f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76542" y="2514224"/>
                <a:ext cx="4129977" cy="2374433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>
            <a:stCxn id="19502" idx="1"/>
          </p:cNvCxnSpPr>
          <p:nvPr/>
        </p:nvCxnSpPr>
        <p:spPr>
          <a:xfrm flipV="1">
            <a:off x="10805392" y="3017643"/>
            <a:ext cx="10393" cy="1077753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10518780" y="2592776"/>
                <a:ext cx="594009" cy="3096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ad>
                        <m:radPr>
                          <m:degHide m:val="on"/>
                          <m:ctrlPr>
                            <a:rPr lang="en-US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US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𝟑</m:t>
                          </m:r>
                        </m:e>
                      </m:rad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/</m:t>
                      </m:r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𝟐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518780" y="2592776"/>
                <a:ext cx="594009" cy="309637"/>
              </a:xfrm>
              <a:prstGeom prst="rect">
                <a:avLst/>
              </a:prstGeom>
              <a:blipFill>
                <a:blip r:embed="rId34"/>
                <a:stretch>
                  <a:fillRect r="-10309" b="-31373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" name="Овал 70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7097469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1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112913" y="-13381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64764" y="4473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  <p:extLst/>
              </p:nvPr>
            </p:nvGraphicFramePr>
            <p:xfrm>
              <a:off x="7103542" y="2925857"/>
              <a:ext cx="308643" cy="50334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43467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3542" y="2925857"/>
                            <a:ext cx="308643" cy="50334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  <p:extLst/>
              </p:nvPr>
            </p:nvGraphicFramePr>
            <p:xfrm>
              <a:off x="10091520" y="3429199"/>
              <a:ext cx="195806" cy="46794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43468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520" y="3429199"/>
                            <a:ext cx="195806" cy="46794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43469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43470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43471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74089" y="60356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96114" y="447833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43472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43473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43474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43475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43476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43477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43478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43479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43480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43481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3479222" cy="110799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sin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sSup>
                                <m:sSup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45</m:t>
                                  </m:r>
                                </m:e>
                                <m:sup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sup>
                              </m:sSup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3479222" cy="1107996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>
            <a:stCxn id="19524" idx="1"/>
          </p:cNvCxnSpPr>
          <p:nvPr/>
        </p:nvCxnSpPr>
        <p:spPr>
          <a:xfrm flipH="1">
            <a:off x="8873688" y="1442331"/>
            <a:ext cx="1579530" cy="2948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8220207" y="1236096"/>
                <a:ext cx="594009" cy="3096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ad>
                        <m:radPr>
                          <m:degHide m:val="on"/>
                          <m:ctrlPr>
                            <a:rPr lang="en-US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US" b="1" i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𝟐</m:t>
                          </m:r>
                        </m:e>
                      </m:rad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/</m:t>
                      </m:r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𝟐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20207" y="1236096"/>
                <a:ext cx="594009" cy="309637"/>
              </a:xfrm>
              <a:prstGeom prst="rect">
                <a:avLst/>
              </a:prstGeom>
              <a:blipFill>
                <a:blip r:embed="rId34"/>
                <a:stretch>
                  <a:fillRect r="-10204" b="-31373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" name="Овал 70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0230142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1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112913" y="-13381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64764" y="4473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  <p:extLst>
                  <p:ext uri="{D42A27DB-BD31-4B8C-83A1-F6EECF244321}">
                    <p14:modId xmlns:p14="http://schemas.microsoft.com/office/powerpoint/2010/main" val="340998399"/>
                  </p:ext>
                </p:extLst>
              </p:nvPr>
            </p:nvGraphicFramePr>
            <p:xfrm>
              <a:off x="7103542" y="2925857"/>
              <a:ext cx="308643" cy="50334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4015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3542" y="2925857"/>
                            <a:ext cx="308643" cy="50334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  <p:extLst>
                  <p:ext uri="{D42A27DB-BD31-4B8C-83A1-F6EECF244321}">
                    <p14:modId xmlns:p14="http://schemas.microsoft.com/office/powerpoint/2010/main" val="1600643501"/>
                  </p:ext>
                </p:extLst>
              </p:nvPr>
            </p:nvGraphicFramePr>
            <p:xfrm>
              <a:off x="10091520" y="3429199"/>
              <a:ext cx="195806" cy="46794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4016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520" y="3429199"/>
                            <a:ext cx="195806" cy="46794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626940251"/>
                  </p:ext>
                </p:extLst>
              </p:nvPr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4017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277624522"/>
                  </p:ext>
                </p:extLst>
              </p:nvPr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4018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587311887"/>
                  </p:ext>
                </p:extLst>
              </p:nvPr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4019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74089" y="60356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96114" y="447833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740444232"/>
                  </p:ext>
                </p:extLst>
              </p:nvPr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4020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598837613"/>
                  </p:ext>
                </p:extLst>
              </p:nvPr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4021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186187103"/>
                  </p:ext>
                </p:extLst>
              </p:nvPr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4022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934603231"/>
                  </p:ext>
                </p:extLst>
              </p:nvPr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4023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9776649"/>
                  </p:ext>
                </p:extLst>
              </p:nvPr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4024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41716037"/>
                  </p:ext>
                </p:extLst>
              </p:nvPr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4025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72867899"/>
                  </p:ext>
                </p:extLst>
              </p:nvPr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4026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694141952"/>
                  </p:ext>
                </p:extLst>
              </p:nvPr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4027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871261708"/>
                  </p:ext>
                </p:extLst>
              </p:nvPr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4028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40685438"/>
                  </p:ext>
                </p:extLst>
              </p:nvPr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4029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3548087" cy="2374433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sin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4</m:t>
                                  </m:r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𝜋</m:t>
                                  </m:r>
                                </m:num>
                                <m:den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den>
                              </m:f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3548087" cy="2374433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/>
          <p:nvPr/>
        </p:nvCxnSpPr>
        <p:spPr>
          <a:xfrm flipV="1">
            <a:off x="7815167" y="4968642"/>
            <a:ext cx="1067295" cy="11594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9018626" y="4814278"/>
                <a:ext cx="767133" cy="3096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ad>
                        <m:radPr>
                          <m:degHide m:val="on"/>
                          <m:ctrlPr>
                            <a:rPr lang="en-US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US" b="1" i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𝟑</m:t>
                          </m:r>
                        </m:e>
                      </m:rad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/</m:t>
                      </m:r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𝟐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018626" y="4814278"/>
                <a:ext cx="767133" cy="309637"/>
              </a:xfrm>
              <a:prstGeom prst="rect">
                <a:avLst/>
              </a:prstGeom>
              <a:blipFill>
                <a:blip r:embed="rId34"/>
                <a:stretch>
                  <a:fillRect l="-794" r="-7937" b="-31373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" name="Овал 70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195461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1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3724418" cy="188846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ctg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f>
                                <m:f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𝜋</m:t>
                                  </m:r>
                                </m:num>
                                <m:den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6</m:t>
                                  </m:r>
                                </m:den>
                              </m:f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3724418" cy="1888466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>
            <a:stCxn id="19502" idx="1"/>
          </p:cNvCxnSpPr>
          <p:nvPr/>
        </p:nvCxnSpPr>
        <p:spPr>
          <a:xfrm flipH="1" flipV="1">
            <a:off x="5591504" y="2379483"/>
            <a:ext cx="4269866" cy="2365697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5431142" y="1920744"/>
                <a:ext cx="515462" cy="3096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ad>
                        <m:radPr>
                          <m:degHide m:val="on"/>
                          <m:ctrlPr>
                            <a:rPr lang="en-US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US" b="1" i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𝟑</m:t>
                          </m:r>
                        </m:e>
                      </m:rad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31142" y="1920744"/>
                <a:ext cx="515462" cy="309637"/>
              </a:xfrm>
              <a:prstGeom prst="rect">
                <a:avLst/>
              </a:prstGeom>
              <a:blipFill>
                <a:blip r:embed="rId4"/>
                <a:stretch>
                  <a:fillRect l="-2381" r="-11905" b="-7843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6" name="Группа 15"/>
          <p:cNvGrpSpPr/>
          <p:nvPr/>
        </p:nvGrpSpPr>
        <p:grpSpPr>
          <a:xfrm>
            <a:off x="4951995" y="1794579"/>
            <a:ext cx="7038236" cy="4359924"/>
            <a:chOff x="6158866" y="1704426"/>
            <a:chExt cx="7038236" cy="4359924"/>
          </a:xfrm>
        </p:grpSpPr>
        <p:grpSp>
          <p:nvGrpSpPr>
            <p:cNvPr id="4" name="Группа 3"/>
            <p:cNvGrpSpPr/>
            <p:nvPr/>
          </p:nvGrpSpPr>
          <p:grpSpPr>
            <a:xfrm>
              <a:off x="6980350" y="1704426"/>
              <a:ext cx="4806748" cy="4359924"/>
              <a:chOff x="5995832" y="2393112"/>
              <a:chExt cx="4664365" cy="4230777"/>
            </a:xfrm>
          </p:grpSpPr>
          <p:sp>
            <p:nvSpPr>
              <p:cNvPr id="19461" name="Oval 5"/>
              <p:cNvSpPr>
                <a:spLocks noChangeArrowheads="1"/>
              </p:cNvSpPr>
              <p:nvPr/>
            </p:nvSpPr>
            <p:spPr bwMode="auto">
              <a:xfrm>
                <a:off x="7034213" y="2960689"/>
                <a:ext cx="3167062" cy="3095625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marL="342900" indent="-342900">
                  <a:spcBef>
                    <a:spcPct val="20000"/>
                  </a:spcBef>
                  <a:buClr>
                    <a:schemeClr val="tx1"/>
                  </a:buClr>
                  <a:buSzPct val="75000"/>
                  <a:buFont typeface="Wingdings" panose="05000000000000000000" pitchFamily="2" charset="2"/>
                  <a:buChar char="l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tx1"/>
                  </a:buClr>
                  <a:buSzPct val="7500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tx1"/>
                  </a:buClr>
                  <a:buSzPct val="75000"/>
                  <a:buFont typeface="Wingdings" panose="05000000000000000000" pitchFamily="2" charset="2"/>
                  <a:buChar char="l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tx1"/>
                  </a:buClr>
                  <a:buSzPct val="80000"/>
                  <a:buChar char="–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ru-RU" altLang="ru-RU" sz="2400"/>
                  <a:t>                       </a:t>
                </a:r>
              </a:p>
            </p:txBody>
          </p:sp>
          <p:grpSp>
            <p:nvGrpSpPr>
              <p:cNvPr id="3" name="Группа 2"/>
              <p:cNvGrpSpPr/>
              <p:nvPr/>
            </p:nvGrpSpPr>
            <p:grpSpPr>
              <a:xfrm>
                <a:off x="5995832" y="2393112"/>
                <a:ext cx="4664365" cy="4230777"/>
                <a:chOff x="6003635" y="2384426"/>
                <a:chExt cx="4664365" cy="4230777"/>
              </a:xfrm>
            </p:grpSpPr>
            <p:sp>
              <p:nvSpPr>
                <p:cNvPr id="19462" name="Line 6"/>
                <p:cNvSpPr>
                  <a:spLocks noChangeShapeType="1"/>
                </p:cNvSpPr>
                <p:nvPr/>
              </p:nvSpPr>
              <p:spPr bwMode="auto">
                <a:xfrm flipV="1">
                  <a:off x="8616950" y="2457450"/>
                  <a:ext cx="0" cy="381635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463" name="Line 7"/>
                <p:cNvSpPr>
                  <a:spLocks noChangeShapeType="1"/>
                </p:cNvSpPr>
                <p:nvPr/>
              </p:nvSpPr>
              <p:spPr bwMode="auto">
                <a:xfrm>
                  <a:off x="6499224" y="4491038"/>
                  <a:ext cx="4105275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464" name="Rectangle 8"/>
                <p:cNvSpPr>
                  <a:spLocks noChangeArrowheads="1"/>
                </p:cNvSpPr>
                <p:nvPr/>
              </p:nvSpPr>
              <p:spPr bwMode="auto">
                <a:xfrm>
                  <a:off x="10306050" y="4437063"/>
                  <a:ext cx="361950" cy="3667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i="1"/>
                    <a:t>x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5" name="Rectangle 9"/>
                <p:cNvSpPr>
                  <a:spLocks noChangeArrowheads="1"/>
                </p:cNvSpPr>
                <p:nvPr/>
              </p:nvSpPr>
              <p:spPr bwMode="auto">
                <a:xfrm>
                  <a:off x="8328025" y="2384426"/>
                  <a:ext cx="361950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i="1"/>
                    <a:t>y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6" name="Rectangle 10"/>
                <p:cNvSpPr>
                  <a:spLocks noChangeArrowheads="1"/>
                </p:cNvSpPr>
                <p:nvPr/>
              </p:nvSpPr>
              <p:spPr bwMode="auto">
                <a:xfrm>
                  <a:off x="8401051" y="4508501"/>
                  <a:ext cx="346075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sz="1400"/>
                    <a:t>0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7" name="Rectangle 11"/>
                <p:cNvSpPr>
                  <a:spLocks noChangeArrowheads="1"/>
                </p:cNvSpPr>
                <p:nvPr/>
              </p:nvSpPr>
              <p:spPr bwMode="auto">
                <a:xfrm>
                  <a:off x="8378825" y="2637492"/>
                  <a:ext cx="346075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sz="1400" dirty="0"/>
                    <a:t>1</a:t>
                  </a:r>
                  <a:r>
                    <a:rPr lang="ru-RU" altLang="ru-RU" dirty="0"/>
                    <a:t> </a:t>
                  </a:r>
                </a:p>
              </p:txBody>
            </p:sp>
            <p:graphicFrame>
              <p:nvGraphicFramePr>
                <p:cNvPr id="143364" name="Object 4"/>
                <p:cNvGraphicFramePr>
                  <a:graphicFrameLocks noGrp="1" noChangeAspect="1"/>
                </p:cNvGraphicFramePr>
                <p:nvPr>
                  <p:ph sz="quarter" idx="2"/>
                </p:nvPr>
              </p:nvGraphicFramePr>
              <p:xfrm>
                <a:off x="7103786" y="2925990"/>
                <a:ext cx="308095" cy="503736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2923" name="Equation" r:id="rId5" imgW="241195" imgH="393529" progId="Equation.DSMT4">
                        <p:embed/>
                      </p:oleObj>
                    </mc:Choice>
                    <mc:Fallback>
                      <p:oleObj name="Equation" r:id="rId5" imgW="241195" imgH="393529" progId="Equation.DSMT4">
                        <p:embed/>
                        <p:pic>
                          <p:nvPicPr>
                            <p:cNvPr id="143364" name="Object 4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103786" y="2925990"/>
                              <a:ext cx="308095" cy="503736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16" name="Object 56"/>
                <p:cNvGraphicFramePr>
                  <a:graphicFrameLocks noGrp="1" noChangeAspect="1"/>
                </p:cNvGraphicFramePr>
                <p:nvPr>
                  <p:ph sz="quarter" idx="3"/>
                </p:nvPr>
              </p:nvGraphicFramePr>
              <p:xfrm>
                <a:off x="10092309" y="3429727"/>
                <a:ext cx="195640" cy="46830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2924" name="Equation" r:id="rId7" imgW="164957" imgH="393359" progId="Equation.DSMT4">
                        <p:embed/>
                      </p:oleObj>
                    </mc:Choice>
                    <mc:Fallback>
                      <p:oleObj name="Equation" r:id="rId7" imgW="164957" imgH="393359" progId="Equation.DSMT4">
                        <p:embed/>
                        <p:pic>
                          <p:nvPicPr>
                            <p:cNvPr id="143416" name="Object 56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0092309" y="3429727"/>
                              <a:ext cx="195640" cy="46830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69" name="Oval 13"/>
                <p:cNvSpPr>
                  <a:spLocks noChangeArrowheads="1"/>
                </p:cNvSpPr>
                <p:nvPr/>
              </p:nvSpPr>
              <p:spPr bwMode="auto">
                <a:xfrm>
                  <a:off x="10164764" y="44735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78" name="Oval 18"/>
                <p:cNvSpPr>
                  <a:spLocks noChangeArrowheads="1"/>
                </p:cNvSpPr>
                <p:nvPr/>
              </p:nvSpPr>
              <p:spPr bwMode="auto">
                <a:xfrm>
                  <a:off x="9685339" y="3357564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79" name="Oval 19"/>
                <p:cNvSpPr>
                  <a:spLocks noChangeArrowheads="1"/>
                </p:cNvSpPr>
                <p:nvPr/>
              </p:nvSpPr>
              <p:spPr bwMode="auto">
                <a:xfrm>
                  <a:off x="7473950" y="3378200"/>
                  <a:ext cx="71438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76" name="Rectangle 20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381" name="Object 21"/>
                <p:cNvGraphicFramePr>
                  <a:graphicFrameLocks noChangeAspect="1"/>
                </p:cNvGraphicFramePr>
                <p:nvPr/>
              </p:nvGraphicFramePr>
              <p:xfrm>
                <a:off x="9832975" y="2930526"/>
                <a:ext cx="217488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2925" name="Equation" r:id="rId9" imgW="164957" imgH="393359" progId="Equation.DSMT4">
                        <p:embed/>
                      </p:oleObj>
                    </mc:Choice>
                    <mc:Fallback>
                      <p:oleObj name="Equation" r:id="rId9" imgW="164957" imgH="393359" progId="Equation.DSMT4">
                        <p:embed/>
                        <p:pic>
                          <p:nvPicPr>
                            <p:cNvPr id="143381" name="Object 21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832975" y="2930526"/>
                              <a:ext cx="217488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78" name="Rectangle 22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79" name="Rectangle 23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80" name="Rectangle 25"/>
                <p:cNvSpPr>
                  <a:spLocks noChangeArrowheads="1"/>
                </p:cNvSpPr>
                <p:nvPr/>
              </p:nvSpPr>
              <p:spPr bwMode="auto">
                <a:xfrm>
                  <a:off x="6003635" y="3049866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87" name="Oval 27"/>
                <p:cNvSpPr>
                  <a:spLocks noChangeArrowheads="1"/>
                </p:cNvSpPr>
                <p:nvPr/>
              </p:nvSpPr>
              <p:spPr bwMode="auto">
                <a:xfrm>
                  <a:off x="9688514" y="5564189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88" name="Oval 28"/>
                <p:cNvSpPr>
                  <a:spLocks noChangeArrowheads="1"/>
                </p:cNvSpPr>
                <p:nvPr/>
              </p:nvSpPr>
              <p:spPr bwMode="auto">
                <a:xfrm>
                  <a:off x="7477125" y="556418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389" name="Object 29"/>
                <p:cNvGraphicFramePr>
                  <a:graphicFrameLocks noChangeAspect="1"/>
                </p:cNvGraphicFramePr>
                <p:nvPr/>
              </p:nvGraphicFramePr>
              <p:xfrm>
                <a:off x="7081839" y="5583239"/>
                <a:ext cx="307975" cy="50323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2926" name="Equation" r:id="rId11" imgW="241195" imgH="393529" progId="Equation.DSMT4">
                        <p:embed/>
                      </p:oleObj>
                    </mc:Choice>
                    <mc:Fallback>
                      <p:oleObj name="Equation" r:id="rId11" imgW="241195" imgH="393529" progId="Equation.DSMT4">
                        <p:embed/>
                        <p:pic>
                          <p:nvPicPr>
                            <p:cNvPr id="143389" name="Object 29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081839" y="5583239"/>
                              <a:ext cx="307975" cy="503237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390" name="Object 30"/>
                <p:cNvGraphicFramePr>
                  <a:graphicFrameLocks noChangeAspect="1"/>
                </p:cNvGraphicFramePr>
                <p:nvPr/>
              </p:nvGraphicFramePr>
              <p:xfrm>
                <a:off x="9815513" y="5575301"/>
                <a:ext cx="315912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2927" name="Equation" r:id="rId13" imgW="241195" imgH="393529" progId="Equation.DSMT4">
                        <p:embed/>
                      </p:oleObj>
                    </mc:Choice>
                    <mc:Fallback>
                      <p:oleObj name="Equation" r:id="rId13" imgW="241195" imgH="393529" progId="Equation.DSMT4">
                        <p:embed/>
                        <p:pic>
                          <p:nvPicPr>
                            <p:cNvPr id="143390" name="Object 30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815513" y="5575301"/>
                              <a:ext cx="315912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89" name="Line 37"/>
                <p:cNvSpPr>
                  <a:spLocks noChangeShapeType="1"/>
                </p:cNvSpPr>
                <p:nvPr/>
              </p:nvSpPr>
              <p:spPr bwMode="auto">
                <a:xfrm>
                  <a:off x="8509000" y="4437063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3398" name="Line 38"/>
                <p:cNvSpPr>
                  <a:spLocks noChangeShapeType="1"/>
                </p:cNvSpPr>
                <p:nvPr/>
              </p:nvSpPr>
              <p:spPr bwMode="auto">
                <a:xfrm flipV="1">
                  <a:off x="7521575" y="3432176"/>
                  <a:ext cx="2160588" cy="215741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3399" name="Line 39"/>
                <p:cNvSpPr>
                  <a:spLocks noChangeShapeType="1"/>
                </p:cNvSpPr>
                <p:nvPr/>
              </p:nvSpPr>
              <p:spPr bwMode="auto">
                <a:xfrm flipH="1" flipV="1">
                  <a:off x="7515225" y="3402013"/>
                  <a:ext cx="2184400" cy="21891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2" name="Line 40"/>
                <p:cNvSpPr>
                  <a:spLocks noChangeShapeType="1"/>
                </p:cNvSpPr>
                <p:nvPr/>
              </p:nvSpPr>
              <p:spPr bwMode="auto">
                <a:xfrm flipV="1">
                  <a:off x="9372600" y="3141663"/>
                  <a:ext cx="0" cy="27352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3" name="Oval 41"/>
                <p:cNvSpPr>
                  <a:spLocks noChangeArrowheads="1"/>
                </p:cNvSpPr>
                <p:nvPr/>
              </p:nvSpPr>
              <p:spPr bwMode="auto">
                <a:xfrm>
                  <a:off x="9336089" y="3105150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4" name="Oval 42"/>
                <p:cNvSpPr>
                  <a:spLocks noChangeArrowheads="1"/>
                </p:cNvSpPr>
                <p:nvPr/>
              </p:nvSpPr>
              <p:spPr bwMode="auto">
                <a:xfrm>
                  <a:off x="9336089" y="5842000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5" name="Line 43"/>
                <p:cNvSpPr>
                  <a:spLocks noChangeShapeType="1"/>
                </p:cNvSpPr>
                <p:nvPr/>
              </p:nvSpPr>
              <p:spPr bwMode="auto">
                <a:xfrm flipV="1">
                  <a:off x="7859713" y="3141663"/>
                  <a:ext cx="0" cy="27352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6" name="Oval 45"/>
                <p:cNvSpPr>
                  <a:spLocks noChangeArrowheads="1"/>
                </p:cNvSpPr>
                <p:nvPr/>
              </p:nvSpPr>
              <p:spPr bwMode="auto">
                <a:xfrm>
                  <a:off x="7823200" y="311308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7" name="Oval 46"/>
                <p:cNvSpPr>
                  <a:spLocks noChangeArrowheads="1"/>
                </p:cNvSpPr>
                <p:nvPr/>
              </p:nvSpPr>
              <p:spPr bwMode="auto">
                <a:xfrm>
                  <a:off x="7823200" y="5827714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8" name="Line 47"/>
                <p:cNvSpPr>
                  <a:spLocks noChangeShapeType="1"/>
                </p:cNvSpPr>
                <p:nvPr/>
              </p:nvSpPr>
              <p:spPr bwMode="auto">
                <a:xfrm>
                  <a:off x="7248526" y="3752850"/>
                  <a:ext cx="2735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9" name="Line 48"/>
                <p:cNvSpPr>
                  <a:spLocks noChangeShapeType="1"/>
                </p:cNvSpPr>
                <p:nvPr/>
              </p:nvSpPr>
              <p:spPr bwMode="auto">
                <a:xfrm>
                  <a:off x="7248526" y="5265738"/>
                  <a:ext cx="2735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00" name="Oval 49"/>
                <p:cNvSpPr>
                  <a:spLocks noChangeArrowheads="1"/>
                </p:cNvSpPr>
                <p:nvPr/>
              </p:nvSpPr>
              <p:spPr bwMode="auto">
                <a:xfrm>
                  <a:off x="7204075" y="371633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1" name="Oval 51"/>
                <p:cNvSpPr>
                  <a:spLocks noChangeArrowheads="1"/>
                </p:cNvSpPr>
                <p:nvPr/>
              </p:nvSpPr>
              <p:spPr bwMode="auto">
                <a:xfrm>
                  <a:off x="7204075" y="522763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2" name="Oval 52"/>
                <p:cNvSpPr>
                  <a:spLocks noChangeArrowheads="1"/>
                </p:cNvSpPr>
                <p:nvPr/>
              </p:nvSpPr>
              <p:spPr bwMode="auto">
                <a:xfrm>
                  <a:off x="9959975" y="5237164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3" name="Oval 53"/>
                <p:cNvSpPr>
                  <a:spLocks noChangeArrowheads="1"/>
                </p:cNvSpPr>
                <p:nvPr/>
              </p:nvSpPr>
              <p:spPr bwMode="auto">
                <a:xfrm>
                  <a:off x="8580439" y="29241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4" name="Oval 54"/>
                <p:cNvSpPr>
                  <a:spLocks noChangeArrowheads="1"/>
                </p:cNvSpPr>
                <p:nvPr/>
              </p:nvSpPr>
              <p:spPr bwMode="auto">
                <a:xfrm>
                  <a:off x="8574089" y="60356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5" name="Oval 55"/>
                <p:cNvSpPr>
                  <a:spLocks noChangeArrowheads="1"/>
                </p:cNvSpPr>
                <p:nvPr/>
              </p:nvSpPr>
              <p:spPr bwMode="auto">
                <a:xfrm>
                  <a:off x="6996114" y="4478339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418" name="Object 58"/>
                <p:cNvGraphicFramePr>
                  <a:graphicFrameLocks noChangeAspect="1"/>
                </p:cNvGraphicFramePr>
                <p:nvPr/>
              </p:nvGraphicFramePr>
              <p:xfrm>
                <a:off x="6743701" y="3429000"/>
                <a:ext cx="307975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2928" name="Equation" r:id="rId15" imgW="241195" imgH="393529" progId="Equation.DSMT4">
                        <p:embed/>
                      </p:oleObj>
                    </mc:Choice>
                    <mc:Fallback>
                      <p:oleObj name="Equation" r:id="rId15" imgW="241195" imgH="393529" progId="Equation.DSMT4">
                        <p:embed/>
                        <p:pic>
                          <p:nvPicPr>
                            <p:cNvPr id="143418" name="Object 58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743701" y="3429000"/>
                              <a:ext cx="307975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19" name="Object 59"/>
                <p:cNvGraphicFramePr>
                  <a:graphicFrameLocks noChangeAspect="1"/>
                </p:cNvGraphicFramePr>
                <p:nvPr/>
              </p:nvGraphicFramePr>
              <p:xfrm>
                <a:off x="8688389" y="2384426"/>
                <a:ext cx="217487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2929" name="Equation" r:id="rId17" imgW="164957" imgH="393359" progId="Equation.DSMT4">
                        <p:embed/>
                      </p:oleObj>
                    </mc:Choice>
                    <mc:Fallback>
                      <p:oleObj name="Equation" r:id="rId17" imgW="164957" imgH="393359" progId="Equation.DSMT4">
                        <p:embed/>
                        <p:pic>
                          <p:nvPicPr>
                            <p:cNvPr id="143419" name="Object 59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8688389" y="2384426"/>
                              <a:ext cx="217487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0" name="Object 60"/>
                <p:cNvGraphicFramePr>
                  <a:graphicFrameLocks noChangeAspect="1"/>
                </p:cNvGraphicFramePr>
                <p:nvPr/>
              </p:nvGraphicFramePr>
              <p:xfrm>
                <a:off x="6635750" y="4221163"/>
                <a:ext cx="323850" cy="2032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2930" name="Equation" r:id="rId19" imgW="139700" imgH="139700" progId="Equation.DSMT4">
                        <p:embed/>
                      </p:oleObj>
                    </mc:Choice>
                    <mc:Fallback>
                      <p:oleObj name="Equation" r:id="rId19" imgW="139700" imgH="139700" progId="Equation.DSMT4">
                        <p:embed/>
                        <p:pic>
                          <p:nvPicPr>
                            <p:cNvPr id="143420" name="Object 60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635750" y="4221163"/>
                              <a:ext cx="323850" cy="203200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1" name="Object 61"/>
                <p:cNvGraphicFramePr>
                  <a:graphicFrameLocks noChangeAspect="1"/>
                </p:cNvGraphicFramePr>
                <p:nvPr/>
              </p:nvGraphicFramePr>
              <p:xfrm>
                <a:off x="8326070" y="6111965"/>
                <a:ext cx="309563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2931" name="Equation" r:id="rId21" imgW="241195" imgH="393529" progId="Equation.DSMT4">
                        <p:embed/>
                      </p:oleObj>
                    </mc:Choice>
                    <mc:Fallback>
                      <p:oleObj name="Equation" r:id="rId21" imgW="241195" imgH="393529" progId="Equation.DSMT4">
                        <p:embed/>
                        <p:pic>
                          <p:nvPicPr>
                            <p:cNvPr id="143421" name="Object 61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8326070" y="6111965"/>
                              <a:ext cx="309563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2" name="Object 62"/>
                <p:cNvGraphicFramePr>
                  <a:graphicFrameLocks noChangeAspect="1"/>
                </p:cNvGraphicFramePr>
                <p:nvPr/>
              </p:nvGraphicFramePr>
              <p:xfrm>
                <a:off x="6780213" y="5049839"/>
                <a:ext cx="309562" cy="50323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2932" name="Equation" r:id="rId23" imgW="241195" imgH="393529" progId="Equation.DSMT4">
                        <p:embed/>
                      </p:oleObj>
                    </mc:Choice>
                    <mc:Fallback>
                      <p:oleObj name="Equation" r:id="rId23" imgW="241195" imgH="393529" progId="Equation.DSMT4">
                        <p:embed/>
                        <p:pic>
                          <p:nvPicPr>
                            <p:cNvPr id="143422" name="Object 62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780213" y="5049839"/>
                              <a:ext cx="309562" cy="503237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3" name="Object 63"/>
                <p:cNvGraphicFramePr>
                  <a:graphicFrameLocks noChangeAspect="1"/>
                </p:cNvGraphicFramePr>
                <p:nvPr/>
              </p:nvGraphicFramePr>
              <p:xfrm>
                <a:off x="10171113" y="5070475"/>
                <a:ext cx="374650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2933" name="Equation" r:id="rId25" imgW="291973" imgH="393529" progId="Equation.DSMT4">
                        <p:embed/>
                      </p:oleObj>
                    </mc:Choice>
                    <mc:Fallback>
                      <p:oleObj name="Equation" r:id="rId25" imgW="291973" imgH="393529" progId="Equation.DSMT4">
                        <p:embed/>
                        <p:pic>
                          <p:nvPicPr>
                            <p:cNvPr id="143423" name="Object 63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0171113" y="5070475"/>
                              <a:ext cx="374650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4" name="Object 64"/>
                <p:cNvGraphicFramePr>
                  <a:graphicFrameLocks noChangeAspect="1"/>
                </p:cNvGraphicFramePr>
                <p:nvPr/>
              </p:nvGraphicFramePr>
              <p:xfrm>
                <a:off x="9299575" y="2528889"/>
                <a:ext cx="217488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2934" name="Equation" r:id="rId27" imgW="164957" imgH="393359" progId="Equation.DSMT4">
                        <p:embed/>
                      </p:oleObj>
                    </mc:Choice>
                    <mc:Fallback>
                      <p:oleObj name="Equation" r:id="rId27" imgW="164957" imgH="393359" progId="Equation.DSMT4">
                        <p:embed/>
                        <p:pic>
                          <p:nvPicPr>
                            <p:cNvPr id="143424" name="Object 64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299575" y="2528889"/>
                              <a:ext cx="217488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5" name="Object 65"/>
                <p:cNvGraphicFramePr>
                  <a:graphicFrameLocks noChangeAspect="1"/>
                </p:cNvGraphicFramePr>
                <p:nvPr/>
              </p:nvGraphicFramePr>
              <p:xfrm>
                <a:off x="9255763" y="5949951"/>
                <a:ext cx="317500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2935" name="Equation" r:id="rId29" imgW="241195" imgH="393529" progId="Equation.DSMT4">
                        <p:embed/>
                      </p:oleObj>
                    </mc:Choice>
                    <mc:Fallback>
                      <p:oleObj name="Equation" r:id="rId29" imgW="241195" imgH="393529" progId="Equation.DSMT4">
                        <p:embed/>
                        <p:pic>
                          <p:nvPicPr>
                            <p:cNvPr id="143425" name="Object 65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255763" y="5949951"/>
                              <a:ext cx="317500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6" name="Object 66"/>
                <p:cNvGraphicFramePr>
                  <a:graphicFrameLocks noChangeAspect="1"/>
                </p:cNvGraphicFramePr>
                <p:nvPr/>
              </p:nvGraphicFramePr>
              <p:xfrm>
                <a:off x="7666039" y="2565401"/>
                <a:ext cx="319087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2936" name="Equation" r:id="rId31" imgW="241195" imgH="393529" progId="Equation.DSMT4">
                        <p:embed/>
                      </p:oleObj>
                    </mc:Choice>
                    <mc:Fallback>
                      <p:oleObj name="Equation" r:id="rId31" imgW="241195" imgH="393529" progId="Equation.DSMT4">
                        <p:embed/>
                        <p:pic>
                          <p:nvPicPr>
                            <p:cNvPr id="143426" name="Object 66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666039" y="2565401"/>
                              <a:ext cx="319087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7" name="Object 67"/>
                <p:cNvGraphicFramePr>
                  <a:graphicFrameLocks noChangeAspect="1"/>
                </p:cNvGraphicFramePr>
                <p:nvPr/>
              </p:nvGraphicFramePr>
              <p:xfrm>
                <a:off x="7594600" y="5949951"/>
                <a:ext cx="317500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2937" name="Equation" r:id="rId33" imgW="241195" imgH="393529" progId="Equation.DSMT4">
                        <p:embed/>
                      </p:oleObj>
                    </mc:Choice>
                    <mc:Fallback>
                      <p:oleObj name="Equation" r:id="rId33" imgW="241195" imgH="393529" progId="Equation.DSMT4">
                        <p:embed/>
                        <p:pic>
                          <p:nvPicPr>
                            <p:cNvPr id="143427" name="Object 67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594600" y="5949951"/>
                              <a:ext cx="317500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524" name="Line 75"/>
                <p:cNvSpPr>
                  <a:spLocks noChangeShapeType="1"/>
                </p:cNvSpPr>
                <p:nvPr/>
              </p:nvSpPr>
              <p:spPr bwMode="auto">
                <a:xfrm>
                  <a:off x="7529513" y="3398838"/>
                  <a:ext cx="219551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5" name="Line 76"/>
                <p:cNvSpPr>
                  <a:spLocks noChangeShapeType="1"/>
                </p:cNvSpPr>
                <p:nvPr/>
              </p:nvSpPr>
              <p:spPr bwMode="auto">
                <a:xfrm>
                  <a:off x="7532688" y="5595938"/>
                  <a:ext cx="219551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6" name="Line 77"/>
                <p:cNvSpPr>
                  <a:spLocks noChangeShapeType="1"/>
                </p:cNvSpPr>
                <p:nvPr/>
              </p:nvSpPr>
              <p:spPr bwMode="auto">
                <a:xfrm>
                  <a:off x="7886700" y="3154363"/>
                  <a:ext cx="146843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7" name="Line 78"/>
                <p:cNvSpPr>
                  <a:spLocks noChangeShapeType="1"/>
                </p:cNvSpPr>
                <p:nvPr/>
              </p:nvSpPr>
              <p:spPr bwMode="auto">
                <a:xfrm>
                  <a:off x="7874000" y="5870575"/>
                  <a:ext cx="146843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8" name="Line 79"/>
                <p:cNvSpPr>
                  <a:spLocks noChangeShapeType="1"/>
                </p:cNvSpPr>
                <p:nvPr/>
              </p:nvSpPr>
              <p:spPr bwMode="auto">
                <a:xfrm flipV="1">
                  <a:off x="7500938" y="3429001"/>
                  <a:ext cx="0" cy="21240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9" name="Line 80"/>
                <p:cNvSpPr>
                  <a:spLocks noChangeShapeType="1"/>
                </p:cNvSpPr>
                <p:nvPr/>
              </p:nvSpPr>
              <p:spPr bwMode="auto">
                <a:xfrm flipV="1">
                  <a:off x="9712325" y="3419476"/>
                  <a:ext cx="0" cy="21240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30" name="Line 81"/>
                <p:cNvSpPr>
                  <a:spLocks noChangeShapeType="1"/>
                </p:cNvSpPr>
                <p:nvPr/>
              </p:nvSpPr>
              <p:spPr bwMode="auto">
                <a:xfrm flipV="1">
                  <a:off x="7248525" y="3744914"/>
                  <a:ext cx="0" cy="152082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32" name="Oval 50"/>
                <p:cNvSpPr>
                  <a:spLocks noChangeArrowheads="1"/>
                </p:cNvSpPr>
                <p:nvPr/>
              </p:nvSpPr>
              <p:spPr bwMode="auto">
                <a:xfrm>
                  <a:off x="9948864" y="37115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</p:grpSp>
        </p:grpSp>
        <p:cxnSp>
          <p:nvCxnSpPr>
            <p:cNvPr id="7" name="Прямая со стрелкой 6"/>
            <p:cNvCxnSpPr/>
            <p:nvPr/>
          </p:nvCxnSpPr>
          <p:spPr>
            <a:xfrm>
              <a:off x="6158866" y="2262198"/>
              <a:ext cx="7038236" cy="34731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72" name="Овал 71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5670214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2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112913" y="-13381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64764" y="4473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  <p:extLst/>
              </p:nvPr>
            </p:nvGraphicFramePr>
            <p:xfrm>
              <a:off x="7103542" y="2925857"/>
              <a:ext cx="308643" cy="50334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53707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3542" y="2925857"/>
                            <a:ext cx="308643" cy="50334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  <p:extLst/>
              </p:nvPr>
            </p:nvGraphicFramePr>
            <p:xfrm>
              <a:off x="10091520" y="3429199"/>
              <a:ext cx="195806" cy="46794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53708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520" y="3429199"/>
                            <a:ext cx="195806" cy="46794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53709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53710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53711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74089" y="60356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96114" y="447833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53712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53713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53714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53715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53716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53717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53718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53719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53720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53721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3479222" cy="110799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sin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sSup>
                                <m:sSup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60</m:t>
                                  </m:r>
                                </m:e>
                                <m:sup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sup>
                              </m:sSup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3479222" cy="1107996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/>
          <p:nvPr/>
        </p:nvCxnSpPr>
        <p:spPr>
          <a:xfrm flipH="1" flipV="1">
            <a:off x="8852962" y="1059307"/>
            <a:ext cx="1116745" cy="16880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8220032" y="907912"/>
                <a:ext cx="594009" cy="3096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ad>
                        <m:radPr>
                          <m:degHide m:val="on"/>
                          <m:ctrlPr>
                            <a:rPr lang="en-US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US" b="1" i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𝟑</m:t>
                          </m:r>
                        </m:e>
                      </m:rad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/</m:t>
                      </m:r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𝟐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20032" y="907912"/>
                <a:ext cx="594009" cy="309637"/>
              </a:xfrm>
              <a:prstGeom prst="rect">
                <a:avLst/>
              </a:prstGeom>
              <a:blipFill>
                <a:blip r:embed="rId34"/>
                <a:stretch>
                  <a:fillRect r="-10204" b="-31373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" name="Овал 70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8324075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1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3180999" cy="2374433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tg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𝜋</m:t>
                                  </m:r>
                                </m:num>
                                <m:den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4</m:t>
                                  </m:r>
                                </m:den>
                              </m:f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3180999" cy="2374433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>
            <a:stCxn id="19528" idx="1"/>
          </p:cNvCxnSpPr>
          <p:nvPr/>
        </p:nvCxnSpPr>
        <p:spPr>
          <a:xfrm>
            <a:off x="8523360" y="2780887"/>
            <a:ext cx="2786638" cy="2759864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11399233" y="5394069"/>
                <a:ext cx="363882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US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399233" y="5394069"/>
                <a:ext cx="363882" cy="276999"/>
              </a:xfrm>
              <a:prstGeom prst="rect">
                <a:avLst/>
              </a:prstGeom>
              <a:blipFill>
                <a:blip r:embed="rId4"/>
                <a:stretch>
                  <a:fillRect l="-3333" r="-15000" b="-6667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6" name="Группа 15"/>
          <p:cNvGrpSpPr/>
          <p:nvPr/>
        </p:nvGrpSpPr>
        <p:grpSpPr>
          <a:xfrm>
            <a:off x="6980350" y="693860"/>
            <a:ext cx="4806748" cy="5764422"/>
            <a:chOff x="6980350" y="693860"/>
            <a:chExt cx="4806748" cy="5764422"/>
          </a:xfrm>
        </p:grpSpPr>
        <p:grpSp>
          <p:nvGrpSpPr>
            <p:cNvPr id="4" name="Группа 3"/>
            <p:cNvGrpSpPr/>
            <p:nvPr/>
          </p:nvGrpSpPr>
          <p:grpSpPr>
            <a:xfrm>
              <a:off x="6980350" y="1704426"/>
              <a:ext cx="4806748" cy="4359924"/>
              <a:chOff x="5995832" y="2393112"/>
              <a:chExt cx="4664365" cy="4230777"/>
            </a:xfrm>
          </p:grpSpPr>
          <p:sp>
            <p:nvSpPr>
              <p:cNvPr id="19461" name="Oval 5"/>
              <p:cNvSpPr>
                <a:spLocks noChangeArrowheads="1"/>
              </p:cNvSpPr>
              <p:nvPr/>
            </p:nvSpPr>
            <p:spPr bwMode="auto">
              <a:xfrm>
                <a:off x="7034213" y="2960689"/>
                <a:ext cx="3167062" cy="3095625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marL="342900" indent="-342900">
                  <a:spcBef>
                    <a:spcPct val="20000"/>
                  </a:spcBef>
                  <a:buClr>
                    <a:schemeClr val="tx1"/>
                  </a:buClr>
                  <a:buSzPct val="75000"/>
                  <a:buFont typeface="Wingdings" panose="05000000000000000000" pitchFamily="2" charset="2"/>
                  <a:buChar char="l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tx1"/>
                  </a:buClr>
                  <a:buSzPct val="7500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tx1"/>
                  </a:buClr>
                  <a:buSzPct val="75000"/>
                  <a:buFont typeface="Wingdings" panose="05000000000000000000" pitchFamily="2" charset="2"/>
                  <a:buChar char="l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tx1"/>
                  </a:buClr>
                  <a:buSzPct val="80000"/>
                  <a:buChar char="–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ru-RU" altLang="ru-RU" sz="2400"/>
                  <a:t>                       </a:t>
                </a:r>
              </a:p>
            </p:txBody>
          </p:sp>
          <p:grpSp>
            <p:nvGrpSpPr>
              <p:cNvPr id="3" name="Группа 2"/>
              <p:cNvGrpSpPr/>
              <p:nvPr/>
            </p:nvGrpSpPr>
            <p:grpSpPr>
              <a:xfrm>
                <a:off x="5995832" y="2393112"/>
                <a:ext cx="4664365" cy="4230777"/>
                <a:chOff x="6003635" y="2384426"/>
                <a:chExt cx="4664365" cy="4230777"/>
              </a:xfrm>
            </p:grpSpPr>
            <p:sp>
              <p:nvSpPr>
                <p:cNvPr id="19462" name="Line 6"/>
                <p:cNvSpPr>
                  <a:spLocks noChangeShapeType="1"/>
                </p:cNvSpPr>
                <p:nvPr/>
              </p:nvSpPr>
              <p:spPr bwMode="auto">
                <a:xfrm flipV="1">
                  <a:off x="8616950" y="2457450"/>
                  <a:ext cx="0" cy="381635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463" name="Line 7"/>
                <p:cNvSpPr>
                  <a:spLocks noChangeShapeType="1"/>
                </p:cNvSpPr>
                <p:nvPr/>
              </p:nvSpPr>
              <p:spPr bwMode="auto">
                <a:xfrm>
                  <a:off x="6375401" y="4500563"/>
                  <a:ext cx="4105275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464" name="Rectangle 8"/>
                <p:cNvSpPr>
                  <a:spLocks noChangeArrowheads="1"/>
                </p:cNvSpPr>
                <p:nvPr/>
              </p:nvSpPr>
              <p:spPr bwMode="auto">
                <a:xfrm>
                  <a:off x="10306050" y="4437063"/>
                  <a:ext cx="361950" cy="3667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i="1"/>
                    <a:t>x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5" name="Rectangle 9"/>
                <p:cNvSpPr>
                  <a:spLocks noChangeArrowheads="1"/>
                </p:cNvSpPr>
                <p:nvPr/>
              </p:nvSpPr>
              <p:spPr bwMode="auto">
                <a:xfrm>
                  <a:off x="8328025" y="2384426"/>
                  <a:ext cx="361950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i="1"/>
                    <a:t>y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6" name="Rectangle 10"/>
                <p:cNvSpPr>
                  <a:spLocks noChangeArrowheads="1"/>
                </p:cNvSpPr>
                <p:nvPr/>
              </p:nvSpPr>
              <p:spPr bwMode="auto">
                <a:xfrm>
                  <a:off x="8401051" y="4508501"/>
                  <a:ext cx="346075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sz="1400"/>
                    <a:t>0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7" name="Rectangle 11"/>
                <p:cNvSpPr>
                  <a:spLocks noChangeArrowheads="1"/>
                </p:cNvSpPr>
                <p:nvPr/>
              </p:nvSpPr>
              <p:spPr bwMode="auto">
                <a:xfrm>
                  <a:off x="8378825" y="2637492"/>
                  <a:ext cx="346075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sz="1400" dirty="0"/>
                    <a:t>1</a:t>
                  </a:r>
                  <a:r>
                    <a:rPr lang="ru-RU" altLang="ru-RU" dirty="0"/>
                    <a:t> </a:t>
                  </a:r>
                </a:p>
              </p:txBody>
            </p:sp>
            <p:graphicFrame>
              <p:nvGraphicFramePr>
                <p:cNvPr id="143364" name="Object 4"/>
                <p:cNvGraphicFramePr>
                  <a:graphicFrameLocks noGrp="1" noChangeAspect="1"/>
                </p:cNvGraphicFramePr>
                <p:nvPr>
                  <p:ph sz="quarter" idx="2"/>
                </p:nvPr>
              </p:nvGraphicFramePr>
              <p:xfrm>
                <a:off x="7103426" y="2925666"/>
                <a:ext cx="308095" cy="50373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7556" name="Equation" r:id="rId5" imgW="241195" imgH="393529" progId="Equation.DSMT4">
                        <p:embed/>
                      </p:oleObj>
                    </mc:Choice>
                    <mc:Fallback>
                      <p:oleObj name="Equation" r:id="rId5" imgW="241195" imgH="393529" progId="Equation.DSMT4">
                        <p:embed/>
                        <p:pic>
                          <p:nvPicPr>
                            <p:cNvPr id="143364" name="Object 4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103426" y="2925666"/>
                              <a:ext cx="308095" cy="50373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16" name="Object 56"/>
                <p:cNvGraphicFramePr>
                  <a:graphicFrameLocks noGrp="1" noChangeAspect="1"/>
                </p:cNvGraphicFramePr>
                <p:nvPr>
                  <p:ph sz="quarter" idx="3"/>
                </p:nvPr>
              </p:nvGraphicFramePr>
              <p:xfrm>
                <a:off x="10091949" y="3429401"/>
                <a:ext cx="195640" cy="46830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7557" name="Equation" r:id="rId7" imgW="164957" imgH="393359" progId="Equation.DSMT4">
                        <p:embed/>
                      </p:oleObj>
                    </mc:Choice>
                    <mc:Fallback>
                      <p:oleObj name="Equation" r:id="rId7" imgW="164957" imgH="393359" progId="Equation.DSMT4">
                        <p:embed/>
                        <p:pic>
                          <p:nvPicPr>
                            <p:cNvPr id="143416" name="Object 56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0091949" y="3429401"/>
                              <a:ext cx="195640" cy="46830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69" name="Oval 13"/>
                <p:cNvSpPr>
                  <a:spLocks noChangeArrowheads="1"/>
                </p:cNvSpPr>
                <p:nvPr/>
              </p:nvSpPr>
              <p:spPr bwMode="auto">
                <a:xfrm>
                  <a:off x="10164764" y="44735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78" name="Oval 18"/>
                <p:cNvSpPr>
                  <a:spLocks noChangeArrowheads="1"/>
                </p:cNvSpPr>
                <p:nvPr/>
              </p:nvSpPr>
              <p:spPr bwMode="auto">
                <a:xfrm>
                  <a:off x="9685339" y="3357564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79" name="Oval 19"/>
                <p:cNvSpPr>
                  <a:spLocks noChangeArrowheads="1"/>
                </p:cNvSpPr>
                <p:nvPr/>
              </p:nvSpPr>
              <p:spPr bwMode="auto">
                <a:xfrm>
                  <a:off x="7473950" y="3378200"/>
                  <a:ext cx="71438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76" name="Rectangle 20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381" name="Object 21"/>
                <p:cNvGraphicFramePr>
                  <a:graphicFrameLocks noChangeAspect="1"/>
                </p:cNvGraphicFramePr>
                <p:nvPr/>
              </p:nvGraphicFramePr>
              <p:xfrm>
                <a:off x="9832975" y="2930526"/>
                <a:ext cx="217488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7558" name="Equation" r:id="rId9" imgW="164957" imgH="393359" progId="Equation.DSMT4">
                        <p:embed/>
                      </p:oleObj>
                    </mc:Choice>
                    <mc:Fallback>
                      <p:oleObj name="Equation" r:id="rId9" imgW="164957" imgH="393359" progId="Equation.DSMT4">
                        <p:embed/>
                        <p:pic>
                          <p:nvPicPr>
                            <p:cNvPr id="143381" name="Object 21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832975" y="2930526"/>
                              <a:ext cx="217488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78" name="Rectangle 22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79" name="Rectangle 23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80" name="Rectangle 25"/>
                <p:cNvSpPr>
                  <a:spLocks noChangeArrowheads="1"/>
                </p:cNvSpPr>
                <p:nvPr/>
              </p:nvSpPr>
              <p:spPr bwMode="auto">
                <a:xfrm>
                  <a:off x="6003635" y="3049866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87" name="Oval 27"/>
                <p:cNvSpPr>
                  <a:spLocks noChangeArrowheads="1"/>
                </p:cNvSpPr>
                <p:nvPr/>
              </p:nvSpPr>
              <p:spPr bwMode="auto">
                <a:xfrm>
                  <a:off x="9688514" y="5564189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88" name="Oval 28"/>
                <p:cNvSpPr>
                  <a:spLocks noChangeArrowheads="1"/>
                </p:cNvSpPr>
                <p:nvPr/>
              </p:nvSpPr>
              <p:spPr bwMode="auto">
                <a:xfrm>
                  <a:off x="7477125" y="556418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389" name="Object 29"/>
                <p:cNvGraphicFramePr>
                  <a:graphicFrameLocks noChangeAspect="1"/>
                </p:cNvGraphicFramePr>
                <p:nvPr/>
              </p:nvGraphicFramePr>
              <p:xfrm>
                <a:off x="7081839" y="5583239"/>
                <a:ext cx="307975" cy="50323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7559" name="Equation" r:id="rId11" imgW="241195" imgH="393529" progId="Equation.DSMT4">
                        <p:embed/>
                      </p:oleObj>
                    </mc:Choice>
                    <mc:Fallback>
                      <p:oleObj name="Equation" r:id="rId11" imgW="241195" imgH="393529" progId="Equation.DSMT4">
                        <p:embed/>
                        <p:pic>
                          <p:nvPicPr>
                            <p:cNvPr id="143389" name="Object 29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081839" y="5583239"/>
                              <a:ext cx="307975" cy="503237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89" name="Line 37"/>
                <p:cNvSpPr>
                  <a:spLocks noChangeShapeType="1"/>
                </p:cNvSpPr>
                <p:nvPr/>
              </p:nvSpPr>
              <p:spPr bwMode="auto">
                <a:xfrm>
                  <a:off x="8509000" y="4437063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3398" name="Line 38"/>
                <p:cNvSpPr>
                  <a:spLocks noChangeShapeType="1"/>
                </p:cNvSpPr>
                <p:nvPr/>
              </p:nvSpPr>
              <p:spPr bwMode="auto">
                <a:xfrm flipV="1">
                  <a:off x="7521575" y="3432176"/>
                  <a:ext cx="2160588" cy="215741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3399" name="Line 39"/>
                <p:cNvSpPr>
                  <a:spLocks noChangeShapeType="1"/>
                </p:cNvSpPr>
                <p:nvPr/>
              </p:nvSpPr>
              <p:spPr bwMode="auto">
                <a:xfrm flipH="1" flipV="1">
                  <a:off x="7515225" y="3402013"/>
                  <a:ext cx="2184400" cy="21891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2" name="Line 40"/>
                <p:cNvSpPr>
                  <a:spLocks noChangeShapeType="1"/>
                </p:cNvSpPr>
                <p:nvPr/>
              </p:nvSpPr>
              <p:spPr bwMode="auto">
                <a:xfrm flipV="1">
                  <a:off x="9372600" y="3141663"/>
                  <a:ext cx="0" cy="27352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3" name="Oval 41"/>
                <p:cNvSpPr>
                  <a:spLocks noChangeArrowheads="1"/>
                </p:cNvSpPr>
                <p:nvPr/>
              </p:nvSpPr>
              <p:spPr bwMode="auto">
                <a:xfrm>
                  <a:off x="9336089" y="3105150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4" name="Oval 42"/>
                <p:cNvSpPr>
                  <a:spLocks noChangeArrowheads="1"/>
                </p:cNvSpPr>
                <p:nvPr/>
              </p:nvSpPr>
              <p:spPr bwMode="auto">
                <a:xfrm>
                  <a:off x="9336089" y="5842000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5" name="Line 43"/>
                <p:cNvSpPr>
                  <a:spLocks noChangeShapeType="1"/>
                </p:cNvSpPr>
                <p:nvPr/>
              </p:nvSpPr>
              <p:spPr bwMode="auto">
                <a:xfrm flipV="1">
                  <a:off x="7859713" y="3141663"/>
                  <a:ext cx="0" cy="27352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6" name="Oval 45"/>
                <p:cNvSpPr>
                  <a:spLocks noChangeArrowheads="1"/>
                </p:cNvSpPr>
                <p:nvPr/>
              </p:nvSpPr>
              <p:spPr bwMode="auto">
                <a:xfrm>
                  <a:off x="7823200" y="311308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7" name="Oval 46"/>
                <p:cNvSpPr>
                  <a:spLocks noChangeArrowheads="1"/>
                </p:cNvSpPr>
                <p:nvPr/>
              </p:nvSpPr>
              <p:spPr bwMode="auto">
                <a:xfrm>
                  <a:off x="7823200" y="5827714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8" name="Line 47"/>
                <p:cNvSpPr>
                  <a:spLocks noChangeShapeType="1"/>
                </p:cNvSpPr>
                <p:nvPr/>
              </p:nvSpPr>
              <p:spPr bwMode="auto">
                <a:xfrm>
                  <a:off x="7248526" y="3752850"/>
                  <a:ext cx="2735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9" name="Line 48"/>
                <p:cNvSpPr>
                  <a:spLocks noChangeShapeType="1"/>
                </p:cNvSpPr>
                <p:nvPr/>
              </p:nvSpPr>
              <p:spPr bwMode="auto">
                <a:xfrm>
                  <a:off x="7248526" y="5265738"/>
                  <a:ext cx="2735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00" name="Oval 49"/>
                <p:cNvSpPr>
                  <a:spLocks noChangeArrowheads="1"/>
                </p:cNvSpPr>
                <p:nvPr/>
              </p:nvSpPr>
              <p:spPr bwMode="auto">
                <a:xfrm>
                  <a:off x="7204075" y="371633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1" name="Oval 51"/>
                <p:cNvSpPr>
                  <a:spLocks noChangeArrowheads="1"/>
                </p:cNvSpPr>
                <p:nvPr/>
              </p:nvSpPr>
              <p:spPr bwMode="auto">
                <a:xfrm>
                  <a:off x="7204075" y="522763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2" name="Oval 52"/>
                <p:cNvSpPr>
                  <a:spLocks noChangeArrowheads="1"/>
                </p:cNvSpPr>
                <p:nvPr/>
              </p:nvSpPr>
              <p:spPr bwMode="auto">
                <a:xfrm>
                  <a:off x="9959975" y="5237164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3" name="Oval 53"/>
                <p:cNvSpPr>
                  <a:spLocks noChangeArrowheads="1"/>
                </p:cNvSpPr>
                <p:nvPr/>
              </p:nvSpPr>
              <p:spPr bwMode="auto">
                <a:xfrm>
                  <a:off x="8580439" y="29241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4" name="Oval 54"/>
                <p:cNvSpPr>
                  <a:spLocks noChangeArrowheads="1"/>
                </p:cNvSpPr>
                <p:nvPr/>
              </p:nvSpPr>
              <p:spPr bwMode="auto">
                <a:xfrm>
                  <a:off x="8574089" y="60356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5" name="Oval 55"/>
                <p:cNvSpPr>
                  <a:spLocks noChangeArrowheads="1"/>
                </p:cNvSpPr>
                <p:nvPr/>
              </p:nvSpPr>
              <p:spPr bwMode="auto">
                <a:xfrm>
                  <a:off x="6996114" y="4478339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418" name="Object 58"/>
                <p:cNvGraphicFramePr>
                  <a:graphicFrameLocks noChangeAspect="1"/>
                </p:cNvGraphicFramePr>
                <p:nvPr/>
              </p:nvGraphicFramePr>
              <p:xfrm>
                <a:off x="6743701" y="3429000"/>
                <a:ext cx="307975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7560" name="Equation" r:id="rId13" imgW="241195" imgH="393529" progId="Equation.DSMT4">
                        <p:embed/>
                      </p:oleObj>
                    </mc:Choice>
                    <mc:Fallback>
                      <p:oleObj name="Equation" r:id="rId13" imgW="241195" imgH="393529" progId="Equation.DSMT4">
                        <p:embed/>
                        <p:pic>
                          <p:nvPicPr>
                            <p:cNvPr id="143418" name="Object 58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743701" y="3429000"/>
                              <a:ext cx="307975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19" name="Object 59"/>
                <p:cNvGraphicFramePr>
                  <a:graphicFrameLocks noChangeAspect="1"/>
                </p:cNvGraphicFramePr>
                <p:nvPr/>
              </p:nvGraphicFramePr>
              <p:xfrm>
                <a:off x="8688389" y="2384426"/>
                <a:ext cx="217487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7561" name="Equation" r:id="rId15" imgW="164957" imgH="393359" progId="Equation.DSMT4">
                        <p:embed/>
                      </p:oleObj>
                    </mc:Choice>
                    <mc:Fallback>
                      <p:oleObj name="Equation" r:id="rId15" imgW="164957" imgH="393359" progId="Equation.DSMT4">
                        <p:embed/>
                        <p:pic>
                          <p:nvPicPr>
                            <p:cNvPr id="143419" name="Object 59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8688389" y="2384426"/>
                              <a:ext cx="217487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0" name="Object 60"/>
                <p:cNvGraphicFramePr>
                  <a:graphicFrameLocks noChangeAspect="1"/>
                </p:cNvGraphicFramePr>
                <p:nvPr/>
              </p:nvGraphicFramePr>
              <p:xfrm>
                <a:off x="6635750" y="4221163"/>
                <a:ext cx="323850" cy="2032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7562" name="Equation" r:id="rId17" imgW="139700" imgH="139700" progId="Equation.DSMT4">
                        <p:embed/>
                      </p:oleObj>
                    </mc:Choice>
                    <mc:Fallback>
                      <p:oleObj name="Equation" r:id="rId17" imgW="139700" imgH="139700" progId="Equation.DSMT4">
                        <p:embed/>
                        <p:pic>
                          <p:nvPicPr>
                            <p:cNvPr id="143420" name="Object 60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635750" y="4221163"/>
                              <a:ext cx="323850" cy="203200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1" name="Object 61"/>
                <p:cNvGraphicFramePr>
                  <a:graphicFrameLocks noChangeAspect="1"/>
                </p:cNvGraphicFramePr>
                <p:nvPr/>
              </p:nvGraphicFramePr>
              <p:xfrm>
                <a:off x="8326070" y="6111965"/>
                <a:ext cx="309563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7563" name="Equation" r:id="rId19" imgW="241195" imgH="393529" progId="Equation.DSMT4">
                        <p:embed/>
                      </p:oleObj>
                    </mc:Choice>
                    <mc:Fallback>
                      <p:oleObj name="Equation" r:id="rId19" imgW="241195" imgH="393529" progId="Equation.DSMT4">
                        <p:embed/>
                        <p:pic>
                          <p:nvPicPr>
                            <p:cNvPr id="143421" name="Object 61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8326070" y="6111965"/>
                              <a:ext cx="309563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2" name="Object 62"/>
                <p:cNvGraphicFramePr>
                  <a:graphicFrameLocks noChangeAspect="1"/>
                </p:cNvGraphicFramePr>
                <p:nvPr/>
              </p:nvGraphicFramePr>
              <p:xfrm>
                <a:off x="6780213" y="5049839"/>
                <a:ext cx="309562" cy="50323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7564" name="Equation" r:id="rId21" imgW="241195" imgH="393529" progId="Equation.DSMT4">
                        <p:embed/>
                      </p:oleObj>
                    </mc:Choice>
                    <mc:Fallback>
                      <p:oleObj name="Equation" r:id="rId21" imgW="241195" imgH="393529" progId="Equation.DSMT4">
                        <p:embed/>
                        <p:pic>
                          <p:nvPicPr>
                            <p:cNvPr id="143422" name="Object 62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780213" y="5049839"/>
                              <a:ext cx="309562" cy="503237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3" name="Object 63"/>
                <p:cNvGraphicFramePr>
                  <a:graphicFrameLocks noChangeAspect="1"/>
                </p:cNvGraphicFramePr>
                <p:nvPr/>
              </p:nvGraphicFramePr>
              <p:xfrm>
                <a:off x="10171113" y="5070475"/>
                <a:ext cx="374650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7565" name="Equation" r:id="rId23" imgW="291973" imgH="393529" progId="Equation.DSMT4">
                        <p:embed/>
                      </p:oleObj>
                    </mc:Choice>
                    <mc:Fallback>
                      <p:oleObj name="Equation" r:id="rId23" imgW="291973" imgH="393529" progId="Equation.DSMT4">
                        <p:embed/>
                        <p:pic>
                          <p:nvPicPr>
                            <p:cNvPr id="143423" name="Object 63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0171113" y="5070475"/>
                              <a:ext cx="374650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4" name="Object 64"/>
                <p:cNvGraphicFramePr>
                  <a:graphicFrameLocks noChangeAspect="1"/>
                </p:cNvGraphicFramePr>
                <p:nvPr/>
              </p:nvGraphicFramePr>
              <p:xfrm>
                <a:off x="9299575" y="2528889"/>
                <a:ext cx="217488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7566" name="Equation" r:id="rId25" imgW="164957" imgH="393359" progId="Equation.DSMT4">
                        <p:embed/>
                      </p:oleObj>
                    </mc:Choice>
                    <mc:Fallback>
                      <p:oleObj name="Equation" r:id="rId25" imgW="164957" imgH="393359" progId="Equation.DSMT4">
                        <p:embed/>
                        <p:pic>
                          <p:nvPicPr>
                            <p:cNvPr id="143424" name="Object 64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299575" y="2528889"/>
                              <a:ext cx="217488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5" name="Object 65"/>
                <p:cNvGraphicFramePr>
                  <a:graphicFrameLocks noChangeAspect="1"/>
                </p:cNvGraphicFramePr>
                <p:nvPr/>
              </p:nvGraphicFramePr>
              <p:xfrm>
                <a:off x="9255763" y="5949951"/>
                <a:ext cx="317500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7567" name="Equation" r:id="rId27" imgW="241195" imgH="393529" progId="Equation.DSMT4">
                        <p:embed/>
                      </p:oleObj>
                    </mc:Choice>
                    <mc:Fallback>
                      <p:oleObj name="Equation" r:id="rId27" imgW="241195" imgH="393529" progId="Equation.DSMT4">
                        <p:embed/>
                        <p:pic>
                          <p:nvPicPr>
                            <p:cNvPr id="143425" name="Object 65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255763" y="5949951"/>
                              <a:ext cx="317500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6" name="Object 66"/>
                <p:cNvGraphicFramePr>
                  <a:graphicFrameLocks noChangeAspect="1"/>
                </p:cNvGraphicFramePr>
                <p:nvPr/>
              </p:nvGraphicFramePr>
              <p:xfrm>
                <a:off x="7666039" y="2565401"/>
                <a:ext cx="319087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7568" name="Equation" r:id="rId29" imgW="241195" imgH="393529" progId="Equation.DSMT4">
                        <p:embed/>
                      </p:oleObj>
                    </mc:Choice>
                    <mc:Fallback>
                      <p:oleObj name="Equation" r:id="rId29" imgW="241195" imgH="393529" progId="Equation.DSMT4">
                        <p:embed/>
                        <p:pic>
                          <p:nvPicPr>
                            <p:cNvPr id="143426" name="Object 66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666039" y="2565401"/>
                              <a:ext cx="319087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7" name="Object 67"/>
                <p:cNvGraphicFramePr>
                  <a:graphicFrameLocks noChangeAspect="1"/>
                </p:cNvGraphicFramePr>
                <p:nvPr/>
              </p:nvGraphicFramePr>
              <p:xfrm>
                <a:off x="7594600" y="5949951"/>
                <a:ext cx="317500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7569" name="Equation" r:id="rId31" imgW="241195" imgH="393529" progId="Equation.DSMT4">
                        <p:embed/>
                      </p:oleObj>
                    </mc:Choice>
                    <mc:Fallback>
                      <p:oleObj name="Equation" r:id="rId31" imgW="241195" imgH="393529" progId="Equation.DSMT4">
                        <p:embed/>
                        <p:pic>
                          <p:nvPicPr>
                            <p:cNvPr id="143427" name="Object 67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594600" y="5949951"/>
                              <a:ext cx="317500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524" name="Line 75"/>
                <p:cNvSpPr>
                  <a:spLocks noChangeShapeType="1"/>
                </p:cNvSpPr>
                <p:nvPr/>
              </p:nvSpPr>
              <p:spPr bwMode="auto">
                <a:xfrm>
                  <a:off x="7529513" y="3398838"/>
                  <a:ext cx="219551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5" name="Line 76"/>
                <p:cNvSpPr>
                  <a:spLocks noChangeShapeType="1"/>
                </p:cNvSpPr>
                <p:nvPr/>
              </p:nvSpPr>
              <p:spPr bwMode="auto">
                <a:xfrm>
                  <a:off x="7532688" y="5595938"/>
                  <a:ext cx="219551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6" name="Line 77"/>
                <p:cNvSpPr>
                  <a:spLocks noChangeShapeType="1"/>
                </p:cNvSpPr>
                <p:nvPr/>
              </p:nvSpPr>
              <p:spPr bwMode="auto">
                <a:xfrm>
                  <a:off x="7886700" y="3154363"/>
                  <a:ext cx="146843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7" name="Line 78"/>
                <p:cNvSpPr>
                  <a:spLocks noChangeShapeType="1"/>
                </p:cNvSpPr>
                <p:nvPr/>
              </p:nvSpPr>
              <p:spPr bwMode="auto">
                <a:xfrm>
                  <a:off x="7874000" y="5870575"/>
                  <a:ext cx="146843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8" name="Line 79"/>
                <p:cNvSpPr>
                  <a:spLocks noChangeShapeType="1"/>
                </p:cNvSpPr>
                <p:nvPr/>
              </p:nvSpPr>
              <p:spPr bwMode="auto">
                <a:xfrm flipV="1">
                  <a:off x="7500938" y="3429001"/>
                  <a:ext cx="0" cy="21240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9" name="Line 80"/>
                <p:cNvSpPr>
                  <a:spLocks noChangeShapeType="1"/>
                </p:cNvSpPr>
                <p:nvPr/>
              </p:nvSpPr>
              <p:spPr bwMode="auto">
                <a:xfrm flipV="1">
                  <a:off x="9712325" y="3419476"/>
                  <a:ext cx="0" cy="21240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30" name="Line 81"/>
                <p:cNvSpPr>
                  <a:spLocks noChangeShapeType="1"/>
                </p:cNvSpPr>
                <p:nvPr/>
              </p:nvSpPr>
              <p:spPr bwMode="auto">
                <a:xfrm flipV="1">
                  <a:off x="7248525" y="3744914"/>
                  <a:ext cx="0" cy="152082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32" name="Oval 50"/>
                <p:cNvSpPr>
                  <a:spLocks noChangeArrowheads="1"/>
                </p:cNvSpPr>
                <p:nvPr/>
              </p:nvSpPr>
              <p:spPr bwMode="auto">
                <a:xfrm>
                  <a:off x="9948864" y="37115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</p:grpSp>
        </p:grpSp>
        <p:cxnSp>
          <p:nvCxnSpPr>
            <p:cNvPr id="7" name="Прямая со стрелкой 6"/>
            <p:cNvCxnSpPr/>
            <p:nvPr/>
          </p:nvCxnSpPr>
          <p:spPr>
            <a:xfrm flipV="1">
              <a:off x="11309998" y="693860"/>
              <a:ext cx="0" cy="5764422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71" name="Овал 70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9717184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1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3554499" cy="2374433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ctg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5</m:t>
                                  </m:r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𝜋</m:t>
                                  </m:r>
                                </m:num>
                                <m:den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4</m:t>
                                  </m:r>
                                </m:den>
                              </m:f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3554499" cy="2374433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>
            <a:stCxn id="19525" idx="0"/>
          </p:cNvCxnSpPr>
          <p:nvPr/>
        </p:nvCxnSpPr>
        <p:spPr>
          <a:xfrm flipV="1">
            <a:off x="7349207" y="2331267"/>
            <a:ext cx="2758089" cy="2772857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10087803" y="2014841"/>
                <a:ext cx="475385" cy="27699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087803" y="2014841"/>
                <a:ext cx="475385" cy="276999"/>
              </a:xfrm>
              <a:prstGeom prst="rect">
                <a:avLst/>
              </a:prstGeom>
              <a:blipFill>
                <a:blip r:embed="rId4"/>
                <a:stretch>
                  <a:fillRect b="-6667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6" name="Группа 15"/>
          <p:cNvGrpSpPr/>
          <p:nvPr/>
        </p:nvGrpSpPr>
        <p:grpSpPr>
          <a:xfrm>
            <a:off x="4951995" y="1794579"/>
            <a:ext cx="7038236" cy="4359924"/>
            <a:chOff x="6158866" y="1704426"/>
            <a:chExt cx="7038236" cy="4359924"/>
          </a:xfrm>
        </p:grpSpPr>
        <p:grpSp>
          <p:nvGrpSpPr>
            <p:cNvPr id="4" name="Группа 3"/>
            <p:cNvGrpSpPr/>
            <p:nvPr/>
          </p:nvGrpSpPr>
          <p:grpSpPr>
            <a:xfrm>
              <a:off x="6980350" y="1704426"/>
              <a:ext cx="4806748" cy="4359924"/>
              <a:chOff x="5995832" y="2393112"/>
              <a:chExt cx="4664365" cy="4230777"/>
            </a:xfrm>
          </p:grpSpPr>
          <p:sp>
            <p:nvSpPr>
              <p:cNvPr id="19461" name="Oval 5"/>
              <p:cNvSpPr>
                <a:spLocks noChangeArrowheads="1"/>
              </p:cNvSpPr>
              <p:nvPr/>
            </p:nvSpPr>
            <p:spPr bwMode="auto">
              <a:xfrm>
                <a:off x="7034213" y="2960689"/>
                <a:ext cx="3167062" cy="3095625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marL="342900" indent="-342900">
                  <a:spcBef>
                    <a:spcPct val="20000"/>
                  </a:spcBef>
                  <a:buClr>
                    <a:schemeClr val="tx1"/>
                  </a:buClr>
                  <a:buSzPct val="75000"/>
                  <a:buFont typeface="Wingdings" panose="05000000000000000000" pitchFamily="2" charset="2"/>
                  <a:buChar char="l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tx1"/>
                  </a:buClr>
                  <a:buSzPct val="7500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tx1"/>
                  </a:buClr>
                  <a:buSzPct val="75000"/>
                  <a:buFont typeface="Wingdings" panose="05000000000000000000" pitchFamily="2" charset="2"/>
                  <a:buChar char="l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tx1"/>
                  </a:buClr>
                  <a:buSzPct val="80000"/>
                  <a:buChar char="–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ru-RU" altLang="ru-RU" sz="2400"/>
                  <a:t>                       </a:t>
                </a:r>
              </a:p>
            </p:txBody>
          </p:sp>
          <p:grpSp>
            <p:nvGrpSpPr>
              <p:cNvPr id="3" name="Группа 2"/>
              <p:cNvGrpSpPr/>
              <p:nvPr/>
            </p:nvGrpSpPr>
            <p:grpSpPr>
              <a:xfrm>
                <a:off x="5995832" y="2393112"/>
                <a:ext cx="4664365" cy="4230777"/>
                <a:chOff x="6003635" y="2384426"/>
                <a:chExt cx="4664365" cy="4230777"/>
              </a:xfrm>
            </p:grpSpPr>
            <p:sp>
              <p:nvSpPr>
                <p:cNvPr id="19462" name="Line 6"/>
                <p:cNvSpPr>
                  <a:spLocks noChangeShapeType="1"/>
                </p:cNvSpPr>
                <p:nvPr/>
              </p:nvSpPr>
              <p:spPr bwMode="auto">
                <a:xfrm flipV="1">
                  <a:off x="8616950" y="2457450"/>
                  <a:ext cx="0" cy="381635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463" name="Line 7"/>
                <p:cNvSpPr>
                  <a:spLocks noChangeShapeType="1"/>
                </p:cNvSpPr>
                <p:nvPr/>
              </p:nvSpPr>
              <p:spPr bwMode="auto">
                <a:xfrm>
                  <a:off x="6499224" y="4491038"/>
                  <a:ext cx="4105275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464" name="Rectangle 8"/>
                <p:cNvSpPr>
                  <a:spLocks noChangeArrowheads="1"/>
                </p:cNvSpPr>
                <p:nvPr/>
              </p:nvSpPr>
              <p:spPr bwMode="auto">
                <a:xfrm>
                  <a:off x="10306050" y="4437063"/>
                  <a:ext cx="361950" cy="3667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i="1"/>
                    <a:t>x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5" name="Rectangle 9"/>
                <p:cNvSpPr>
                  <a:spLocks noChangeArrowheads="1"/>
                </p:cNvSpPr>
                <p:nvPr/>
              </p:nvSpPr>
              <p:spPr bwMode="auto">
                <a:xfrm>
                  <a:off x="8328025" y="2384426"/>
                  <a:ext cx="361950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i="1"/>
                    <a:t>y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6" name="Rectangle 10"/>
                <p:cNvSpPr>
                  <a:spLocks noChangeArrowheads="1"/>
                </p:cNvSpPr>
                <p:nvPr/>
              </p:nvSpPr>
              <p:spPr bwMode="auto">
                <a:xfrm>
                  <a:off x="8401051" y="4508501"/>
                  <a:ext cx="346075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sz="1400"/>
                    <a:t>0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7" name="Rectangle 11"/>
                <p:cNvSpPr>
                  <a:spLocks noChangeArrowheads="1"/>
                </p:cNvSpPr>
                <p:nvPr/>
              </p:nvSpPr>
              <p:spPr bwMode="auto">
                <a:xfrm>
                  <a:off x="8378825" y="2637492"/>
                  <a:ext cx="346075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sz="1400" dirty="0"/>
                    <a:t>1</a:t>
                  </a:r>
                  <a:r>
                    <a:rPr lang="ru-RU" altLang="ru-RU" dirty="0"/>
                    <a:t> </a:t>
                  </a:r>
                </a:p>
              </p:txBody>
            </p:sp>
            <p:graphicFrame>
              <p:nvGraphicFramePr>
                <p:cNvPr id="143364" name="Object 4"/>
                <p:cNvGraphicFramePr>
                  <a:graphicFrameLocks noGrp="1" noChangeAspect="1"/>
                </p:cNvGraphicFramePr>
                <p:nvPr>
                  <p:ph sz="quarter" idx="2"/>
                </p:nvPr>
              </p:nvGraphicFramePr>
              <p:xfrm>
                <a:off x="7103786" y="2925990"/>
                <a:ext cx="308095" cy="503736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5748" name="Equation" r:id="rId5" imgW="241195" imgH="393529" progId="Equation.DSMT4">
                        <p:embed/>
                      </p:oleObj>
                    </mc:Choice>
                    <mc:Fallback>
                      <p:oleObj name="Equation" r:id="rId5" imgW="241195" imgH="393529" progId="Equation.DSMT4">
                        <p:embed/>
                        <p:pic>
                          <p:nvPicPr>
                            <p:cNvPr id="143364" name="Object 4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103786" y="2925990"/>
                              <a:ext cx="308095" cy="503736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16" name="Object 56"/>
                <p:cNvGraphicFramePr>
                  <a:graphicFrameLocks noGrp="1" noChangeAspect="1"/>
                </p:cNvGraphicFramePr>
                <p:nvPr>
                  <p:ph sz="quarter" idx="3"/>
                </p:nvPr>
              </p:nvGraphicFramePr>
              <p:xfrm>
                <a:off x="10092309" y="3429727"/>
                <a:ext cx="195640" cy="46830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5749" name="Equation" r:id="rId7" imgW="164957" imgH="393359" progId="Equation.DSMT4">
                        <p:embed/>
                      </p:oleObj>
                    </mc:Choice>
                    <mc:Fallback>
                      <p:oleObj name="Equation" r:id="rId7" imgW="164957" imgH="393359" progId="Equation.DSMT4">
                        <p:embed/>
                        <p:pic>
                          <p:nvPicPr>
                            <p:cNvPr id="143416" name="Object 56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0092309" y="3429727"/>
                              <a:ext cx="195640" cy="46830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69" name="Oval 13"/>
                <p:cNvSpPr>
                  <a:spLocks noChangeArrowheads="1"/>
                </p:cNvSpPr>
                <p:nvPr/>
              </p:nvSpPr>
              <p:spPr bwMode="auto">
                <a:xfrm>
                  <a:off x="10164764" y="44735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78" name="Oval 18"/>
                <p:cNvSpPr>
                  <a:spLocks noChangeArrowheads="1"/>
                </p:cNvSpPr>
                <p:nvPr/>
              </p:nvSpPr>
              <p:spPr bwMode="auto">
                <a:xfrm>
                  <a:off x="9685339" y="3357564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79" name="Oval 19"/>
                <p:cNvSpPr>
                  <a:spLocks noChangeArrowheads="1"/>
                </p:cNvSpPr>
                <p:nvPr/>
              </p:nvSpPr>
              <p:spPr bwMode="auto">
                <a:xfrm>
                  <a:off x="7473950" y="3378200"/>
                  <a:ext cx="71438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76" name="Rectangle 20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78" name="Rectangle 22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79" name="Rectangle 23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80" name="Rectangle 25"/>
                <p:cNvSpPr>
                  <a:spLocks noChangeArrowheads="1"/>
                </p:cNvSpPr>
                <p:nvPr/>
              </p:nvSpPr>
              <p:spPr bwMode="auto">
                <a:xfrm>
                  <a:off x="6003635" y="3049866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87" name="Oval 27"/>
                <p:cNvSpPr>
                  <a:spLocks noChangeArrowheads="1"/>
                </p:cNvSpPr>
                <p:nvPr/>
              </p:nvSpPr>
              <p:spPr bwMode="auto">
                <a:xfrm>
                  <a:off x="9688514" y="5564189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88" name="Oval 28"/>
                <p:cNvSpPr>
                  <a:spLocks noChangeArrowheads="1"/>
                </p:cNvSpPr>
                <p:nvPr/>
              </p:nvSpPr>
              <p:spPr bwMode="auto">
                <a:xfrm>
                  <a:off x="7477125" y="556418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389" name="Object 29"/>
                <p:cNvGraphicFramePr>
                  <a:graphicFrameLocks noChangeAspect="1"/>
                </p:cNvGraphicFramePr>
                <p:nvPr/>
              </p:nvGraphicFramePr>
              <p:xfrm>
                <a:off x="7081839" y="5583239"/>
                <a:ext cx="307975" cy="50323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5750" name="Equation" r:id="rId9" imgW="241195" imgH="393529" progId="Equation.DSMT4">
                        <p:embed/>
                      </p:oleObj>
                    </mc:Choice>
                    <mc:Fallback>
                      <p:oleObj name="Equation" r:id="rId9" imgW="241195" imgH="393529" progId="Equation.DSMT4">
                        <p:embed/>
                        <p:pic>
                          <p:nvPicPr>
                            <p:cNvPr id="143389" name="Object 29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081839" y="5583239"/>
                              <a:ext cx="307975" cy="503237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390" name="Object 30"/>
                <p:cNvGraphicFramePr>
                  <a:graphicFrameLocks noChangeAspect="1"/>
                </p:cNvGraphicFramePr>
                <p:nvPr/>
              </p:nvGraphicFramePr>
              <p:xfrm>
                <a:off x="9815513" y="5575301"/>
                <a:ext cx="315912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5751" name="Equation" r:id="rId11" imgW="241195" imgH="393529" progId="Equation.DSMT4">
                        <p:embed/>
                      </p:oleObj>
                    </mc:Choice>
                    <mc:Fallback>
                      <p:oleObj name="Equation" r:id="rId11" imgW="241195" imgH="393529" progId="Equation.DSMT4">
                        <p:embed/>
                        <p:pic>
                          <p:nvPicPr>
                            <p:cNvPr id="143390" name="Object 30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815513" y="5575301"/>
                              <a:ext cx="315912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89" name="Line 37"/>
                <p:cNvSpPr>
                  <a:spLocks noChangeShapeType="1"/>
                </p:cNvSpPr>
                <p:nvPr/>
              </p:nvSpPr>
              <p:spPr bwMode="auto">
                <a:xfrm>
                  <a:off x="8509000" y="4437063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3398" name="Line 38"/>
                <p:cNvSpPr>
                  <a:spLocks noChangeShapeType="1"/>
                </p:cNvSpPr>
                <p:nvPr/>
              </p:nvSpPr>
              <p:spPr bwMode="auto">
                <a:xfrm flipV="1">
                  <a:off x="7521575" y="3432176"/>
                  <a:ext cx="2160588" cy="215741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3399" name="Line 39"/>
                <p:cNvSpPr>
                  <a:spLocks noChangeShapeType="1"/>
                </p:cNvSpPr>
                <p:nvPr/>
              </p:nvSpPr>
              <p:spPr bwMode="auto">
                <a:xfrm flipH="1" flipV="1">
                  <a:off x="7515225" y="3402013"/>
                  <a:ext cx="2184400" cy="21891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2" name="Line 40"/>
                <p:cNvSpPr>
                  <a:spLocks noChangeShapeType="1"/>
                </p:cNvSpPr>
                <p:nvPr/>
              </p:nvSpPr>
              <p:spPr bwMode="auto">
                <a:xfrm flipV="1">
                  <a:off x="9372600" y="3141663"/>
                  <a:ext cx="0" cy="27352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3" name="Oval 41"/>
                <p:cNvSpPr>
                  <a:spLocks noChangeArrowheads="1"/>
                </p:cNvSpPr>
                <p:nvPr/>
              </p:nvSpPr>
              <p:spPr bwMode="auto">
                <a:xfrm>
                  <a:off x="9336089" y="3105150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4" name="Oval 42"/>
                <p:cNvSpPr>
                  <a:spLocks noChangeArrowheads="1"/>
                </p:cNvSpPr>
                <p:nvPr/>
              </p:nvSpPr>
              <p:spPr bwMode="auto">
                <a:xfrm>
                  <a:off x="9336089" y="5842000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5" name="Line 43"/>
                <p:cNvSpPr>
                  <a:spLocks noChangeShapeType="1"/>
                </p:cNvSpPr>
                <p:nvPr/>
              </p:nvSpPr>
              <p:spPr bwMode="auto">
                <a:xfrm flipV="1">
                  <a:off x="7859713" y="3141663"/>
                  <a:ext cx="0" cy="27352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6" name="Oval 45"/>
                <p:cNvSpPr>
                  <a:spLocks noChangeArrowheads="1"/>
                </p:cNvSpPr>
                <p:nvPr/>
              </p:nvSpPr>
              <p:spPr bwMode="auto">
                <a:xfrm>
                  <a:off x="7823200" y="311308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7" name="Oval 46"/>
                <p:cNvSpPr>
                  <a:spLocks noChangeArrowheads="1"/>
                </p:cNvSpPr>
                <p:nvPr/>
              </p:nvSpPr>
              <p:spPr bwMode="auto">
                <a:xfrm>
                  <a:off x="7823200" y="5827714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8" name="Line 47"/>
                <p:cNvSpPr>
                  <a:spLocks noChangeShapeType="1"/>
                </p:cNvSpPr>
                <p:nvPr/>
              </p:nvSpPr>
              <p:spPr bwMode="auto">
                <a:xfrm>
                  <a:off x="7248526" y="3752850"/>
                  <a:ext cx="2735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9" name="Line 48"/>
                <p:cNvSpPr>
                  <a:spLocks noChangeShapeType="1"/>
                </p:cNvSpPr>
                <p:nvPr/>
              </p:nvSpPr>
              <p:spPr bwMode="auto">
                <a:xfrm>
                  <a:off x="7248526" y="5265738"/>
                  <a:ext cx="2735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00" name="Oval 49"/>
                <p:cNvSpPr>
                  <a:spLocks noChangeArrowheads="1"/>
                </p:cNvSpPr>
                <p:nvPr/>
              </p:nvSpPr>
              <p:spPr bwMode="auto">
                <a:xfrm>
                  <a:off x="7204075" y="371633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1" name="Oval 51"/>
                <p:cNvSpPr>
                  <a:spLocks noChangeArrowheads="1"/>
                </p:cNvSpPr>
                <p:nvPr/>
              </p:nvSpPr>
              <p:spPr bwMode="auto">
                <a:xfrm>
                  <a:off x="7204075" y="522763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2" name="Oval 52"/>
                <p:cNvSpPr>
                  <a:spLocks noChangeArrowheads="1"/>
                </p:cNvSpPr>
                <p:nvPr/>
              </p:nvSpPr>
              <p:spPr bwMode="auto">
                <a:xfrm>
                  <a:off x="9959975" y="5237164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3" name="Oval 53"/>
                <p:cNvSpPr>
                  <a:spLocks noChangeArrowheads="1"/>
                </p:cNvSpPr>
                <p:nvPr/>
              </p:nvSpPr>
              <p:spPr bwMode="auto">
                <a:xfrm>
                  <a:off x="8580439" y="29241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4" name="Oval 54"/>
                <p:cNvSpPr>
                  <a:spLocks noChangeArrowheads="1"/>
                </p:cNvSpPr>
                <p:nvPr/>
              </p:nvSpPr>
              <p:spPr bwMode="auto">
                <a:xfrm>
                  <a:off x="8574089" y="60356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5" name="Oval 55"/>
                <p:cNvSpPr>
                  <a:spLocks noChangeArrowheads="1"/>
                </p:cNvSpPr>
                <p:nvPr/>
              </p:nvSpPr>
              <p:spPr bwMode="auto">
                <a:xfrm>
                  <a:off x="6996114" y="4478339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418" name="Object 58"/>
                <p:cNvGraphicFramePr>
                  <a:graphicFrameLocks noChangeAspect="1"/>
                </p:cNvGraphicFramePr>
                <p:nvPr/>
              </p:nvGraphicFramePr>
              <p:xfrm>
                <a:off x="6743701" y="3429000"/>
                <a:ext cx="307975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5752" name="Equation" r:id="rId13" imgW="241195" imgH="393529" progId="Equation.DSMT4">
                        <p:embed/>
                      </p:oleObj>
                    </mc:Choice>
                    <mc:Fallback>
                      <p:oleObj name="Equation" r:id="rId13" imgW="241195" imgH="393529" progId="Equation.DSMT4">
                        <p:embed/>
                        <p:pic>
                          <p:nvPicPr>
                            <p:cNvPr id="143418" name="Object 58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743701" y="3429000"/>
                              <a:ext cx="307975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19" name="Object 59"/>
                <p:cNvGraphicFramePr>
                  <a:graphicFrameLocks noChangeAspect="1"/>
                </p:cNvGraphicFramePr>
                <p:nvPr/>
              </p:nvGraphicFramePr>
              <p:xfrm>
                <a:off x="8688389" y="2384426"/>
                <a:ext cx="217487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5753" name="Equation" r:id="rId15" imgW="164957" imgH="393359" progId="Equation.DSMT4">
                        <p:embed/>
                      </p:oleObj>
                    </mc:Choice>
                    <mc:Fallback>
                      <p:oleObj name="Equation" r:id="rId15" imgW="164957" imgH="393359" progId="Equation.DSMT4">
                        <p:embed/>
                        <p:pic>
                          <p:nvPicPr>
                            <p:cNvPr id="143419" name="Object 59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8688389" y="2384426"/>
                              <a:ext cx="217487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0" name="Object 60"/>
                <p:cNvGraphicFramePr>
                  <a:graphicFrameLocks noChangeAspect="1"/>
                </p:cNvGraphicFramePr>
                <p:nvPr/>
              </p:nvGraphicFramePr>
              <p:xfrm>
                <a:off x="6635750" y="4221163"/>
                <a:ext cx="323850" cy="2032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5754" name="Equation" r:id="rId17" imgW="139700" imgH="139700" progId="Equation.DSMT4">
                        <p:embed/>
                      </p:oleObj>
                    </mc:Choice>
                    <mc:Fallback>
                      <p:oleObj name="Equation" r:id="rId17" imgW="139700" imgH="139700" progId="Equation.DSMT4">
                        <p:embed/>
                        <p:pic>
                          <p:nvPicPr>
                            <p:cNvPr id="143420" name="Object 60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635750" y="4221163"/>
                              <a:ext cx="323850" cy="203200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1" name="Object 61"/>
                <p:cNvGraphicFramePr>
                  <a:graphicFrameLocks noChangeAspect="1"/>
                </p:cNvGraphicFramePr>
                <p:nvPr/>
              </p:nvGraphicFramePr>
              <p:xfrm>
                <a:off x="8326070" y="6111965"/>
                <a:ext cx="309563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5755" name="Equation" r:id="rId19" imgW="241195" imgH="393529" progId="Equation.DSMT4">
                        <p:embed/>
                      </p:oleObj>
                    </mc:Choice>
                    <mc:Fallback>
                      <p:oleObj name="Equation" r:id="rId19" imgW="241195" imgH="393529" progId="Equation.DSMT4">
                        <p:embed/>
                        <p:pic>
                          <p:nvPicPr>
                            <p:cNvPr id="143421" name="Object 61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8326070" y="6111965"/>
                              <a:ext cx="309563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2" name="Object 62"/>
                <p:cNvGraphicFramePr>
                  <a:graphicFrameLocks noChangeAspect="1"/>
                </p:cNvGraphicFramePr>
                <p:nvPr/>
              </p:nvGraphicFramePr>
              <p:xfrm>
                <a:off x="6780213" y="5049839"/>
                <a:ext cx="309562" cy="50323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5756" name="Equation" r:id="rId21" imgW="241195" imgH="393529" progId="Equation.DSMT4">
                        <p:embed/>
                      </p:oleObj>
                    </mc:Choice>
                    <mc:Fallback>
                      <p:oleObj name="Equation" r:id="rId21" imgW="241195" imgH="393529" progId="Equation.DSMT4">
                        <p:embed/>
                        <p:pic>
                          <p:nvPicPr>
                            <p:cNvPr id="143422" name="Object 62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780213" y="5049839"/>
                              <a:ext cx="309562" cy="503237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3" name="Object 63"/>
                <p:cNvGraphicFramePr>
                  <a:graphicFrameLocks noChangeAspect="1"/>
                </p:cNvGraphicFramePr>
                <p:nvPr/>
              </p:nvGraphicFramePr>
              <p:xfrm>
                <a:off x="10171113" y="5070475"/>
                <a:ext cx="374650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5757" name="Equation" r:id="rId23" imgW="291973" imgH="393529" progId="Equation.DSMT4">
                        <p:embed/>
                      </p:oleObj>
                    </mc:Choice>
                    <mc:Fallback>
                      <p:oleObj name="Equation" r:id="rId23" imgW="291973" imgH="393529" progId="Equation.DSMT4">
                        <p:embed/>
                        <p:pic>
                          <p:nvPicPr>
                            <p:cNvPr id="143423" name="Object 63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0171113" y="5070475"/>
                              <a:ext cx="374650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4" name="Object 64"/>
                <p:cNvGraphicFramePr>
                  <a:graphicFrameLocks noChangeAspect="1"/>
                </p:cNvGraphicFramePr>
                <p:nvPr/>
              </p:nvGraphicFramePr>
              <p:xfrm>
                <a:off x="9299575" y="2528889"/>
                <a:ext cx="217488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5758" name="Equation" r:id="rId25" imgW="164957" imgH="393359" progId="Equation.DSMT4">
                        <p:embed/>
                      </p:oleObj>
                    </mc:Choice>
                    <mc:Fallback>
                      <p:oleObj name="Equation" r:id="rId25" imgW="164957" imgH="393359" progId="Equation.DSMT4">
                        <p:embed/>
                        <p:pic>
                          <p:nvPicPr>
                            <p:cNvPr id="143424" name="Object 64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299575" y="2528889"/>
                              <a:ext cx="217488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5" name="Object 65"/>
                <p:cNvGraphicFramePr>
                  <a:graphicFrameLocks noChangeAspect="1"/>
                </p:cNvGraphicFramePr>
                <p:nvPr/>
              </p:nvGraphicFramePr>
              <p:xfrm>
                <a:off x="9255763" y="5949951"/>
                <a:ext cx="317500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5759" name="Equation" r:id="rId27" imgW="241195" imgH="393529" progId="Equation.DSMT4">
                        <p:embed/>
                      </p:oleObj>
                    </mc:Choice>
                    <mc:Fallback>
                      <p:oleObj name="Equation" r:id="rId27" imgW="241195" imgH="393529" progId="Equation.DSMT4">
                        <p:embed/>
                        <p:pic>
                          <p:nvPicPr>
                            <p:cNvPr id="143425" name="Object 65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255763" y="5949951"/>
                              <a:ext cx="317500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6" name="Object 66"/>
                <p:cNvGraphicFramePr>
                  <a:graphicFrameLocks noChangeAspect="1"/>
                </p:cNvGraphicFramePr>
                <p:nvPr/>
              </p:nvGraphicFramePr>
              <p:xfrm>
                <a:off x="7666039" y="2565401"/>
                <a:ext cx="319087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5760" name="Equation" r:id="rId29" imgW="241195" imgH="393529" progId="Equation.DSMT4">
                        <p:embed/>
                      </p:oleObj>
                    </mc:Choice>
                    <mc:Fallback>
                      <p:oleObj name="Equation" r:id="rId29" imgW="241195" imgH="393529" progId="Equation.DSMT4">
                        <p:embed/>
                        <p:pic>
                          <p:nvPicPr>
                            <p:cNvPr id="143426" name="Object 66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666039" y="2565401"/>
                              <a:ext cx="319087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7" name="Object 67"/>
                <p:cNvGraphicFramePr>
                  <a:graphicFrameLocks noChangeAspect="1"/>
                </p:cNvGraphicFramePr>
                <p:nvPr/>
              </p:nvGraphicFramePr>
              <p:xfrm>
                <a:off x="7594600" y="5949951"/>
                <a:ext cx="317500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5761" name="Equation" r:id="rId31" imgW="241195" imgH="393529" progId="Equation.DSMT4">
                        <p:embed/>
                      </p:oleObj>
                    </mc:Choice>
                    <mc:Fallback>
                      <p:oleObj name="Equation" r:id="rId31" imgW="241195" imgH="393529" progId="Equation.DSMT4">
                        <p:embed/>
                        <p:pic>
                          <p:nvPicPr>
                            <p:cNvPr id="143427" name="Object 67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594600" y="5949951"/>
                              <a:ext cx="317500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524" name="Line 75"/>
                <p:cNvSpPr>
                  <a:spLocks noChangeShapeType="1"/>
                </p:cNvSpPr>
                <p:nvPr/>
              </p:nvSpPr>
              <p:spPr bwMode="auto">
                <a:xfrm>
                  <a:off x="7529513" y="3398838"/>
                  <a:ext cx="219551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5" name="Line 76"/>
                <p:cNvSpPr>
                  <a:spLocks noChangeShapeType="1"/>
                </p:cNvSpPr>
                <p:nvPr/>
              </p:nvSpPr>
              <p:spPr bwMode="auto">
                <a:xfrm>
                  <a:off x="7532688" y="5595938"/>
                  <a:ext cx="219551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6" name="Line 77"/>
                <p:cNvSpPr>
                  <a:spLocks noChangeShapeType="1"/>
                </p:cNvSpPr>
                <p:nvPr/>
              </p:nvSpPr>
              <p:spPr bwMode="auto">
                <a:xfrm>
                  <a:off x="7886700" y="3154363"/>
                  <a:ext cx="146843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7" name="Line 78"/>
                <p:cNvSpPr>
                  <a:spLocks noChangeShapeType="1"/>
                </p:cNvSpPr>
                <p:nvPr/>
              </p:nvSpPr>
              <p:spPr bwMode="auto">
                <a:xfrm>
                  <a:off x="7874000" y="5870575"/>
                  <a:ext cx="146843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8" name="Line 79"/>
                <p:cNvSpPr>
                  <a:spLocks noChangeShapeType="1"/>
                </p:cNvSpPr>
                <p:nvPr/>
              </p:nvSpPr>
              <p:spPr bwMode="auto">
                <a:xfrm flipV="1">
                  <a:off x="7500938" y="3429001"/>
                  <a:ext cx="0" cy="21240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9" name="Line 80"/>
                <p:cNvSpPr>
                  <a:spLocks noChangeShapeType="1"/>
                </p:cNvSpPr>
                <p:nvPr/>
              </p:nvSpPr>
              <p:spPr bwMode="auto">
                <a:xfrm flipV="1">
                  <a:off x="9712325" y="3419476"/>
                  <a:ext cx="0" cy="21240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30" name="Line 81"/>
                <p:cNvSpPr>
                  <a:spLocks noChangeShapeType="1"/>
                </p:cNvSpPr>
                <p:nvPr/>
              </p:nvSpPr>
              <p:spPr bwMode="auto">
                <a:xfrm flipV="1">
                  <a:off x="7248525" y="3744914"/>
                  <a:ext cx="0" cy="152082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32" name="Oval 50"/>
                <p:cNvSpPr>
                  <a:spLocks noChangeArrowheads="1"/>
                </p:cNvSpPr>
                <p:nvPr/>
              </p:nvSpPr>
              <p:spPr bwMode="auto">
                <a:xfrm>
                  <a:off x="9948864" y="37115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</p:grpSp>
        </p:grpSp>
        <p:cxnSp>
          <p:nvCxnSpPr>
            <p:cNvPr id="7" name="Прямая со стрелкой 6"/>
            <p:cNvCxnSpPr/>
            <p:nvPr/>
          </p:nvCxnSpPr>
          <p:spPr>
            <a:xfrm>
              <a:off x="6158866" y="2262198"/>
              <a:ext cx="7038236" cy="34731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71" name="Овал 70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312688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1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112913" y="-13381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64764" y="4473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</p:nvPr>
            </p:nvGraphicFramePr>
            <p:xfrm>
              <a:off x="7103542" y="2925857"/>
              <a:ext cx="308643" cy="50334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3216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3542" y="2925857"/>
                            <a:ext cx="308643" cy="50334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</p:nvPr>
            </p:nvGraphicFramePr>
            <p:xfrm>
              <a:off x="10091520" y="3429199"/>
              <a:ext cx="195806" cy="46794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3217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520" y="3429199"/>
                            <a:ext cx="195806" cy="46794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/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3218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/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3219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/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3220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74089" y="60356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96114" y="447833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/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3221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/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3222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/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3223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/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3224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/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3225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/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3226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/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3227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/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3228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/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3229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/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3230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3661900" cy="2374433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cos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𝜋</m:t>
                                  </m:r>
                                </m:num>
                                <m:den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den>
                              </m:f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3661900" cy="2374433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/>
          <p:nvPr/>
        </p:nvCxnSpPr>
        <p:spPr>
          <a:xfrm flipH="1">
            <a:off x="7784414" y="1114282"/>
            <a:ext cx="1" cy="1939878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7406705" y="3163270"/>
                <a:ext cx="615553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US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𝟏</m:t>
                      </m:r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/</m:t>
                      </m:r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𝟐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406705" y="3163270"/>
                <a:ext cx="615553" cy="276999"/>
              </a:xfrm>
              <a:prstGeom prst="rect">
                <a:avLst/>
              </a:prstGeom>
              <a:blipFill>
                <a:blip r:embed="rId34"/>
                <a:stretch>
                  <a:fillRect l="-990" t="-2222" r="-9901" b="-35556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" name="Овал 70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6621905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1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2951770" cy="188846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ctg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𝜋</m:t>
                                  </m:r>
                                </m:num>
                                <m:den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6</m:t>
                                  </m:r>
                                </m:den>
                              </m:f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2951770" cy="1888466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/>
          <p:nvPr/>
        </p:nvCxnSpPr>
        <p:spPr>
          <a:xfrm flipV="1">
            <a:off x="8467934" y="2381071"/>
            <a:ext cx="2920238" cy="1576150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11128036" y="2015167"/>
                <a:ext cx="342337" cy="3096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ad>
                        <m:radPr>
                          <m:degHide m:val="on"/>
                          <m:ctrlPr>
                            <a:rPr lang="en-US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US" b="1" i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𝟑</m:t>
                          </m:r>
                        </m:e>
                      </m:rad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28036" y="2015167"/>
                <a:ext cx="342337" cy="309637"/>
              </a:xfrm>
              <a:prstGeom prst="rect">
                <a:avLst/>
              </a:prstGeom>
              <a:blipFill>
                <a:blip r:embed="rId4"/>
                <a:stretch>
                  <a:fillRect r="-15789" b="-8000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6" name="Группа 15"/>
          <p:cNvGrpSpPr/>
          <p:nvPr/>
        </p:nvGrpSpPr>
        <p:grpSpPr>
          <a:xfrm>
            <a:off x="4951995" y="1794579"/>
            <a:ext cx="7038236" cy="4359924"/>
            <a:chOff x="6158866" y="1704426"/>
            <a:chExt cx="7038236" cy="4359924"/>
          </a:xfrm>
        </p:grpSpPr>
        <p:grpSp>
          <p:nvGrpSpPr>
            <p:cNvPr id="4" name="Группа 3"/>
            <p:cNvGrpSpPr/>
            <p:nvPr/>
          </p:nvGrpSpPr>
          <p:grpSpPr>
            <a:xfrm>
              <a:off x="6980350" y="1704426"/>
              <a:ext cx="4806748" cy="4359924"/>
              <a:chOff x="5995832" y="2393112"/>
              <a:chExt cx="4664365" cy="4230777"/>
            </a:xfrm>
          </p:grpSpPr>
          <p:sp>
            <p:nvSpPr>
              <p:cNvPr id="19461" name="Oval 5"/>
              <p:cNvSpPr>
                <a:spLocks noChangeArrowheads="1"/>
              </p:cNvSpPr>
              <p:nvPr/>
            </p:nvSpPr>
            <p:spPr bwMode="auto">
              <a:xfrm>
                <a:off x="7034213" y="2960689"/>
                <a:ext cx="3167062" cy="3095625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marL="342900" indent="-342900">
                  <a:spcBef>
                    <a:spcPct val="20000"/>
                  </a:spcBef>
                  <a:buClr>
                    <a:schemeClr val="tx1"/>
                  </a:buClr>
                  <a:buSzPct val="75000"/>
                  <a:buFont typeface="Wingdings" panose="05000000000000000000" pitchFamily="2" charset="2"/>
                  <a:buChar char="l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tx1"/>
                  </a:buClr>
                  <a:buSzPct val="7500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tx1"/>
                  </a:buClr>
                  <a:buSzPct val="75000"/>
                  <a:buFont typeface="Wingdings" panose="05000000000000000000" pitchFamily="2" charset="2"/>
                  <a:buChar char="l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tx1"/>
                  </a:buClr>
                  <a:buSzPct val="80000"/>
                  <a:buChar char="–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ru-RU" altLang="ru-RU" sz="2400"/>
                  <a:t>                       </a:t>
                </a:r>
              </a:p>
            </p:txBody>
          </p:sp>
          <p:grpSp>
            <p:nvGrpSpPr>
              <p:cNvPr id="3" name="Группа 2"/>
              <p:cNvGrpSpPr/>
              <p:nvPr/>
            </p:nvGrpSpPr>
            <p:grpSpPr>
              <a:xfrm>
                <a:off x="5995832" y="2393112"/>
                <a:ext cx="4664365" cy="4230777"/>
                <a:chOff x="6003635" y="2384426"/>
                <a:chExt cx="4664365" cy="4230777"/>
              </a:xfrm>
            </p:grpSpPr>
            <p:sp>
              <p:nvSpPr>
                <p:cNvPr id="19462" name="Line 6"/>
                <p:cNvSpPr>
                  <a:spLocks noChangeShapeType="1"/>
                </p:cNvSpPr>
                <p:nvPr/>
              </p:nvSpPr>
              <p:spPr bwMode="auto">
                <a:xfrm flipV="1">
                  <a:off x="8616950" y="2457450"/>
                  <a:ext cx="0" cy="381635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463" name="Line 7"/>
                <p:cNvSpPr>
                  <a:spLocks noChangeShapeType="1"/>
                </p:cNvSpPr>
                <p:nvPr/>
              </p:nvSpPr>
              <p:spPr bwMode="auto">
                <a:xfrm>
                  <a:off x="6499224" y="4491038"/>
                  <a:ext cx="4105275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464" name="Rectangle 8"/>
                <p:cNvSpPr>
                  <a:spLocks noChangeArrowheads="1"/>
                </p:cNvSpPr>
                <p:nvPr/>
              </p:nvSpPr>
              <p:spPr bwMode="auto">
                <a:xfrm>
                  <a:off x="10306050" y="4437063"/>
                  <a:ext cx="361950" cy="3667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i="1"/>
                    <a:t>x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5" name="Rectangle 9"/>
                <p:cNvSpPr>
                  <a:spLocks noChangeArrowheads="1"/>
                </p:cNvSpPr>
                <p:nvPr/>
              </p:nvSpPr>
              <p:spPr bwMode="auto">
                <a:xfrm>
                  <a:off x="8328025" y="2384426"/>
                  <a:ext cx="361950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i="1"/>
                    <a:t>y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6" name="Rectangle 10"/>
                <p:cNvSpPr>
                  <a:spLocks noChangeArrowheads="1"/>
                </p:cNvSpPr>
                <p:nvPr/>
              </p:nvSpPr>
              <p:spPr bwMode="auto">
                <a:xfrm>
                  <a:off x="8401051" y="4508501"/>
                  <a:ext cx="346075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sz="1400"/>
                    <a:t>0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7" name="Rectangle 11"/>
                <p:cNvSpPr>
                  <a:spLocks noChangeArrowheads="1"/>
                </p:cNvSpPr>
                <p:nvPr/>
              </p:nvSpPr>
              <p:spPr bwMode="auto">
                <a:xfrm>
                  <a:off x="8378825" y="2637492"/>
                  <a:ext cx="346075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sz="1400" dirty="0"/>
                    <a:t>1</a:t>
                  </a:r>
                  <a:r>
                    <a:rPr lang="ru-RU" altLang="ru-RU" dirty="0"/>
                    <a:t> </a:t>
                  </a:r>
                </a:p>
              </p:txBody>
            </p:sp>
            <p:graphicFrame>
              <p:nvGraphicFramePr>
                <p:cNvPr id="143364" name="Object 4"/>
                <p:cNvGraphicFramePr>
                  <a:graphicFrameLocks noGrp="1" noChangeAspect="1"/>
                </p:cNvGraphicFramePr>
                <p:nvPr>
                  <p:ph sz="quarter" idx="2"/>
                </p:nvPr>
              </p:nvGraphicFramePr>
              <p:xfrm>
                <a:off x="7103786" y="2925990"/>
                <a:ext cx="308095" cy="503736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9611" name="Equation" r:id="rId5" imgW="241195" imgH="393529" progId="Equation.DSMT4">
                        <p:embed/>
                      </p:oleObj>
                    </mc:Choice>
                    <mc:Fallback>
                      <p:oleObj name="Equation" r:id="rId5" imgW="241195" imgH="393529" progId="Equation.DSMT4">
                        <p:embed/>
                        <p:pic>
                          <p:nvPicPr>
                            <p:cNvPr id="143364" name="Object 4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103786" y="2925990"/>
                              <a:ext cx="308095" cy="503736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16" name="Object 56"/>
                <p:cNvGraphicFramePr>
                  <a:graphicFrameLocks noGrp="1" noChangeAspect="1"/>
                </p:cNvGraphicFramePr>
                <p:nvPr>
                  <p:ph sz="quarter" idx="3"/>
                </p:nvPr>
              </p:nvGraphicFramePr>
              <p:xfrm>
                <a:off x="10092309" y="3429727"/>
                <a:ext cx="195640" cy="46830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9612" name="Equation" r:id="rId7" imgW="164957" imgH="393359" progId="Equation.DSMT4">
                        <p:embed/>
                      </p:oleObj>
                    </mc:Choice>
                    <mc:Fallback>
                      <p:oleObj name="Equation" r:id="rId7" imgW="164957" imgH="393359" progId="Equation.DSMT4">
                        <p:embed/>
                        <p:pic>
                          <p:nvPicPr>
                            <p:cNvPr id="143416" name="Object 56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0092309" y="3429727"/>
                              <a:ext cx="195640" cy="46830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69" name="Oval 13"/>
                <p:cNvSpPr>
                  <a:spLocks noChangeArrowheads="1"/>
                </p:cNvSpPr>
                <p:nvPr/>
              </p:nvSpPr>
              <p:spPr bwMode="auto">
                <a:xfrm>
                  <a:off x="10164764" y="44735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78" name="Oval 18"/>
                <p:cNvSpPr>
                  <a:spLocks noChangeArrowheads="1"/>
                </p:cNvSpPr>
                <p:nvPr/>
              </p:nvSpPr>
              <p:spPr bwMode="auto">
                <a:xfrm>
                  <a:off x="9685339" y="3357564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79" name="Oval 19"/>
                <p:cNvSpPr>
                  <a:spLocks noChangeArrowheads="1"/>
                </p:cNvSpPr>
                <p:nvPr/>
              </p:nvSpPr>
              <p:spPr bwMode="auto">
                <a:xfrm>
                  <a:off x="7473950" y="3378200"/>
                  <a:ext cx="71438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76" name="Rectangle 20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381" name="Object 21"/>
                <p:cNvGraphicFramePr>
                  <a:graphicFrameLocks noChangeAspect="1"/>
                </p:cNvGraphicFramePr>
                <p:nvPr/>
              </p:nvGraphicFramePr>
              <p:xfrm>
                <a:off x="9832975" y="2930526"/>
                <a:ext cx="217488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9613" name="Equation" r:id="rId9" imgW="164957" imgH="393359" progId="Equation.DSMT4">
                        <p:embed/>
                      </p:oleObj>
                    </mc:Choice>
                    <mc:Fallback>
                      <p:oleObj name="Equation" r:id="rId9" imgW="164957" imgH="393359" progId="Equation.DSMT4">
                        <p:embed/>
                        <p:pic>
                          <p:nvPicPr>
                            <p:cNvPr id="143381" name="Object 21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832975" y="2930526"/>
                              <a:ext cx="217488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78" name="Rectangle 22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79" name="Rectangle 23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80" name="Rectangle 25"/>
                <p:cNvSpPr>
                  <a:spLocks noChangeArrowheads="1"/>
                </p:cNvSpPr>
                <p:nvPr/>
              </p:nvSpPr>
              <p:spPr bwMode="auto">
                <a:xfrm>
                  <a:off x="6003635" y="3049866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87" name="Oval 27"/>
                <p:cNvSpPr>
                  <a:spLocks noChangeArrowheads="1"/>
                </p:cNvSpPr>
                <p:nvPr/>
              </p:nvSpPr>
              <p:spPr bwMode="auto">
                <a:xfrm>
                  <a:off x="9688514" y="5564189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88" name="Oval 28"/>
                <p:cNvSpPr>
                  <a:spLocks noChangeArrowheads="1"/>
                </p:cNvSpPr>
                <p:nvPr/>
              </p:nvSpPr>
              <p:spPr bwMode="auto">
                <a:xfrm>
                  <a:off x="7477125" y="556418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389" name="Object 29"/>
                <p:cNvGraphicFramePr>
                  <a:graphicFrameLocks noChangeAspect="1"/>
                </p:cNvGraphicFramePr>
                <p:nvPr/>
              </p:nvGraphicFramePr>
              <p:xfrm>
                <a:off x="7081839" y="5583239"/>
                <a:ext cx="307975" cy="50323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9614" name="Equation" r:id="rId11" imgW="241195" imgH="393529" progId="Equation.DSMT4">
                        <p:embed/>
                      </p:oleObj>
                    </mc:Choice>
                    <mc:Fallback>
                      <p:oleObj name="Equation" r:id="rId11" imgW="241195" imgH="393529" progId="Equation.DSMT4">
                        <p:embed/>
                        <p:pic>
                          <p:nvPicPr>
                            <p:cNvPr id="143389" name="Object 29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081839" y="5583239"/>
                              <a:ext cx="307975" cy="503237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390" name="Object 30"/>
                <p:cNvGraphicFramePr>
                  <a:graphicFrameLocks noChangeAspect="1"/>
                </p:cNvGraphicFramePr>
                <p:nvPr/>
              </p:nvGraphicFramePr>
              <p:xfrm>
                <a:off x="9815513" y="5575301"/>
                <a:ext cx="315912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9615" name="Equation" r:id="rId13" imgW="241195" imgH="393529" progId="Equation.DSMT4">
                        <p:embed/>
                      </p:oleObj>
                    </mc:Choice>
                    <mc:Fallback>
                      <p:oleObj name="Equation" r:id="rId13" imgW="241195" imgH="393529" progId="Equation.DSMT4">
                        <p:embed/>
                        <p:pic>
                          <p:nvPicPr>
                            <p:cNvPr id="143390" name="Object 30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815513" y="5575301"/>
                              <a:ext cx="315912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89" name="Line 37"/>
                <p:cNvSpPr>
                  <a:spLocks noChangeShapeType="1"/>
                </p:cNvSpPr>
                <p:nvPr/>
              </p:nvSpPr>
              <p:spPr bwMode="auto">
                <a:xfrm>
                  <a:off x="8509000" y="4437063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3398" name="Line 38"/>
                <p:cNvSpPr>
                  <a:spLocks noChangeShapeType="1"/>
                </p:cNvSpPr>
                <p:nvPr/>
              </p:nvSpPr>
              <p:spPr bwMode="auto">
                <a:xfrm flipV="1">
                  <a:off x="7521575" y="3432176"/>
                  <a:ext cx="2160588" cy="215741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3399" name="Line 39"/>
                <p:cNvSpPr>
                  <a:spLocks noChangeShapeType="1"/>
                </p:cNvSpPr>
                <p:nvPr/>
              </p:nvSpPr>
              <p:spPr bwMode="auto">
                <a:xfrm flipH="1" flipV="1">
                  <a:off x="7515225" y="3402013"/>
                  <a:ext cx="2184400" cy="21891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2" name="Line 40"/>
                <p:cNvSpPr>
                  <a:spLocks noChangeShapeType="1"/>
                </p:cNvSpPr>
                <p:nvPr/>
              </p:nvSpPr>
              <p:spPr bwMode="auto">
                <a:xfrm flipV="1">
                  <a:off x="9372600" y="3141663"/>
                  <a:ext cx="0" cy="27352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3" name="Oval 41"/>
                <p:cNvSpPr>
                  <a:spLocks noChangeArrowheads="1"/>
                </p:cNvSpPr>
                <p:nvPr/>
              </p:nvSpPr>
              <p:spPr bwMode="auto">
                <a:xfrm>
                  <a:off x="9336089" y="3105150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4" name="Oval 42"/>
                <p:cNvSpPr>
                  <a:spLocks noChangeArrowheads="1"/>
                </p:cNvSpPr>
                <p:nvPr/>
              </p:nvSpPr>
              <p:spPr bwMode="auto">
                <a:xfrm>
                  <a:off x="9336089" y="5842000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5" name="Line 43"/>
                <p:cNvSpPr>
                  <a:spLocks noChangeShapeType="1"/>
                </p:cNvSpPr>
                <p:nvPr/>
              </p:nvSpPr>
              <p:spPr bwMode="auto">
                <a:xfrm flipV="1">
                  <a:off x="7859713" y="3141663"/>
                  <a:ext cx="0" cy="27352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6" name="Oval 45"/>
                <p:cNvSpPr>
                  <a:spLocks noChangeArrowheads="1"/>
                </p:cNvSpPr>
                <p:nvPr/>
              </p:nvSpPr>
              <p:spPr bwMode="auto">
                <a:xfrm>
                  <a:off x="7823200" y="311308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7" name="Oval 46"/>
                <p:cNvSpPr>
                  <a:spLocks noChangeArrowheads="1"/>
                </p:cNvSpPr>
                <p:nvPr/>
              </p:nvSpPr>
              <p:spPr bwMode="auto">
                <a:xfrm>
                  <a:off x="7823200" y="5827714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8" name="Line 47"/>
                <p:cNvSpPr>
                  <a:spLocks noChangeShapeType="1"/>
                </p:cNvSpPr>
                <p:nvPr/>
              </p:nvSpPr>
              <p:spPr bwMode="auto">
                <a:xfrm>
                  <a:off x="7248526" y="3752850"/>
                  <a:ext cx="2735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9" name="Line 48"/>
                <p:cNvSpPr>
                  <a:spLocks noChangeShapeType="1"/>
                </p:cNvSpPr>
                <p:nvPr/>
              </p:nvSpPr>
              <p:spPr bwMode="auto">
                <a:xfrm>
                  <a:off x="7248526" y="5265738"/>
                  <a:ext cx="2735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00" name="Oval 49"/>
                <p:cNvSpPr>
                  <a:spLocks noChangeArrowheads="1"/>
                </p:cNvSpPr>
                <p:nvPr/>
              </p:nvSpPr>
              <p:spPr bwMode="auto">
                <a:xfrm>
                  <a:off x="7204075" y="371633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1" name="Oval 51"/>
                <p:cNvSpPr>
                  <a:spLocks noChangeArrowheads="1"/>
                </p:cNvSpPr>
                <p:nvPr/>
              </p:nvSpPr>
              <p:spPr bwMode="auto">
                <a:xfrm>
                  <a:off x="7204075" y="522763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2" name="Oval 52"/>
                <p:cNvSpPr>
                  <a:spLocks noChangeArrowheads="1"/>
                </p:cNvSpPr>
                <p:nvPr/>
              </p:nvSpPr>
              <p:spPr bwMode="auto">
                <a:xfrm>
                  <a:off x="9959975" y="5237164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3" name="Oval 53"/>
                <p:cNvSpPr>
                  <a:spLocks noChangeArrowheads="1"/>
                </p:cNvSpPr>
                <p:nvPr/>
              </p:nvSpPr>
              <p:spPr bwMode="auto">
                <a:xfrm>
                  <a:off x="8580439" y="29241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4" name="Oval 54"/>
                <p:cNvSpPr>
                  <a:spLocks noChangeArrowheads="1"/>
                </p:cNvSpPr>
                <p:nvPr/>
              </p:nvSpPr>
              <p:spPr bwMode="auto">
                <a:xfrm>
                  <a:off x="8574089" y="60356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5" name="Oval 55"/>
                <p:cNvSpPr>
                  <a:spLocks noChangeArrowheads="1"/>
                </p:cNvSpPr>
                <p:nvPr/>
              </p:nvSpPr>
              <p:spPr bwMode="auto">
                <a:xfrm>
                  <a:off x="6996114" y="4478339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418" name="Object 58"/>
                <p:cNvGraphicFramePr>
                  <a:graphicFrameLocks noChangeAspect="1"/>
                </p:cNvGraphicFramePr>
                <p:nvPr/>
              </p:nvGraphicFramePr>
              <p:xfrm>
                <a:off x="6743701" y="3429000"/>
                <a:ext cx="307975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9616" name="Equation" r:id="rId15" imgW="241195" imgH="393529" progId="Equation.DSMT4">
                        <p:embed/>
                      </p:oleObj>
                    </mc:Choice>
                    <mc:Fallback>
                      <p:oleObj name="Equation" r:id="rId15" imgW="241195" imgH="393529" progId="Equation.DSMT4">
                        <p:embed/>
                        <p:pic>
                          <p:nvPicPr>
                            <p:cNvPr id="143418" name="Object 58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743701" y="3429000"/>
                              <a:ext cx="307975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19" name="Object 59"/>
                <p:cNvGraphicFramePr>
                  <a:graphicFrameLocks noChangeAspect="1"/>
                </p:cNvGraphicFramePr>
                <p:nvPr/>
              </p:nvGraphicFramePr>
              <p:xfrm>
                <a:off x="8688389" y="2384426"/>
                <a:ext cx="217487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9617" name="Equation" r:id="rId17" imgW="164957" imgH="393359" progId="Equation.DSMT4">
                        <p:embed/>
                      </p:oleObj>
                    </mc:Choice>
                    <mc:Fallback>
                      <p:oleObj name="Equation" r:id="rId17" imgW="164957" imgH="393359" progId="Equation.DSMT4">
                        <p:embed/>
                        <p:pic>
                          <p:nvPicPr>
                            <p:cNvPr id="143419" name="Object 59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8688389" y="2384426"/>
                              <a:ext cx="217487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0" name="Object 60"/>
                <p:cNvGraphicFramePr>
                  <a:graphicFrameLocks noChangeAspect="1"/>
                </p:cNvGraphicFramePr>
                <p:nvPr/>
              </p:nvGraphicFramePr>
              <p:xfrm>
                <a:off x="6635750" y="4221163"/>
                <a:ext cx="323850" cy="2032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9618" name="Equation" r:id="rId19" imgW="139700" imgH="139700" progId="Equation.DSMT4">
                        <p:embed/>
                      </p:oleObj>
                    </mc:Choice>
                    <mc:Fallback>
                      <p:oleObj name="Equation" r:id="rId19" imgW="139700" imgH="139700" progId="Equation.DSMT4">
                        <p:embed/>
                        <p:pic>
                          <p:nvPicPr>
                            <p:cNvPr id="143420" name="Object 60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635750" y="4221163"/>
                              <a:ext cx="323850" cy="203200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1" name="Object 61"/>
                <p:cNvGraphicFramePr>
                  <a:graphicFrameLocks noChangeAspect="1"/>
                </p:cNvGraphicFramePr>
                <p:nvPr/>
              </p:nvGraphicFramePr>
              <p:xfrm>
                <a:off x="8326070" y="6111965"/>
                <a:ext cx="309563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9619" name="Equation" r:id="rId21" imgW="241195" imgH="393529" progId="Equation.DSMT4">
                        <p:embed/>
                      </p:oleObj>
                    </mc:Choice>
                    <mc:Fallback>
                      <p:oleObj name="Equation" r:id="rId21" imgW="241195" imgH="393529" progId="Equation.DSMT4">
                        <p:embed/>
                        <p:pic>
                          <p:nvPicPr>
                            <p:cNvPr id="143421" name="Object 61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8326070" y="6111965"/>
                              <a:ext cx="309563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2" name="Object 62"/>
                <p:cNvGraphicFramePr>
                  <a:graphicFrameLocks noChangeAspect="1"/>
                </p:cNvGraphicFramePr>
                <p:nvPr/>
              </p:nvGraphicFramePr>
              <p:xfrm>
                <a:off x="6780213" y="5049839"/>
                <a:ext cx="309562" cy="50323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9620" name="Equation" r:id="rId23" imgW="241195" imgH="393529" progId="Equation.DSMT4">
                        <p:embed/>
                      </p:oleObj>
                    </mc:Choice>
                    <mc:Fallback>
                      <p:oleObj name="Equation" r:id="rId23" imgW="241195" imgH="393529" progId="Equation.DSMT4">
                        <p:embed/>
                        <p:pic>
                          <p:nvPicPr>
                            <p:cNvPr id="143422" name="Object 62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780213" y="5049839"/>
                              <a:ext cx="309562" cy="503237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3" name="Object 63"/>
                <p:cNvGraphicFramePr>
                  <a:graphicFrameLocks noChangeAspect="1"/>
                </p:cNvGraphicFramePr>
                <p:nvPr/>
              </p:nvGraphicFramePr>
              <p:xfrm>
                <a:off x="10171113" y="5070475"/>
                <a:ext cx="374650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9621" name="Equation" r:id="rId25" imgW="291973" imgH="393529" progId="Equation.DSMT4">
                        <p:embed/>
                      </p:oleObj>
                    </mc:Choice>
                    <mc:Fallback>
                      <p:oleObj name="Equation" r:id="rId25" imgW="291973" imgH="393529" progId="Equation.DSMT4">
                        <p:embed/>
                        <p:pic>
                          <p:nvPicPr>
                            <p:cNvPr id="143423" name="Object 63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0171113" y="5070475"/>
                              <a:ext cx="374650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4" name="Object 64"/>
                <p:cNvGraphicFramePr>
                  <a:graphicFrameLocks noChangeAspect="1"/>
                </p:cNvGraphicFramePr>
                <p:nvPr/>
              </p:nvGraphicFramePr>
              <p:xfrm>
                <a:off x="9299575" y="2528889"/>
                <a:ext cx="217488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9622" name="Equation" r:id="rId27" imgW="164957" imgH="393359" progId="Equation.DSMT4">
                        <p:embed/>
                      </p:oleObj>
                    </mc:Choice>
                    <mc:Fallback>
                      <p:oleObj name="Equation" r:id="rId27" imgW="164957" imgH="393359" progId="Equation.DSMT4">
                        <p:embed/>
                        <p:pic>
                          <p:nvPicPr>
                            <p:cNvPr id="143424" name="Object 64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299575" y="2528889"/>
                              <a:ext cx="217488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5" name="Object 65"/>
                <p:cNvGraphicFramePr>
                  <a:graphicFrameLocks noChangeAspect="1"/>
                </p:cNvGraphicFramePr>
                <p:nvPr/>
              </p:nvGraphicFramePr>
              <p:xfrm>
                <a:off x="9255763" y="5949951"/>
                <a:ext cx="317500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9623" name="Equation" r:id="rId29" imgW="241195" imgH="393529" progId="Equation.DSMT4">
                        <p:embed/>
                      </p:oleObj>
                    </mc:Choice>
                    <mc:Fallback>
                      <p:oleObj name="Equation" r:id="rId29" imgW="241195" imgH="393529" progId="Equation.DSMT4">
                        <p:embed/>
                        <p:pic>
                          <p:nvPicPr>
                            <p:cNvPr id="143425" name="Object 65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255763" y="5949951"/>
                              <a:ext cx="317500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6" name="Object 66"/>
                <p:cNvGraphicFramePr>
                  <a:graphicFrameLocks noChangeAspect="1"/>
                </p:cNvGraphicFramePr>
                <p:nvPr/>
              </p:nvGraphicFramePr>
              <p:xfrm>
                <a:off x="7666039" y="2565401"/>
                <a:ext cx="319087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9624" name="Equation" r:id="rId31" imgW="241195" imgH="393529" progId="Equation.DSMT4">
                        <p:embed/>
                      </p:oleObj>
                    </mc:Choice>
                    <mc:Fallback>
                      <p:oleObj name="Equation" r:id="rId31" imgW="241195" imgH="393529" progId="Equation.DSMT4">
                        <p:embed/>
                        <p:pic>
                          <p:nvPicPr>
                            <p:cNvPr id="143426" name="Object 66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666039" y="2565401"/>
                              <a:ext cx="319087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7" name="Object 67"/>
                <p:cNvGraphicFramePr>
                  <a:graphicFrameLocks noChangeAspect="1"/>
                </p:cNvGraphicFramePr>
                <p:nvPr/>
              </p:nvGraphicFramePr>
              <p:xfrm>
                <a:off x="7594600" y="5949951"/>
                <a:ext cx="317500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9625" name="Equation" r:id="rId33" imgW="241195" imgH="393529" progId="Equation.DSMT4">
                        <p:embed/>
                      </p:oleObj>
                    </mc:Choice>
                    <mc:Fallback>
                      <p:oleObj name="Equation" r:id="rId33" imgW="241195" imgH="393529" progId="Equation.DSMT4">
                        <p:embed/>
                        <p:pic>
                          <p:nvPicPr>
                            <p:cNvPr id="143427" name="Object 67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594600" y="5949951"/>
                              <a:ext cx="317500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524" name="Line 75"/>
                <p:cNvSpPr>
                  <a:spLocks noChangeShapeType="1"/>
                </p:cNvSpPr>
                <p:nvPr/>
              </p:nvSpPr>
              <p:spPr bwMode="auto">
                <a:xfrm>
                  <a:off x="7529513" y="3398838"/>
                  <a:ext cx="219551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5" name="Line 76"/>
                <p:cNvSpPr>
                  <a:spLocks noChangeShapeType="1"/>
                </p:cNvSpPr>
                <p:nvPr/>
              </p:nvSpPr>
              <p:spPr bwMode="auto">
                <a:xfrm>
                  <a:off x="7532688" y="5595938"/>
                  <a:ext cx="219551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6" name="Line 77"/>
                <p:cNvSpPr>
                  <a:spLocks noChangeShapeType="1"/>
                </p:cNvSpPr>
                <p:nvPr/>
              </p:nvSpPr>
              <p:spPr bwMode="auto">
                <a:xfrm>
                  <a:off x="7886700" y="3154363"/>
                  <a:ext cx="146843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7" name="Line 78"/>
                <p:cNvSpPr>
                  <a:spLocks noChangeShapeType="1"/>
                </p:cNvSpPr>
                <p:nvPr/>
              </p:nvSpPr>
              <p:spPr bwMode="auto">
                <a:xfrm>
                  <a:off x="7874000" y="5870575"/>
                  <a:ext cx="146843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8" name="Line 79"/>
                <p:cNvSpPr>
                  <a:spLocks noChangeShapeType="1"/>
                </p:cNvSpPr>
                <p:nvPr/>
              </p:nvSpPr>
              <p:spPr bwMode="auto">
                <a:xfrm flipV="1">
                  <a:off x="7500938" y="3429001"/>
                  <a:ext cx="0" cy="21240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9" name="Line 80"/>
                <p:cNvSpPr>
                  <a:spLocks noChangeShapeType="1"/>
                </p:cNvSpPr>
                <p:nvPr/>
              </p:nvSpPr>
              <p:spPr bwMode="auto">
                <a:xfrm flipV="1">
                  <a:off x="9712325" y="3419476"/>
                  <a:ext cx="0" cy="21240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30" name="Line 81"/>
                <p:cNvSpPr>
                  <a:spLocks noChangeShapeType="1"/>
                </p:cNvSpPr>
                <p:nvPr/>
              </p:nvSpPr>
              <p:spPr bwMode="auto">
                <a:xfrm flipV="1">
                  <a:off x="7248525" y="3744914"/>
                  <a:ext cx="0" cy="152082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32" name="Oval 50"/>
                <p:cNvSpPr>
                  <a:spLocks noChangeArrowheads="1"/>
                </p:cNvSpPr>
                <p:nvPr/>
              </p:nvSpPr>
              <p:spPr bwMode="auto">
                <a:xfrm>
                  <a:off x="9948864" y="37115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</p:grpSp>
        </p:grpSp>
        <p:cxnSp>
          <p:nvCxnSpPr>
            <p:cNvPr id="7" name="Прямая со стрелкой 6"/>
            <p:cNvCxnSpPr/>
            <p:nvPr/>
          </p:nvCxnSpPr>
          <p:spPr>
            <a:xfrm>
              <a:off x="6158866" y="2262198"/>
              <a:ext cx="7038236" cy="34731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72" name="Овал 71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7390023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2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3554499" cy="2374433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ctg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4</m:t>
                                  </m:r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𝜋</m:t>
                                  </m:r>
                                </m:num>
                                <m:den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den>
                              </m:f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3554499" cy="2374433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>
            <a:stCxn id="19497" idx="0"/>
            <a:endCxn id="143424" idx="2"/>
          </p:cNvCxnSpPr>
          <p:nvPr/>
        </p:nvCxnSpPr>
        <p:spPr>
          <a:xfrm flipV="1">
            <a:off x="7685397" y="2457143"/>
            <a:ext cx="1596696" cy="2885832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9356531" y="1974535"/>
                <a:ext cx="594009" cy="3096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ad>
                        <m:radPr>
                          <m:degHide m:val="on"/>
                          <m:ctrlPr>
                            <a:rPr lang="en-US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US" b="1" i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𝟑</m:t>
                          </m:r>
                        </m:e>
                      </m:rad>
                      <m:r>
                        <a:rPr lang="en-US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/</m:t>
                      </m:r>
                      <m:r>
                        <a:rPr lang="en-US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𝟑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356531" y="1974535"/>
                <a:ext cx="594009" cy="309637"/>
              </a:xfrm>
              <a:prstGeom prst="rect">
                <a:avLst/>
              </a:prstGeom>
              <a:blipFill>
                <a:blip r:embed="rId4"/>
                <a:stretch>
                  <a:fillRect r="-10309" b="-31373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6" name="Группа 15"/>
          <p:cNvGrpSpPr/>
          <p:nvPr/>
        </p:nvGrpSpPr>
        <p:grpSpPr>
          <a:xfrm>
            <a:off x="4951995" y="1794579"/>
            <a:ext cx="7038236" cy="4359924"/>
            <a:chOff x="6158866" y="1704426"/>
            <a:chExt cx="7038236" cy="4359924"/>
          </a:xfrm>
        </p:grpSpPr>
        <p:grpSp>
          <p:nvGrpSpPr>
            <p:cNvPr id="4" name="Группа 3"/>
            <p:cNvGrpSpPr/>
            <p:nvPr/>
          </p:nvGrpSpPr>
          <p:grpSpPr>
            <a:xfrm>
              <a:off x="6980350" y="1704426"/>
              <a:ext cx="4806748" cy="4359924"/>
              <a:chOff x="5995832" y="2393112"/>
              <a:chExt cx="4664365" cy="4230777"/>
            </a:xfrm>
          </p:grpSpPr>
          <p:sp>
            <p:nvSpPr>
              <p:cNvPr id="19461" name="Oval 5"/>
              <p:cNvSpPr>
                <a:spLocks noChangeArrowheads="1"/>
              </p:cNvSpPr>
              <p:nvPr/>
            </p:nvSpPr>
            <p:spPr bwMode="auto">
              <a:xfrm>
                <a:off x="7034213" y="2960689"/>
                <a:ext cx="3167062" cy="3095625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marL="342900" indent="-342900">
                  <a:spcBef>
                    <a:spcPct val="20000"/>
                  </a:spcBef>
                  <a:buClr>
                    <a:schemeClr val="tx1"/>
                  </a:buClr>
                  <a:buSzPct val="75000"/>
                  <a:buFont typeface="Wingdings" panose="05000000000000000000" pitchFamily="2" charset="2"/>
                  <a:buChar char="l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tx1"/>
                  </a:buClr>
                  <a:buSzPct val="7500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tx1"/>
                  </a:buClr>
                  <a:buSzPct val="75000"/>
                  <a:buFont typeface="Wingdings" panose="05000000000000000000" pitchFamily="2" charset="2"/>
                  <a:buChar char="l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tx1"/>
                  </a:buClr>
                  <a:buSzPct val="80000"/>
                  <a:buChar char="–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ru-RU" altLang="ru-RU" sz="2400"/>
                  <a:t>                       </a:t>
                </a:r>
              </a:p>
            </p:txBody>
          </p:sp>
          <p:grpSp>
            <p:nvGrpSpPr>
              <p:cNvPr id="3" name="Группа 2"/>
              <p:cNvGrpSpPr/>
              <p:nvPr/>
            </p:nvGrpSpPr>
            <p:grpSpPr>
              <a:xfrm>
                <a:off x="5995832" y="2393112"/>
                <a:ext cx="4664365" cy="4230777"/>
                <a:chOff x="6003635" y="2384426"/>
                <a:chExt cx="4664365" cy="4230777"/>
              </a:xfrm>
            </p:grpSpPr>
            <p:sp>
              <p:nvSpPr>
                <p:cNvPr id="19462" name="Line 6"/>
                <p:cNvSpPr>
                  <a:spLocks noChangeShapeType="1"/>
                </p:cNvSpPr>
                <p:nvPr/>
              </p:nvSpPr>
              <p:spPr bwMode="auto">
                <a:xfrm flipV="1">
                  <a:off x="8616950" y="2457450"/>
                  <a:ext cx="0" cy="381635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463" name="Line 7"/>
                <p:cNvSpPr>
                  <a:spLocks noChangeShapeType="1"/>
                </p:cNvSpPr>
                <p:nvPr/>
              </p:nvSpPr>
              <p:spPr bwMode="auto">
                <a:xfrm>
                  <a:off x="6499224" y="4491038"/>
                  <a:ext cx="4105275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464" name="Rectangle 8"/>
                <p:cNvSpPr>
                  <a:spLocks noChangeArrowheads="1"/>
                </p:cNvSpPr>
                <p:nvPr/>
              </p:nvSpPr>
              <p:spPr bwMode="auto">
                <a:xfrm>
                  <a:off x="10306050" y="4437063"/>
                  <a:ext cx="361950" cy="3667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i="1"/>
                    <a:t>x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5" name="Rectangle 9"/>
                <p:cNvSpPr>
                  <a:spLocks noChangeArrowheads="1"/>
                </p:cNvSpPr>
                <p:nvPr/>
              </p:nvSpPr>
              <p:spPr bwMode="auto">
                <a:xfrm>
                  <a:off x="8328025" y="2384426"/>
                  <a:ext cx="361950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i="1"/>
                    <a:t>y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6" name="Rectangle 10"/>
                <p:cNvSpPr>
                  <a:spLocks noChangeArrowheads="1"/>
                </p:cNvSpPr>
                <p:nvPr/>
              </p:nvSpPr>
              <p:spPr bwMode="auto">
                <a:xfrm>
                  <a:off x="8401051" y="4508501"/>
                  <a:ext cx="346075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sz="1400"/>
                    <a:t>0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7" name="Rectangle 11"/>
                <p:cNvSpPr>
                  <a:spLocks noChangeArrowheads="1"/>
                </p:cNvSpPr>
                <p:nvPr/>
              </p:nvSpPr>
              <p:spPr bwMode="auto">
                <a:xfrm>
                  <a:off x="8378825" y="2637492"/>
                  <a:ext cx="346075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sz="1400" dirty="0"/>
                    <a:t>1</a:t>
                  </a:r>
                  <a:r>
                    <a:rPr lang="ru-RU" altLang="ru-RU" dirty="0"/>
                    <a:t> </a:t>
                  </a:r>
                </a:p>
              </p:txBody>
            </p:sp>
            <p:graphicFrame>
              <p:nvGraphicFramePr>
                <p:cNvPr id="143364" name="Object 4"/>
                <p:cNvGraphicFramePr>
                  <a:graphicFrameLocks noGrp="1" noChangeAspect="1"/>
                </p:cNvGraphicFramePr>
                <p:nvPr>
                  <p:ph sz="quarter" idx="2"/>
                </p:nvPr>
              </p:nvGraphicFramePr>
              <p:xfrm>
                <a:off x="7103786" y="2925990"/>
                <a:ext cx="308095" cy="503736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6779" name="Equation" r:id="rId5" imgW="241195" imgH="393529" progId="Equation.DSMT4">
                        <p:embed/>
                      </p:oleObj>
                    </mc:Choice>
                    <mc:Fallback>
                      <p:oleObj name="Equation" r:id="rId5" imgW="241195" imgH="393529" progId="Equation.DSMT4">
                        <p:embed/>
                        <p:pic>
                          <p:nvPicPr>
                            <p:cNvPr id="143364" name="Object 4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103786" y="2925990"/>
                              <a:ext cx="308095" cy="503736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16" name="Object 56"/>
                <p:cNvGraphicFramePr>
                  <a:graphicFrameLocks noGrp="1" noChangeAspect="1"/>
                </p:cNvGraphicFramePr>
                <p:nvPr>
                  <p:ph sz="quarter" idx="3"/>
                </p:nvPr>
              </p:nvGraphicFramePr>
              <p:xfrm>
                <a:off x="10092309" y="3429727"/>
                <a:ext cx="195640" cy="46830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6780" name="Equation" r:id="rId7" imgW="164957" imgH="393359" progId="Equation.DSMT4">
                        <p:embed/>
                      </p:oleObj>
                    </mc:Choice>
                    <mc:Fallback>
                      <p:oleObj name="Equation" r:id="rId7" imgW="164957" imgH="393359" progId="Equation.DSMT4">
                        <p:embed/>
                        <p:pic>
                          <p:nvPicPr>
                            <p:cNvPr id="143416" name="Object 56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0092309" y="3429727"/>
                              <a:ext cx="195640" cy="46830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69" name="Oval 13"/>
                <p:cNvSpPr>
                  <a:spLocks noChangeArrowheads="1"/>
                </p:cNvSpPr>
                <p:nvPr/>
              </p:nvSpPr>
              <p:spPr bwMode="auto">
                <a:xfrm>
                  <a:off x="10164764" y="44735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78" name="Oval 18"/>
                <p:cNvSpPr>
                  <a:spLocks noChangeArrowheads="1"/>
                </p:cNvSpPr>
                <p:nvPr/>
              </p:nvSpPr>
              <p:spPr bwMode="auto">
                <a:xfrm>
                  <a:off x="9685339" y="3357564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79" name="Oval 19"/>
                <p:cNvSpPr>
                  <a:spLocks noChangeArrowheads="1"/>
                </p:cNvSpPr>
                <p:nvPr/>
              </p:nvSpPr>
              <p:spPr bwMode="auto">
                <a:xfrm>
                  <a:off x="7473950" y="3378200"/>
                  <a:ext cx="71438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76" name="Rectangle 20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381" name="Object 21"/>
                <p:cNvGraphicFramePr>
                  <a:graphicFrameLocks noChangeAspect="1"/>
                </p:cNvGraphicFramePr>
                <p:nvPr/>
              </p:nvGraphicFramePr>
              <p:xfrm>
                <a:off x="9832975" y="2930526"/>
                <a:ext cx="217488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6781" name="Equation" r:id="rId9" imgW="164957" imgH="393359" progId="Equation.DSMT4">
                        <p:embed/>
                      </p:oleObj>
                    </mc:Choice>
                    <mc:Fallback>
                      <p:oleObj name="Equation" r:id="rId9" imgW="164957" imgH="393359" progId="Equation.DSMT4">
                        <p:embed/>
                        <p:pic>
                          <p:nvPicPr>
                            <p:cNvPr id="143381" name="Object 21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832975" y="2930526"/>
                              <a:ext cx="217488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78" name="Rectangle 22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79" name="Rectangle 23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80" name="Rectangle 25"/>
                <p:cNvSpPr>
                  <a:spLocks noChangeArrowheads="1"/>
                </p:cNvSpPr>
                <p:nvPr/>
              </p:nvSpPr>
              <p:spPr bwMode="auto">
                <a:xfrm>
                  <a:off x="6003635" y="3049866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87" name="Oval 27"/>
                <p:cNvSpPr>
                  <a:spLocks noChangeArrowheads="1"/>
                </p:cNvSpPr>
                <p:nvPr/>
              </p:nvSpPr>
              <p:spPr bwMode="auto">
                <a:xfrm>
                  <a:off x="9688514" y="5564189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88" name="Oval 28"/>
                <p:cNvSpPr>
                  <a:spLocks noChangeArrowheads="1"/>
                </p:cNvSpPr>
                <p:nvPr/>
              </p:nvSpPr>
              <p:spPr bwMode="auto">
                <a:xfrm>
                  <a:off x="7477125" y="556418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389" name="Object 29"/>
                <p:cNvGraphicFramePr>
                  <a:graphicFrameLocks noChangeAspect="1"/>
                </p:cNvGraphicFramePr>
                <p:nvPr/>
              </p:nvGraphicFramePr>
              <p:xfrm>
                <a:off x="7081839" y="5583239"/>
                <a:ext cx="307975" cy="50323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6782" name="Equation" r:id="rId11" imgW="241195" imgH="393529" progId="Equation.DSMT4">
                        <p:embed/>
                      </p:oleObj>
                    </mc:Choice>
                    <mc:Fallback>
                      <p:oleObj name="Equation" r:id="rId11" imgW="241195" imgH="393529" progId="Equation.DSMT4">
                        <p:embed/>
                        <p:pic>
                          <p:nvPicPr>
                            <p:cNvPr id="143389" name="Object 29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081839" y="5583239"/>
                              <a:ext cx="307975" cy="503237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390" name="Object 30"/>
                <p:cNvGraphicFramePr>
                  <a:graphicFrameLocks noChangeAspect="1"/>
                </p:cNvGraphicFramePr>
                <p:nvPr/>
              </p:nvGraphicFramePr>
              <p:xfrm>
                <a:off x="9815513" y="5575301"/>
                <a:ext cx="315912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6783" name="Equation" r:id="rId13" imgW="241195" imgH="393529" progId="Equation.DSMT4">
                        <p:embed/>
                      </p:oleObj>
                    </mc:Choice>
                    <mc:Fallback>
                      <p:oleObj name="Equation" r:id="rId13" imgW="241195" imgH="393529" progId="Equation.DSMT4">
                        <p:embed/>
                        <p:pic>
                          <p:nvPicPr>
                            <p:cNvPr id="143390" name="Object 30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815513" y="5575301"/>
                              <a:ext cx="315912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89" name="Line 37"/>
                <p:cNvSpPr>
                  <a:spLocks noChangeShapeType="1"/>
                </p:cNvSpPr>
                <p:nvPr/>
              </p:nvSpPr>
              <p:spPr bwMode="auto">
                <a:xfrm>
                  <a:off x="8509000" y="4437063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3398" name="Line 38"/>
                <p:cNvSpPr>
                  <a:spLocks noChangeShapeType="1"/>
                </p:cNvSpPr>
                <p:nvPr/>
              </p:nvSpPr>
              <p:spPr bwMode="auto">
                <a:xfrm flipV="1">
                  <a:off x="7521575" y="3432176"/>
                  <a:ext cx="2160588" cy="215741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3399" name="Line 39"/>
                <p:cNvSpPr>
                  <a:spLocks noChangeShapeType="1"/>
                </p:cNvSpPr>
                <p:nvPr/>
              </p:nvSpPr>
              <p:spPr bwMode="auto">
                <a:xfrm flipH="1" flipV="1">
                  <a:off x="7515225" y="3402013"/>
                  <a:ext cx="2184400" cy="21891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2" name="Line 40"/>
                <p:cNvSpPr>
                  <a:spLocks noChangeShapeType="1"/>
                </p:cNvSpPr>
                <p:nvPr/>
              </p:nvSpPr>
              <p:spPr bwMode="auto">
                <a:xfrm flipV="1">
                  <a:off x="9372600" y="3141663"/>
                  <a:ext cx="0" cy="27352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3" name="Oval 41"/>
                <p:cNvSpPr>
                  <a:spLocks noChangeArrowheads="1"/>
                </p:cNvSpPr>
                <p:nvPr/>
              </p:nvSpPr>
              <p:spPr bwMode="auto">
                <a:xfrm>
                  <a:off x="9336089" y="3105150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4" name="Oval 42"/>
                <p:cNvSpPr>
                  <a:spLocks noChangeArrowheads="1"/>
                </p:cNvSpPr>
                <p:nvPr/>
              </p:nvSpPr>
              <p:spPr bwMode="auto">
                <a:xfrm>
                  <a:off x="9336089" y="5842000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5" name="Line 43"/>
                <p:cNvSpPr>
                  <a:spLocks noChangeShapeType="1"/>
                </p:cNvSpPr>
                <p:nvPr/>
              </p:nvSpPr>
              <p:spPr bwMode="auto">
                <a:xfrm flipV="1">
                  <a:off x="7859713" y="3141663"/>
                  <a:ext cx="0" cy="27352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6" name="Oval 45"/>
                <p:cNvSpPr>
                  <a:spLocks noChangeArrowheads="1"/>
                </p:cNvSpPr>
                <p:nvPr/>
              </p:nvSpPr>
              <p:spPr bwMode="auto">
                <a:xfrm>
                  <a:off x="7823200" y="311308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7" name="Oval 46"/>
                <p:cNvSpPr>
                  <a:spLocks noChangeArrowheads="1"/>
                </p:cNvSpPr>
                <p:nvPr/>
              </p:nvSpPr>
              <p:spPr bwMode="auto">
                <a:xfrm>
                  <a:off x="7823200" y="5827714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8" name="Line 47"/>
                <p:cNvSpPr>
                  <a:spLocks noChangeShapeType="1"/>
                </p:cNvSpPr>
                <p:nvPr/>
              </p:nvSpPr>
              <p:spPr bwMode="auto">
                <a:xfrm>
                  <a:off x="7248526" y="3752850"/>
                  <a:ext cx="2735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9" name="Line 48"/>
                <p:cNvSpPr>
                  <a:spLocks noChangeShapeType="1"/>
                </p:cNvSpPr>
                <p:nvPr/>
              </p:nvSpPr>
              <p:spPr bwMode="auto">
                <a:xfrm>
                  <a:off x="7248526" y="5265738"/>
                  <a:ext cx="2735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00" name="Oval 49"/>
                <p:cNvSpPr>
                  <a:spLocks noChangeArrowheads="1"/>
                </p:cNvSpPr>
                <p:nvPr/>
              </p:nvSpPr>
              <p:spPr bwMode="auto">
                <a:xfrm>
                  <a:off x="7204075" y="371633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1" name="Oval 51"/>
                <p:cNvSpPr>
                  <a:spLocks noChangeArrowheads="1"/>
                </p:cNvSpPr>
                <p:nvPr/>
              </p:nvSpPr>
              <p:spPr bwMode="auto">
                <a:xfrm>
                  <a:off x="7204075" y="522763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2" name="Oval 52"/>
                <p:cNvSpPr>
                  <a:spLocks noChangeArrowheads="1"/>
                </p:cNvSpPr>
                <p:nvPr/>
              </p:nvSpPr>
              <p:spPr bwMode="auto">
                <a:xfrm>
                  <a:off x="9959975" y="5237164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3" name="Oval 53"/>
                <p:cNvSpPr>
                  <a:spLocks noChangeArrowheads="1"/>
                </p:cNvSpPr>
                <p:nvPr/>
              </p:nvSpPr>
              <p:spPr bwMode="auto">
                <a:xfrm>
                  <a:off x="8580439" y="29241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4" name="Oval 54"/>
                <p:cNvSpPr>
                  <a:spLocks noChangeArrowheads="1"/>
                </p:cNvSpPr>
                <p:nvPr/>
              </p:nvSpPr>
              <p:spPr bwMode="auto">
                <a:xfrm>
                  <a:off x="8574089" y="60356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5" name="Oval 55"/>
                <p:cNvSpPr>
                  <a:spLocks noChangeArrowheads="1"/>
                </p:cNvSpPr>
                <p:nvPr/>
              </p:nvSpPr>
              <p:spPr bwMode="auto">
                <a:xfrm>
                  <a:off x="6996114" y="4478339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418" name="Object 58"/>
                <p:cNvGraphicFramePr>
                  <a:graphicFrameLocks noChangeAspect="1"/>
                </p:cNvGraphicFramePr>
                <p:nvPr/>
              </p:nvGraphicFramePr>
              <p:xfrm>
                <a:off x="6743701" y="3429000"/>
                <a:ext cx="307975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6784" name="Equation" r:id="rId15" imgW="241195" imgH="393529" progId="Equation.DSMT4">
                        <p:embed/>
                      </p:oleObj>
                    </mc:Choice>
                    <mc:Fallback>
                      <p:oleObj name="Equation" r:id="rId15" imgW="241195" imgH="393529" progId="Equation.DSMT4">
                        <p:embed/>
                        <p:pic>
                          <p:nvPicPr>
                            <p:cNvPr id="143418" name="Object 58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743701" y="3429000"/>
                              <a:ext cx="307975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19" name="Object 59"/>
                <p:cNvGraphicFramePr>
                  <a:graphicFrameLocks noChangeAspect="1"/>
                </p:cNvGraphicFramePr>
                <p:nvPr/>
              </p:nvGraphicFramePr>
              <p:xfrm>
                <a:off x="8688389" y="2384426"/>
                <a:ext cx="217487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6785" name="Equation" r:id="rId17" imgW="164957" imgH="393359" progId="Equation.DSMT4">
                        <p:embed/>
                      </p:oleObj>
                    </mc:Choice>
                    <mc:Fallback>
                      <p:oleObj name="Equation" r:id="rId17" imgW="164957" imgH="393359" progId="Equation.DSMT4">
                        <p:embed/>
                        <p:pic>
                          <p:nvPicPr>
                            <p:cNvPr id="143419" name="Object 59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8688389" y="2384426"/>
                              <a:ext cx="217487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0" name="Object 60"/>
                <p:cNvGraphicFramePr>
                  <a:graphicFrameLocks noChangeAspect="1"/>
                </p:cNvGraphicFramePr>
                <p:nvPr/>
              </p:nvGraphicFramePr>
              <p:xfrm>
                <a:off x="6635750" y="4221163"/>
                <a:ext cx="323850" cy="2032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6786" name="Equation" r:id="rId19" imgW="139700" imgH="139700" progId="Equation.DSMT4">
                        <p:embed/>
                      </p:oleObj>
                    </mc:Choice>
                    <mc:Fallback>
                      <p:oleObj name="Equation" r:id="rId19" imgW="139700" imgH="139700" progId="Equation.DSMT4">
                        <p:embed/>
                        <p:pic>
                          <p:nvPicPr>
                            <p:cNvPr id="143420" name="Object 60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635750" y="4221163"/>
                              <a:ext cx="323850" cy="203200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1" name="Object 61"/>
                <p:cNvGraphicFramePr>
                  <a:graphicFrameLocks noChangeAspect="1"/>
                </p:cNvGraphicFramePr>
                <p:nvPr/>
              </p:nvGraphicFramePr>
              <p:xfrm>
                <a:off x="8326070" y="6111965"/>
                <a:ext cx="309563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6787" name="Equation" r:id="rId21" imgW="241195" imgH="393529" progId="Equation.DSMT4">
                        <p:embed/>
                      </p:oleObj>
                    </mc:Choice>
                    <mc:Fallback>
                      <p:oleObj name="Equation" r:id="rId21" imgW="241195" imgH="393529" progId="Equation.DSMT4">
                        <p:embed/>
                        <p:pic>
                          <p:nvPicPr>
                            <p:cNvPr id="143421" name="Object 61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8326070" y="6111965"/>
                              <a:ext cx="309563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2" name="Object 62"/>
                <p:cNvGraphicFramePr>
                  <a:graphicFrameLocks noChangeAspect="1"/>
                </p:cNvGraphicFramePr>
                <p:nvPr/>
              </p:nvGraphicFramePr>
              <p:xfrm>
                <a:off x="6780213" y="5049839"/>
                <a:ext cx="309562" cy="50323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6788" name="Equation" r:id="rId23" imgW="241195" imgH="393529" progId="Equation.DSMT4">
                        <p:embed/>
                      </p:oleObj>
                    </mc:Choice>
                    <mc:Fallback>
                      <p:oleObj name="Equation" r:id="rId23" imgW="241195" imgH="393529" progId="Equation.DSMT4">
                        <p:embed/>
                        <p:pic>
                          <p:nvPicPr>
                            <p:cNvPr id="143422" name="Object 62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780213" y="5049839"/>
                              <a:ext cx="309562" cy="503237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3" name="Object 63"/>
                <p:cNvGraphicFramePr>
                  <a:graphicFrameLocks noChangeAspect="1"/>
                </p:cNvGraphicFramePr>
                <p:nvPr/>
              </p:nvGraphicFramePr>
              <p:xfrm>
                <a:off x="10171113" y="5070475"/>
                <a:ext cx="374650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6789" name="Equation" r:id="rId25" imgW="291973" imgH="393529" progId="Equation.DSMT4">
                        <p:embed/>
                      </p:oleObj>
                    </mc:Choice>
                    <mc:Fallback>
                      <p:oleObj name="Equation" r:id="rId25" imgW="291973" imgH="393529" progId="Equation.DSMT4">
                        <p:embed/>
                        <p:pic>
                          <p:nvPicPr>
                            <p:cNvPr id="143423" name="Object 63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0171113" y="5070475"/>
                              <a:ext cx="374650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4" name="Object 64"/>
                <p:cNvGraphicFramePr>
                  <a:graphicFrameLocks noChangeAspect="1"/>
                </p:cNvGraphicFramePr>
                <p:nvPr/>
              </p:nvGraphicFramePr>
              <p:xfrm>
                <a:off x="9299575" y="2528889"/>
                <a:ext cx="217488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6790" name="Equation" r:id="rId27" imgW="164957" imgH="393359" progId="Equation.DSMT4">
                        <p:embed/>
                      </p:oleObj>
                    </mc:Choice>
                    <mc:Fallback>
                      <p:oleObj name="Equation" r:id="rId27" imgW="164957" imgH="393359" progId="Equation.DSMT4">
                        <p:embed/>
                        <p:pic>
                          <p:nvPicPr>
                            <p:cNvPr id="143424" name="Object 64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299575" y="2528889"/>
                              <a:ext cx="217488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5" name="Object 65"/>
                <p:cNvGraphicFramePr>
                  <a:graphicFrameLocks noChangeAspect="1"/>
                </p:cNvGraphicFramePr>
                <p:nvPr/>
              </p:nvGraphicFramePr>
              <p:xfrm>
                <a:off x="9255763" y="5949951"/>
                <a:ext cx="317500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6791" name="Equation" r:id="rId29" imgW="241195" imgH="393529" progId="Equation.DSMT4">
                        <p:embed/>
                      </p:oleObj>
                    </mc:Choice>
                    <mc:Fallback>
                      <p:oleObj name="Equation" r:id="rId29" imgW="241195" imgH="393529" progId="Equation.DSMT4">
                        <p:embed/>
                        <p:pic>
                          <p:nvPicPr>
                            <p:cNvPr id="143425" name="Object 65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255763" y="5949951"/>
                              <a:ext cx="317500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6" name="Object 66"/>
                <p:cNvGraphicFramePr>
                  <a:graphicFrameLocks noChangeAspect="1"/>
                </p:cNvGraphicFramePr>
                <p:nvPr/>
              </p:nvGraphicFramePr>
              <p:xfrm>
                <a:off x="7666039" y="2565401"/>
                <a:ext cx="319087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6792" name="Equation" r:id="rId31" imgW="241195" imgH="393529" progId="Equation.DSMT4">
                        <p:embed/>
                      </p:oleObj>
                    </mc:Choice>
                    <mc:Fallback>
                      <p:oleObj name="Equation" r:id="rId31" imgW="241195" imgH="393529" progId="Equation.DSMT4">
                        <p:embed/>
                        <p:pic>
                          <p:nvPicPr>
                            <p:cNvPr id="143426" name="Object 66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666039" y="2565401"/>
                              <a:ext cx="319087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7" name="Object 67"/>
                <p:cNvGraphicFramePr>
                  <a:graphicFrameLocks noChangeAspect="1"/>
                </p:cNvGraphicFramePr>
                <p:nvPr/>
              </p:nvGraphicFramePr>
              <p:xfrm>
                <a:off x="7594600" y="5949951"/>
                <a:ext cx="317500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6793" name="Equation" r:id="rId33" imgW="241195" imgH="393529" progId="Equation.DSMT4">
                        <p:embed/>
                      </p:oleObj>
                    </mc:Choice>
                    <mc:Fallback>
                      <p:oleObj name="Equation" r:id="rId33" imgW="241195" imgH="393529" progId="Equation.DSMT4">
                        <p:embed/>
                        <p:pic>
                          <p:nvPicPr>
                            <p:cNvPr id="143427" name="Object 67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594600" y="5949951"/>
                              <a:ext cx="317500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524" name="Line 75"/>
                <p:cNvSpPr>
                  <a:spLocks noChangeShapeType="1"/>
                </p:cNvSpPr>
                <p:nvPr/>
              </p:nvSpPr>
              <p:spPr bwMode="auto">
                <a:xfrm>
                  <a:off x="7529513" y="3398838"/>
                  <a:ext cx="219551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5" name="Line 76"/>
                <p:cNvSpPr>
                  <a:spLocks noChangeShapeType="1"/>
                </p:cNvSpPr>
                <p:nvPr/>
              </p:nvSpPr>
              <p:spPr bwMode="auto">
                <a:xfrm>
                  <a:off x="7532688" y="5595938"/>
                  <a:ext cx="219551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6" name="Line 77"/>
                <p:cNvSpPr>
                  <a:spLocks noChangeShapeType="1"/>
                </p:cNvSpPr>
                <p:nvPr/>
              </p:nvSpPr>
              <p:spPr bwMode="auto">
                <a:xfrm>
                  <a:off x="7886700" y="3154363"/>
                  <a:ext cx="146843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7" name="Line 78"/>
                <p:cNvSpPr>
                  <a:spLocks noChangeShapeType="1"/>
                </p:cNvSpPr>
                <p:nvPr/>
              </p:nvSpPr>
              <p:spPr bwMode="auto">
                <a:xfrm>
                  <a:off x="7874000" y="5870575"/>
                  <a:ext cx="146843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8" name="Line 79"/>
                <p:cNvSpPr>
                  <a:spLocks noChangeShapeType="1"/>
                </p:cNvSpPr>
                <p:nvPr/>
              </p:nvSpPr>
              <p:spPr bwMode="auto">
                <a:xfrm flipV="1">
                  <a:off x="7500938" y="3429001"/>
                  <a:ext cx="0" cy="21240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9" name="Line 80"/>
                <p:cNvSpPr>
                  <a:spLocks noChangeShapeType="1"/>
                </p:cNvSpPr>
                <p:nvPr/>
              </p:nvSpPr>
              <p:spPr bwMode="auto">
                <a:xfrm flipV="1">
                  <a:off x="9712325" y="3419476"/>
                  <a:ext cx="0" cy="21240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30" name="Line 81"/>
                <p:cNvSpPr>
                  <a:spLocks noChangeShapeType="1"/>
                </p:cNvSpPr>
                <p:nvPr/>
              </p:nvSpPr>
              <p:spPr bwMode="auto">
                <a:xfrm flipV="1">
                  <a:off x="7248525" y="3744914"/>
                  <a:ext cx="0" cy="152082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32" name="Oval 50"/>
                <p:cNvSpPr>
                  <a:spLocks noChangeArrowheads="1"/>
                </p:cNvSpPr>
                <p:nvPr/>
              </p:nvSpPr>
              <p:spPr bwMode="auto">
                <a:xfrm>
                  <a:off x="9948864" y="37115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</p:grpSp>
        </p:grpSp>
        <p:cxnSp>
          <p:nvCxnSpPr>
            <p:cNvPr id="7" name="Прямая со стрелкой 6"/>
            <p:cNvCxnSpPr/>
            <p:nvPr/>
          </p:nvCxnSpPr>
          <p:spPr>
            <a:xfrm>
              <a:off x="6158866" y="2262198"/>
              <a:ext cx="7038236" cy="34731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72" name="Овал 71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6614066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2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241701" y="-58457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64764" y="4473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  <p:extLst>
                  <p:ext uri="{D42A27DB-BD31-4B8C-83A1-F6EECF244321}">
                    <p14:modId xmlns:p14="http://schemas.microsoft.com/office/powerpoint/2010/main" val="340998399"/>
                  </p:ext>
                </p:extLst>
              </p:nvPr>
            </p:nvGraphicFramePr>
            <p:xfrm>
              <a:off x="7104509" y="2926293"/>
              <a:ext cx="307537" cy="502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5643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4509" y="2926293"/>
                            <a:ext cx="307537" cy="502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  <p:extLst>
                  <p:ext uri="{D42A27DB-BD31-4B8C-83A1-F6EECF244321}">
                    <p14:modId xmlns:p14="http://schemas.microsoft.com/office/powerpoint/2010/main" val="1600643501"/>
                  </p:ext>
                </p:extLst>
              </p:nvPr>
            </p:nvGraphicFramePr>
            <p:xfrm>
              <a:off x="10091381" y="3428530"/>
              <a:ext cx="196912" cy="469049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5644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381" y="3428530"/>
                            <a:ext cx="196912" cy="469049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626940251"/>
                  </p:ext>
                </p:extLst>
              </p:nvPr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5645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277624522"/>
                  </p:ext>
                </p:extLst>
              </p:nvPr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5646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587311887"/>
                  </p:ext>
                </p:extLst>
              </p:nvPr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5647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74089" y="60356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96114" y="447833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740444232"/>
                  </p:ext>
                </p:extLst>
              </p:nvPr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5648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598837613"/>
                  </p:ext>
                </p:extLst>
              </p:nvPr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5649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186187103"/>
                  </p:ext>
                </p:extLst>
              </p:nvPr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5650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934603231"/>
                  </p:ext>
                </p:extLst>
              </p:nvPr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5651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9776649"/>
                  </p:ext>
                </p:extLst>
              </p:nvPr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5652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41716037"/>
                  </p:ext>
                </p:extLst>
              </p:nvPr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5653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72867899"/>
                  </p:ext>
                </p:extLst>
              </p:nvPr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5654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694141952"/>
                  </p:ext>
                </p:extLst>
              </p:nvPr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5655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871261708"/>
                  </p:ext>
                </p:extLst>
              </p:nvPr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5656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40685438"/>
                  </p:ext>
                </p:extLst>
              </p:nvPr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5657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3479222" cy="110799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sin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sSup>
                                <m:sSup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90</m:t>
                                  </m:r>
                                </m:e>
                                <m:sup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sup>
                              </m:sSup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3479222" cy="1107996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/>
          <p:nvPr/>
        </p:nvCxnSpPr>
        <p:spPr>
          <a:xfrm flipH="1">
            <a:off x="8876862" y="762053"/>
            <a:ext cx="186763" cy="14688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8697185" y="475427"/>
                <a:ext cx="190758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697185" y="475427"/>
                <a:ext cx="190758" cy="276999"/>
              </a:xfrm>
              <a:prstGeom prst="rect">
                <a:avLst/>
              </a:prstGeom>
              <a:blipFill>
                <a:blip r:embed="rId34"/>
                <a:stretch>
                  <a:fillRect l="-32258" r="-29032" b="-6667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" name="Овал 70"/>
          <p:cNvSpPr/>
          <p:nvPr/>
        </p:nvSpPr>
        <p:spPr>
          <a:xfrm>
            <a:off x="336331" y="529067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4703542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1" grpId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3724417" cy="188846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ctg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f>
                                <m:f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𝜋</m:t>
                                  </m:r>
                                </m:num>
                                <m:den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4</m:t>
                                  </m:r>
                                </m:den>
                              </m:f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3724417" cy="1888466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>
            <a:stCxn id="19525" idx="1"/>
          </p:cNvCxnSpPr>
          <p:nvPr/>
        </p:nvCxnSpPr>
        <p:spPr>
          <a:xfrm flipH="1" flipV="1">
            <a:off x="6843557" y="2350804"/>
            <a:ext cx="2768182" cy="2753321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6536136" y="2004274"/>
                <a:ext cx="363881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US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36136" y="2004274"/>
                <a:ext cx="363881" cy="276999"/>
              </a:xfrm>
              <a:prstGeom prst="rect">
                <a:avLst/>
              </a:prstGeom>
              <a:blipFill>
                <a:blip r:embed="rId4"/>
                <a:stretch>
                  <a:fillRect l="-1667" r="-16667" b="-6667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6" name="Группа 15"/>
          <p:cNvGrpSpPr/>
          <p:nvPr/>
        </p:nvGrpSpPr>
        <p:grpSpPr>
          <a:xfrm>
            <a:off x="4951995" y="1794579"/>
            <a:ext cx="7038236" cy="4359924"/>
            <a:chOff x="6158866" y="1704426"/>
            <a:chExt cx="7038236" cy="4359924"/>
          </a:xfrm>
        </p:grpSpPr>
        <p:grpSp>
          <p:nvGrpSpPr>
            <p:cNvPr id="4" name="Группа 3"/>
            <p:cNvGrpSpPr/>
            <p:nvPr/>
          </p:nvGrpSpPr>
          <p:grpSpPr>
            <a:xfrm>
              <a:off x="6980350" y="1704426"/>
              <a:ext cx="4806748" cy="4359924"/>
              <a:chOff x="5995832" y="2393112"/>
              <a:chExt cx="4664365" cy="4230777"/>
            </a:xfrm>
          </p:grpSpPr>
          <p:sp>
            <p:nvSpPr>
              <p:cNvPr id="19461" name="Oval 5"/>
              <p:cNvSpPr>
                <a:spLocks noChangeArrowheads="1"/>
              </p:cNvSpPr>
              <p:nvPr/>
            </p:nvSpPr>
            <p:spPr bwMode="auto">
              <a:xfrm>
                <a:off x="7034213" y="2960689"/>
                <a:ext cx="3167062" cy="3095625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marL="342900" indent="-342900">
                  <a:spcBef>
                    <a:spcPct val="20000"/>
                  </a:spcBef>
                  <a:buClr>
                    <a:schemeClr val="tx1"/>
                  </a:buClr>
                  <a:buSzPct val="75000"/>
                  <a:buFont typeface="Wingdings" panose="05000000000000000000" pitchFamily="2" charset="2"/>
                  <a:buChar char="l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tx1"/>
                  </a:buClr>
                  <a:buSzPct val="7500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tx1"/>
                  </a:buClr>
                  <a:buSzPct val="75000"/>
                  <a:buFont typeface="Wingdings" panose="05000000000000000000" pitchFamily="2" charset="2"/>
                  <a:buChar char="l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tx1"/>
                  </a:buClr>
                  <a:buSzPct val="80000"/>
                  <a:buChar char="–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ru-RU" altLang="ru-RU" sz="2400"/>
                  <a:t>                       </a:t>
                </a:r>
              </a:p>
            </p:txBody>
          </p:sp>
          <p:grpSp>
            <p:nvGrpSpPr>
              <p:cNvPr id="3" name="Группа 2"/>
              <p:cNvGrpSpPr/>
              <p:nvPr/>
            </p:nvGrpSpPr>
            <p:grpSpPr>
              <a:xfrm>
                <a:off x="5995832" y="2393112"/>
                <a:ext cx="4664365" cy="4230777"/>
                <a:chOff x="6003635" y="2384426"/>
                <a:chExt cx="4664365" cy="4230777"/>
              </a:xfrm>
            </p:grpSpPr>
            <p:sp>
              <p:nvSpPr>
                <p:cNvPr id="19462" name="Line 6"/>
                <p:cNvSpPr>
                  <a:spLocks noChangeShapeType="1"/>
                </p:cNvSpPr>
                <p:nvPr/>
              </p:nvSpPr>
              <p:spPr bwMode="auto">
                <a:xfrm flipV="1">
                  <a:off x="8616950" y="2457450"/>
                  <a:ext cx="0" cy="381635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463" name="Line 7"/>
                <p:cNvSpPr>
                  <a:spLocks noChangeShapeType="1"/>
                </p:cNvSpPr>
                <p:nvPr/>
              </p:nvSpPr>
              <p:spPr bwMode="auto">
                <a:xfrm>
                  <a:off x="6499224" y="4491038"/>
                  <a:ext cx="4105275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464" name="Rectangle 8"/>
                <p:cNvSpPr>
                  <a:spLocks noChangeArrowheads="1"/>
                </p:cNvSpPr>
                <p:nvPr/>
              </p:nvSpPr>
              <p:spPr bwMode="auto">
                <a:xfrm>
                  <a:off x="10306050" y="4437063"/>
                  <a:ext cx="361950" cy="3667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i="1"/>
                    <a:t>x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5" name="Rectangle 9"/>
                <p:cNvSpPr>
                  <a:spLocks noChangeArrowheads="1"/>
                </p:cNvSpPr>
                <p:nvPr/>
              </p:nvSpPr>
              <p:spPr bwMode="auto">
                <a:xfrm>
                  <a:off x="8328025" y="2384426"/>
                  <a:ext cx="361950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i="1"/>
                    <a:t>y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6" name="Rectangle 10"/>
                <p:cNvSpPr>
                  <a:spLocks noChangeArrowheads="1"/>
                </p:cNvSpPr>
                <p:nvPr/>
              </p:nvSpPr>
              <p:spPr bwMode="auto">
                <a:xfrm>
                  <a:off x="8401051" y="4508501"/>
                  <a:ext cx="346075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sz="1400"/>
                    <a:t>0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7" name="Rectangle 11"/>
                <p:cNvSpPr>
                  <a:spLocks noChangeArrowheads="1"/>
                </p:cNvSpPr>
                <p:nvPr/>
              </p:nvSpPr>
              <p:spPr bwMode="auto">
                <a:xfrm>
                  <a:off x="8378825" y="2637492"/>
                  <a:ext cx="346075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sz="1400" dirty="0"/>
                    <a:t>1</a:t>
                  </a:r>
                  <a:r>
                    <a:rPr lang="ru-RU" altLang="ru-RU" dirty="0"/>
                    <a:t> </a:t>
                  </a:r>
                </a:p>
              </p:txBody>
            </p:sp>
            <p:graphicFrame>
              <p:nvGraphicFramePr>
                <p:cNvPr id="143364" name="Object 4"/>
                <p:cNvGraphicFramePr>
                  <a:graphicFrameLocks noGrp="1" noChangeAspect="1"/>
                </p:cNvGraphicFramePr>
                <p:nvPr>
                  <p:ph sz="quarter" idx="2"/>
                </p:nvPr>
              </p:nvGraphicFramePr>
              <p:xfrm>
                <a:off x="7103786" y="2925990"/>
                <a:ext cx="308095" cy="503736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3947" name="Equation" r:id="rId5" imgW="241195" imgH="393529" progId="Equation.DSMT4">
                        <p:embed/>
                      </p:oleObj>
                    </mc:Choice>
                    <mc:Fallback>
                      <p:oleObj name="Equation" r:id="rId5" imgW="241195" imgH="393529" progId="Equation.DSMT4">
                        <p:embed/>
                        <p:pic>
                          <p:nvPicPr>
                            <p:cNvPr id="143364" name="Object 4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103786" y="2925990"/>
                              <a:ext cx="308095" cy="503736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16" name="Object 56"/>
                <p:cNvGraphicFramePr>
                  <a:graphicFrameLocks noGrp="1" noChangeAspect="1"/>
                </p:cNvGraphicFramePr>
                <p:nvPr>
                  <p:ph sz="quarter" idx="3"/>
                </p:nvPr>
              </p:nvGraphicFramePr>
              <p:xfrm>
                <a:off x="10092309" y="3429727"/>
                <a:ext cx="195640" cy="46830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3948" name="Equation" r:id="rId7" imgW="164957" imgH="393359" progId="Equation.DSMT4">
                        <p:embed/>
                      </p:oleObj>
                    </mc:Choice>
                    <mc:Fallback>
                      <p:oleObj name="Equation" r:id="rId7" imgW="164957" imgH="393359" progId="Equation.DSMT4">
                        <p:embed/>
                        <p:pic>
                          <p:nvPicPr>
                            <p:cNvPr id="143416" name="Object 56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0092309" y="3429727"/>
                              <a:ext cx="195640" cy="46830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69" name="Oval 13"/>
                <p:cNvSpPr>
                  <a:spLocks noChangeArrowheads="1"/>
                </p:cNvSpPr>
                <p:nvPr/>
              </p:nvSpPr>
              <p:spPr bwMode="auto">
                <a:xfrm>
                  <a:off x="10164764" y="44735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78" name="Oval 18"/>
                <p:cNvSpPr>
                  <a:spLocks noChangeArrowheads="1"/>
                </p:cNvSpPr>
                <p:nvPr/>
              </p:nvSpPr>
              <p:spPr bwMode="auto">
                <a:xfrm>
                  <a:off x="9685339" y="3357564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79" name="Oval 19"/>
                <p:cNvSpPr>
                  <a:spLocks noChangeArrowheads="1"/>
                </p:cNvSpPr>
                <p:nvPr/>
              </p:nvSpPr>
              <p:spPr bwMode="auto">
                <a:xfrm>
                  <a:off x="7473950" y="3378200"/>
                  <a:ext cx="71438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76" name="Rectangle 20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381" name="Object 21"/>
                <p:cNvGraphicFramePr>
                  <a:graphicFrameLocks noChangeAspect="1"/>
                </p:cNvGraphicFramePr>
                <p:nvPr/>
              </p:nvGraphicFramePr>
              <p:xfrm>
                <a:off x="9832975" y="2930526"/>
                <a:ext cx="217488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3949" name="Equation" r:id="rId9" imgW="164957" imgH="393359" progId="Equation.DSMT4">
                        <p:embed/>
                      </p:oleObj>
                    </mc:Choice>
                    <mc:Fallback>
                      <p:oleObj name="Equation" r:id="rId9" imgW="164957" imgH="393359" progId="Equation.DSMT4">
                        <p:embed/>
                        <p:pic>
                          <p:nvPicPr>
                            <p:cNvPr id="143381" name="Object 21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832975" y="2930526"/>
                              <a:ext cx="217488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78" name="Rectangle 22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79" name="Rectangle 23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80" name="Rectangle 25"/>
                <p:cNvSpPr>
                  <a:spLocks noChangeArrowheads="1"/>
                </p:cNvSpPr>
                <p:nvPr/>
              </p:nvSpPr>
              <p:spPr bwMode="auto">
                <a:xfrm>
                  <a:off x="6003635" y="3049866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87" name="Oval 27"/>
                <p:cNvSpPr>
                  <a:spLocks noChangeArrowheads="1"/>
                </p:cNvSpPr>
                <p:nvPr/>
              </p:nvSpPr>
              <p:spPr bwMode="auto">
                <a:xfrm>
                  <a:off x="9688514" y="5564189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88" name="Oval 28"/>
                <p:cNvSpPr>
                  <a:spLocks noChangeArrowheads="1"/>
                </p:cNvSpPr>
                <p:nvPr/>
              </p:nvSpPr>
              <p:spPr bwMode="auto">
                <a:xfrm>
                  <a:off x="7477125" y="556418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389" name="Object 29"/>
                <p:cNvGraphicFramePr>
                  <a:graphicFrameLocks noChangeAspect="1"/>
                </p:cNvGraphicFramePr>
                <p:nvPr/>
              </p:nvGraphicFramePr>
              <p:xfrm>
                <a:off x="7081839" y="5583239"/>
                <a:ext cx="307975" cy="50323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3950" name="Equation" r:id="rId11" imgW="241195" imgH="393529" progId="Equation.DSMT4">
                        <p:embed/>
                      </p:oleObj>
                    </mc:Choice>
                    <mc:Fallback>
                      <p:oleObj name="Equation" r:id="rId11" imgW="241195" imgH="393529" progId="Equation.DSMT4">
                        <p:embed/>
                        <p:pic>
                          <p:nvPicPr>
                            <p:cNvPr id="143389" name="Object 29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081839" y="5583239"/>
                              <a:ext cx="307975" cy="503237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390" name="Object 30"/>
                <p:cNvGraphicFramePr>
                  <a:graphicFrameLocks noChangeAspect="1"/>
                </p:cNvGraphicFramePr>
                <p:nvPr/>
              </p:nvGraphicFramePr>
              <p:xfrm>
                <a:off x="9815513" y="5575301"/>
                <a:ext cx="315912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3951" name="Equation" r:id="rId13" imgW="241195" imgH="393529" progId="Equation.DSMT4">
                        <p:embed/>
                      </p:oleObj>
                    </mc:Choice>
                    <mc:Fallback>
                      <p:oleObj name="Equation" r:id="rId13" imgW="241195" imgH="393529" progId="Equation.DSMT4">
                        <p:embed/>
                        <p:pic>
                          <p:nvPicPr>
                            <p:cNvPr id="143390" name="Object 30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815513" y="5575301"/>
                              <a:ext cx="315912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89" name="Line 37"/>
                <p:cNvSpPr>
                  <a:spLocks noChangeShapeType="1"/>
                </p:cNvSpPr>
                <p:nvPr/>
              </p:nvSpPr>
              <p:spPr bwMode="auto">
                <a:xfrm>
                  <a:off x="8509000" y="4437063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3398" name="Line 38"/>
                <p:cNvSpPr>
                  <a:spLocks noChangeShapeType="1"/>
                </p:cNvSpPr>
                <p:nvPr/>
              </p:nvSpPr>
              <p:spPr bwMode="auto">
                <a:xfrm flipV="1">
                  <a:off x="7521575" y="3432176"/>
                  <a:ext cx="2160588" cy="215741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3399" name="Line 39"/>
                <p:cNvSpPr>
                  <a:spLocks noChangeShapeType="1"/>
                </p:cNvSpPr>
                <p:nvPr/>
              </p:nvSpPr>
              <p:spPr bwMode="auto">
                <a:xfrm flipH="1" flipV="1">
                  <a:off x="7515225" y="3402013"/>
                  <a:ext cx="2184400" cy="21891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2" name="Line 40"/>
                <p:cNvSpPr>
                  <a:spLocks noChangeShapeType="1"/>
                </p:cNvSpPr>
                <p:nvPr/>
              </p:nvSpPr>
              <p:spPr bwMode="auto">
                <a:xfrm flipV="1">
                  <a:off x="9372600" y="3141663"/>
                  <a:ext cx="0" cy="27352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3" name="Oval 41"/>
                <p:cNvSpPr>
                  <a:spLocks noChangeArrowheads="1"/>
                </p:cNvSpPr>
                <p:nvPr/>
              </p:nvSpPr>
              <p:spPr bwMode="auto">
                <a:xfrm>
                  <a:off x="9336089" y="3105150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4" name="Oval 42"/>
                <p:cNvSpPr>
                  <a:spLocks noChangeArrowheads="1"/>
                </p:cNvSpPr>
                <p:nvPr/>
              </p:nvSpPr>
              <p:spPr bwMode="auto">
                <a:xfrm>
                  <a:off x="9336089" y="5842000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5" name="Line 43"/>
                <p:cNvSpPr>
                  <a:spLocks noChangeShapeType="1"/>
                </p:cNvSpPr>
                <p:nvPr/>
              </p:nvSpPr>
              <p:spPr bwMode="auto">
                <a:xfrm flipV="1">
                  <a:off x="7859713" y="3141663"/>
                  <a:ext cx="0" cy="27352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6" name="Oval 45"/>
                <p:cNvSpPr>
                  <a:spLocks noChangeArrowheads="1"/>
                </p:cNvSpPr>
                <p:nvPr/>
              </p:nvSpPr>
              <p:spPr bwMode="auto">
                <a:xfrm>
                  <a:off x="7823200" y="311308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7" name="Oval 46"/>
                <p:cNvSpPr>
                  <a:spLocks noChangeArrowheads="1"/>
                </p:cNvSpPr>
                <p:nvPr/>
              </p:nvSpPr>
              <p:spPr bwMode="auto">
                <a:xfrm>
                  <a:off x="7823200" y="5827714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8" name="Line 47"/>
                <p:cNvSpPr>
                  <a:spLocks noChangeShapeType="1"/>
                </p:cNvSpPr>
                <p:nvPr/>
              </p:nvSpPr>
              <p:spPr bwMode="auto">
                <a:xfrm>
                  <a:off x="7248526" y="3752850"/>
                  <a:ext cx="2735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9" name="Line 48"/>
                <p:cNvSpPr>
                  <a:spLocks noChangeShapeType="1"/>
                </p:cNvSpPr>
                <p:nvPr/>
              </p:nvSpPr>
              <p:spPr bwMode="auto">
                <a:xfrm>
                  <a:off x="7248526" y="5265738"/>
                  <a:ext cx="2735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00" name="Oval 49"/>
                <p:cNvSpPr>
                  <a:spLocks noChangeArrowheads="1"/>
                </p:cNvSpPr>
                <p:nvPr/>
              </p:nvSpPr>
              <p:spPr bwMode="auto">
                <a:xfrm>
                  <a:off x="7204075" y="371633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1" name="Oval 51"/>
                <p:cNvSpPr>
                  <a:spLocks noChangeArrowheads="1"/>
                </p:cNvSpPr>
                <p:nvPr/>
              </p:nvSpPr>
              <p:spPr bwMode="auto">
                <a:xfrm>
                  <a:off x="7204075" y="522763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2" name="Oval 52"/>
                <p:cNvSpPr>
                  <a:spLocks noChangeArrowheads="1"/>
                </p:cNvSpPr>
                <p:nvPr/>
              </p:nvSpPr>
              <p:spPr bwMode="auto">
                <a:xfrm>
                  <a:off x="9959975" y="5237164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3" name="Oval 53"/>
                <p:cNvSpPr>
                  <a:spLocks noChangeArrowheads="1"/>
                </p:cNvSpPr>
                <p:nvPr/>
              </p:nvSpPr>
              <p:spPr bwMode="auto">
                <a:xfrm>
                  <a:off x="8580439" y="29241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4" name="Oval 54"/>
                <p:cNvSpPr>
                  <a:spLocks noChangeArrowheads="1"/>
                </p:cNvSpPr>
                <p:nvPr/>
              </p:nvSpPr>
              <p:spPr bwMode="auto">
                <a:xfrm>
                  <a:off x="8574089" y="60356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5" name="Oval 55"/>
                <p:cNvSpPr>
                  <a:spLocks noChangeArrowheads="1"/>
                </p:cNvSpPr>
                <p:nvPr/>
              </p:nvSpPr>
              <p:spPr bwMode="auto">
                <a:xfrm>
                  <a:off x="6996114" y="4478339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418" name="Object 58"/>
                <p:cNvGraphicFramePr>
                  <a:graphicFrameLocks noChangeAspect="1"/>
                </p:cNvGraphicFramePr>
                <p:nvPr/>
              </p:nvGraphicFramePr>
              <p:xfrm>
                <a:off x="6743701" y="3429000"/>
                <a:ext cx="307975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3952" name="Equation" r:id="rId15" imgW="241195" imgH="393529" progId="Equation.DSMT4">
                        <p:embed/>
                      </p:oleObj>
                    </mc:Choice>
                    <mc:Fallback>
                      <p:oleObj name="Equation" r:id="rId15" imgW="241195" imgH="393529" progId="Equation.DSMT4">
                        <p:embed/>
                        <p:pic>
                          <p:nvPicPr>
                            <p:cNvPr id="143418" name="Object 58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743701" y="3429000"/>
                              <a:ext cx="307975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19" name="Object 59"/>
                <p:cNvGraphicFramePr>
                  <a:graphicFrameLocks noChangeAspect="1"/>
                </p:cNvGraphicFramePr>
                <p:nvPr/>
              </p:nvGraphicFramePr>
              <p:xfrm>
                <a:off x="8688389" y="2384426"/>
                <a:ext cx="217487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3953" name="Equation" r:id="rId17" imgW="164957" imgH="393359" progId="Equation.DSMT4">
                        <p:embed/>
                      </p:oleObj>
                    </mc:Choice>
                    <mc:Fallback>
                      <p:oleObj name="Equation" r:id="rId17" imgW="164957" imgH="393359" progId="Equation.DSMT4">
                        <p:embed/>
                        <p:pic>
                          <p:nvPicPr>
                            <p:cNvPr id="143419" name="Object 59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8688389" y="2384426"/>
                              <a:ext cx="217487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0" name="Object 60"/>
                <p:cNvGraphicFramePr>
                  <a:graphicFrameLocks noChangeAspect="1"/>
                </p:cNvGraphicFramePr>
                <p:nvPr/>
              </p:nvGraphicFramePr>
              <p:xfrm>
                <a:off x="6635750" y="4221163"/>
                <a:ext cx="323850" cy="2032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3954" name="Equation" r:id="rId19" imgW="139700" imgH="139700" progId="Equation.DSMT4">
                        <p:embed/>
                      </p:oleObj>
                    </mc:Choice>
                    <mc:Fallback>
                      <p:oleObj name="Equation" r:id="rId19" imgW="139700" imgH="139700" progId="Equation.DSMT4">
                        <p:embed/>
                        <p:pic>
                          <p:nvPicPr>
                            <p:cNvPr id="143420" name="Object 60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635750" y="4221163"/>
                              <a:ext cx="323850" cy="203200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1" name="Object 61"/>
                <p:cNvGraphicFramePr>
                  <a:graphicFrameLocks noChangeAspect="1"/>
                </p:cNvGraphicFramePr>
                <p:nvPr/>
              </p:nvGraphicFramePr>
              <p:xfrm>
                <a:off x="8326070" y="6111965"/>
                <a:ext cx="309563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3955" name="Equation" r:id="rId21" imgW="241195" imgH="393529" progId="Equation.DSMT4">
                        <p:embed/>
                      </p:oleObj>
                    </mc:Choice>
                    <mc:Fallback>
                      <p:oleObj name="Equation" r:id="rId21" imgW="241195" imgH="393529" progId="Equation.DSMT4">
                        <p:embed/>
                        <p:pic>
                          <p:nvPicPr>
                            <p:cNvPr id="143421" name="Object 61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8326070" y="6111965"/>
                              <a:ext cx="309563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2" name="Object 62"/>
                <p:cNvGraphicFramePr>
                  <a:graphicFrameLocks noChangeAspect="1"/>
                </p:cNvGraphicFramePr>
                <p:nvPr/>
              </p:nvGraphicFramePr>
              <p:xfrm>
                <a:off x="6780213" y="5049839"/>
                <a:ext cx="309562" cy="50323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3956" name="Equation" r:id="rId23" imgW="241195" imgH="393529" progId="Equation.DSMT4">
                        <p:embed/>
                      </p:oleObj>
                    </mc:Choice>
                    <mc:Fallback>
                      <p:oleObj name="Equation" r:id="rId23" imgW="241195" imgH="393529" progId="Equation.DSMT4">
                        <p:embed/>
                        <p:pic>
                          <p:nvPicPr>
                            <p:cNvPr id="143422" name="Object 62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780213" y="5049839"/>
                              <a:ext cx="309562" cy="503237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3" name="Object 63"/>
                <p:cNvGraphicFramePr>
                  <a:graphicFrameLocks noChangeAspect="1"/>
                </p:cNvGraphicFramePr>
                <p:nvPr/>
              </p:nvGraphicFramePr>
              <p:xfrm>
                <a:off x="10171113" y="5070475"/>
                <a:ext cx="374650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3957" name="Equation" r:id="rId25" imgW="291973" imgH="393529" progId="Equation.DSMT4">
                        <p:embed/>
                      </p:oleObj>
                    </mc:Choice>
                    <mc:Fallback>
                      <p:oleObj name="Equation" r:id="rId25" imgW="291973" imgH="393529" progId="Equation.DSMT4">
                        <p:embed/>
                        <p:pic>
                          <p:nvPicPr>
                            <p:cNvPr id="143423" name="Object 63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0171113" y="5070475"/>
                              <a:ext cx="374650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4" name="Object 64"/>
                <p:cNvGraphicFramePr>
                  <a:graphicFrameLocks noChangeAspect="1"/>
                </p:cNvGraphicFramePr>
                <p:nvPr/>
              </p:nvGraphicFramePr>
              <p:xfrm>
                <a:off x="9299575" y="2528889"/>
                <a:ext cx="217488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3958" name="Equation" r:id="rId27" imgW="164957" imgH="393359" progId="Equation.DSMT4">
                        <p:embed/>
                      </p:oleObj>
                    </mc:Choice>
                    <mc:Fallback>
                      <p:oleObj name="Equation" r:id="rId27" imgW="164957" imgH="393359" progId="Equation.DSMT4">
                        <p:embed/>
                        <p:pic>
                          <p:nvPicPr>
                            <p:cNvPr id="143424" name="Object 64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299575" y="2528889"/>
                              <a:ext cx="217488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5" name="Object 65"/>
                <p:cNvGraphicFramePr>
                  <a:graphicFrameLocks noChangeAspect="1"/>
                </p:cNvGraphicFramePr>
                <p:nvPr/>
              </p:nvGraphicFramePr>
              <p:xfrm>
                <a:off x="9255763" y="5949951"/>
                <a:ext cx="317500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3959" name="Equation" r:id="rId29" imgW="241195" imgH="393529" progId="Equation.DSMT4">
                        <p:embed/>
                      </p:oleObj>
                    </mc:Choice>
                    <mc:Fallback>
                      <p:oleObj name="Equation" r:id="rId29" imgW="241195" imgH="393529" progId="Equation.DSMT4">
                        <p:embed/>
                        <p:pic>
                          <p:nvPicPr>
                            <p:cNvPr id="143425" name="Object 65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255763" y="5949951"/>
                              <a:ext cx="317500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6" name="Object 66"/>
                <p:cNvGraphicFramePr>
                  <a:graphicFrameLocks noChangeAspect="1"/>
                </p:cNvGraphicFramePr>
                <p:nvPr/>
              </p:nvGraphicFramePr>
              <p:xfrm>
                <a:off x="7666039" y="2565401"/>
                <a:ext cx="319087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3960" name="Equation" r:id="rId31" imgW="241195" imgH="393529" progId="Equation.DSMT4">
                        <p:embed/>
                      </p:oleObj>
                    </mc:Choice>
                    <mc:Fallback>
                      <p:oleObj name="Equation" r:id="rId31" imgW="241195" imgH="393529" progId="Equation.DSMT4">
                        <p:embed/>
                        <p:pic>
                          <p:nvPicPr>
                            <p:cNvPr id="143426" name="Object 66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666039" y="2565401"/>
                              <a:ext cx="319087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7" name="Object 67"/>
                <p:cNvGraphicFramePr>
                  <a:graphicFrameLocks noChangeAspect="1"/>
                </p:cNvGraphicFramePr>
                <p:nvPr/>
              </p:nvGraphicFramePr>
              <p:xfrm>
                <a:off x="7594600" y="5949951"/>
                <a:ext cx="317500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3961" name="Equation" r:id="rId33" imgW="241195" imgH="393529" progId="Equation.DSMT4">
                        <p:embed/>
                      </p:oleObj>
                    </mc:Choice>
                    <mc:Fallback>
                      <p:oleObj name="Equation" r:id="rId33" imgW="241195" imgH="393529" progId="Equation.DSMT4">
                        <p:embed/>
                        <p:pic>
                          <p:nvPicPr>
                            <p:cNvPr id="143427" name="Object 67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594600" y="5949951"/>
                              <a:ext cx="317500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524" name="Line 75"/>
                <p:cNvSpPr>
                  <a:spLocks noChangeShapeType="1"/>
                </p:cNvSpPr>
                <p:nvPr/>
              </p:nvSpPr>
              <p:spPr bwMode="auto">
                <a:xfrm>
                  <a:off x="7529513" y="3398838"/>
                  <a:ext cx="219551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5" name="Line 76"/>
                <p:cNvSpPr>
                  <a:spLocks noChangeShapeType="1"/>
                </p:cNvSpPr>
                <p:nvPr/>
              </p:nvSpPr>
              <p:spPr bwMode="auto">
                <a:xfrm>
                  <a:off x="7532688" y="5595938"/>
                  <a:ext cx="219551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6" name="Line 77"/>
                <p:cNvSpPr>
                  <a:spLocks noChangeShapeType="1"/>
                </p:cNvSpPr>
                <p:nvPr/>
              </p:nvSpPr>
              <p:spPr bwMode="auto">
                <a:xfrm>
                  <a:off x="7886700" y="3154363"/>
                  <a:ext cx="146843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7" name="Line 78"/>
                <p:cNvSpPr>
                  <a:spLocks noChangeShapeType="1"/>
                </p:cNvSpPr>
                <p:nvPr/>
              </p:nvSpPr>
              <p:spPr bwMode="auto">
                <a:xfrm>
                  <a:off x="7874000" y="5870575"/>
                  <a:ext cx="146843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8" name="Line 79"/>
                <p:cNvSpPr>
                  <a:spLocks noChangeShapeType="1"/>
                </p:cNvSpPr>
                <p:nvPr/>
              </p:nvSpPr>
              <p:spPr bwMode="auto">
                <a:xfrm flipV="1">
                  <a:off x="7500938" y="3429001"/>
                  <a:ext cx="0" cy="21240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9" name="Line 80"/>
                <p:cNvSpPr>
                  <a:spLocks noChangeShapeType="1"/>
                </p:cNvSpPr>
                <p:nvPr/>
              </p:nvSpPr>
              <p:spPr bwMode="auto">
                <a:xfrm flipV="1">
                  <a:off x="9712325" y="3419476"/>
                  <a:ext cx="0" cy="21240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30" name="Line 81"/>
                <p:cNvSpPr>
                  <a:spLocks noChangeShapeType="1"/>
                </p:cNvSpPr>
                <p:nvPr/>
              </p:nvSpPr>
              <p:spPr bwMode="auto">
                <a:xfrm flipV="1">
                  <a:off x="7248525" y="3744914"/>
                  <a:ext cx="0" cy="152082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32" name="Oval 50"/>
                <p:cNvSpPr>
                  <a:spLocks noChangeArrowheads="1"/>
                </p:cNvSpPr>
                <p:nvPr/>
              </p:nvSpPr>
              <p:spPr bwMode="auto">
                <a:xfrm>
                  <a:off x="9948864" y="37115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</p:grpSp>
        </p:grpSp>
        <p:cxnSp>
          <p:nvCxnSpPr>
            <p:cNvPr id="7" name="Прямая со стрелкой 6"/>
            <p:cNvCxnSpPr/>
            <p:nvPr/>
          </p:nvCxnSpPr>
          <p:spPr>
            <a:xfrm>
              <a:off x="6158866" y="2262198"/>
              <a:ext cx="7038236" cy="34731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72" name="Овал 71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2495061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2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3350917" cy="188846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tg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f>
                                <m:f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𝜋</m:t>
                                  </m:r>
                                </m:num>
                                <m:den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4</m:t>
                                  </m:r>
                                </m:den>
                              </m:f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3350917" cy="1888466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/>
          <p:nvPr/>
        </p:nvCxnSpPr>
        <p:spPr>
          <a:xfrm>
            <a:off x="9672621" y="3918697"/>
            <a:ext cx="1637377" cy="1622054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11399233" y="5394069"/>
                <a:ext cx="363882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US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399233" y="5394069"/>
                <a:ext cx="363882" cy="276999"/>
              </a:xfrm>
              <a:prstGeom prst="rect">
                <a:avLst/>
              </a:prstGeom>
              <a:blipFill>
                <a:blip r:embed="rId4"/>
                <a:stretch>
                  <a:fillRect l="-3333" r="-15000" b="-6667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6" name="Группа 15"/>
          <p:cNvGrpSpPr/>
          <p:nvPr/>
        </p:nvGrpSpPr>
        <p:grpSpPr>
          <a:xfrm>
            <a:off x="6980350" y="693860"/>
            <a:ext cx="4806748" cy="5764422"/>
            <a:chOff x="6980350" y="693860"/>
            <a:chExt cx="4806748" cy="5764422"/>
          </a:xfrm>
        </p:grpSpPr>
        <p:grpSp>
          <p:nvGrpSpPr>
            <p:cNvPr id="4" name="Группа 3"/>
            <p:cNvGrpSpPr/>
            <p:nvPr/>
          </p:nvGrpSpPr>
          <p:grpSpPr>
            <a:xfrm>
              <a:off x="6980350" y="1704426"/>
              <a:ext cx="4806748" cy="4359924"/>
              <a:chOff x="5995832" y="2393112"/>
              <a:chExt cx="4664365" cy="4230777"/>
            </a:xfrm>
          </p:grpSpPr>
          <p:sp>
            <p:nvSpPr>
              <p:cNvPr id="19461" name="Oval 5"/>
              <p:cNvSpPr>
                <a:spLocks noChangeArrowheads="1"/>
              </p:cNvSpPr>
              <p:nvPr/>
            </p:nvSpPr>
            <p:spPr bwMode="auto">
              <a:xfrm>
                <a:off x="7034213" y="2960689"/>
                <a:ext cx="3167062" cy="3095625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marL="342900" indent="-342900">
                  <a:spcBef>
                    <a:spcPct val="20000"/>
                  </a:spcBef>
                  <a:buClr>
                    <a:schemeClr val="tx1"/>
                  </a:buClr>
                  <a:buSzPct val="75000"/>
                  <a:buFont typeface="Wingdings" panose="05000000000000000000" pitchFamily="2" charset="2"/>
                  <a:buChar char="l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tx1"/>
                  </a:buClr>
                  <a:buSzPct val="7500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tx1"/>
                  </a:buClr>
                  <a:buSzPct val="75000"/>
                  <a:buFont typeface="Wingdings" panose="05000000000000000000" pitchFamily="2" charset="2"/>
                  <a:buChar char="l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tx1"/>
                  </a:buClr>
                  <a:buSzPct val="80000"/>
                  <a:buChar char="–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ru-RU" altLang="ru-RU" sz="2400"/>
                  <a:t>                       </a:t>
                </a:r>
              </a:p>
            </p:txBody>
          </p:sp>
          <p:grpSp>
            <p:nvGrpSpPr>
              <p:cNvPr id="3" name="Группа 2"/>
              <p:cNvGrpSpPr/>
              <p:nvPr/>
            </p:nvGrpSpPr>
            <p:grpSpPr>
              <a:xfrm>
                <a:off x="5995832" y="2393112"/>
                <a:ext cx="4664365" cy="4230777"/>
                <a:chOff x="6003635" y="2384426"/>
                <a:chExt cx="4664365" cy="4230777"/>
              </a:xfrm>
            </p:grpSpPr>
            <p:sp>
              <p:nvSpPr>
                <p:cNvPr id="19462" name="Line 6"/>
                <p:cNvSpPr>
                  <a:spLocks noChangeShapeType="1"/>
                </p:cNvSpPr>
                <p:nvPr/>
              </p:nvSpPr>
              <p:spPr bwMode="auto">
                <a:xfrm flipV="1">
                  <a:off x="8616950" y="2457450"/>
                  <a:ext cx="0" cy="381635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463" name="Line 7"/>
                <p:cNvSpPr>
                  <a:spLocks noChangeShapeType="1"/>
                </p:cNvSpPr>
                <p:nvPr/>
              </p:nvSpPr>
              <p:spPr bwMode="auto">
                <a:xfrm>
                  <a:off x="6375401" y="4500563"/>
                  <a:ext cx="4105275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464" name="Rectangle 8"/>
                <p:cNvSpPr>
                  <a:spLocks noChangeArrowheads="1"/>
                </p:cNvSpPr>
                <p:nvPr/>
              </p:nvSpPr>
              <p:spPr bwMode="auto">
                <a:xfrm>
                  <a:off x="10306050" y="4437063"/>
                  <a:ext cx="361950" cy="3667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i="1"/>
                    <a:t>x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5" name="Rectangle 9"/>
                <p:cNvSpPr>
                  <a:spLocks noChangeArrowheads="1"/>
                </p:cNvSpPr>
                <p:nvPr/>
              </p:nvSpPr>
              <p:spPr bwMode="auto">
                <a:xfrm>
                  <a:off x="8328025" y="2384426"/>
                  <a:ext cx="361950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i="1"/>
                    <a:t>y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6" name="Rectangle 10"/>
                <p:cNvSpPr>
                  <a:spLocks noChangeArrowheads="1"/>
                </p:cNvSpPr>
                <p:nvPr/>
              </p:nvSpPr>
              <p:spPr bwMode="auto">
                <a:xfrm>
                  <a:off x="8401051" y="4508501"/>
                  <a:ext cx="346075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sz="1400"/>
                    <a:t>0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7" name="Rectangle 11"/>
                <p:cNvSpPr>
                  <a:spLocks noChangeArrowheads="1"/>
                </p:cNvSpPr>
                <p:nvPr/>
              </p:nvSpPr>
              <p:spPr bwMode="auto">
                <a:xfrm>
                  <a:off x="8378825" y="2637492"/>
                  <a:ext cx="346075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sz="1400" dirty="0"/>
                    <a:t>1</a:t>
                  </a:r>
                  <a:r>
                    <a:rPr lang="ru-RU" altLang="ru-RU" dirty="0"/>
                    <a:t> </a:t>
                  </a:r>
                </a:p>
              </p:txBody>
            </p:sp>
            <p:graphicFrame>
              <p:nvGraphicFramePr>
                <p:cNvPr id="143364" name="Object 4"/>
                <p:cNvGraphicFramePr>
                  <a:graphicFrameLocks noGrp="1" noChangeAspect="1"/>
                </p:cNvGraphicFramePr>
                <p:nvPr>
                  <p:ph sz="quarter" idx="2"/>
                </p:nvPr>
              </p:nvGraphicFramePr>
              <p:xfrm>
                <a:off x="7103426" y="2925666"/>
                <a:ext cx="308095" cy="50373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8756" name="Equation" r:id="rId5" imgW="241195" imgH="393529" progId="Equation.DSMT4">
                        <p:embed/>
                      </p:oleObj>
                    </mc:Choice>
                    <mc:Fallback>
                      <p:oleObj name="Equation" r:id="rId5" imgW="241195" imgH="393529" progId="Equation.DSMT4">
                        <p:embed/>
                        <p:pic>
                          <p:nvPicPr>
                            <p:cNvPr id="143364" name="Object 4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103426" y="2925666"/>
                              <a:ext cx="308095" cy="50373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16" name="Object 56"/>
                <p:cNvGraphicFramePr>
                  <a:graphicFrameLocks noGrp="1" noChangeAspect="1"/>
                </p:cNvGraphicFramePr>
                <p:nvPr>
                  <p:ph sz="quarter" idx="3"/>
                </p:nvPr>
              </p:nvGraphicFramePr>
              <p:xfrm>
                <a:off x="10091949" y="3429401"/>
                <a:ext cx="195640" cy="46830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8757" name="Equation" r:id="rId7" imgW="164957" imgH="393359" progId="Equation.DSMT4">
                        <p:embed/>
                      </p:oleObj>
                    </mc:Choice>
                    <mc:Fallback>
                      <p:oleObj name="Equation" r:id="rId7" imgW="164957" imgH="393359" progId="Equation.DSMT4">
                        <p:embed/>
                        <p:pic>
                          <p:nvPicPr>
                            <p:cNvPr id="143416" name="Object 56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0091949" y="3429401"/>
                              <a:ext cx="195640" cy="46830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69" name="Oval 13"/>
                <p:cNvSpPr>
                  <a:spLocks noChangeArrowheads="1"/>
                </p:cNvSpPr>
                <p:nvPr/>
              </p:nvSpPr>
              <p:spPr bwMode="auto">
                <a:xfrm>
                  <a:off x="10164764" y="44735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78" name="Oval 18"/>
                <p:cNvSpPr>
                  <a:spLocks noChangeArrowheads="1"/>
                </p:cNvSpPr>
                <p:nvPr/>
              </p:nvSpPr>
              <p:spPr bwMode="auto">
                <a:xfrm>
                  <a:off x="9685339" y="3357564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79" name="Oval 19"/>
                <p:cNvSpPr>
                  <a:spLocks noChangeArrowheads="1"/>
                </p:cNvSpPr>
                <p:nvPr/>
              </p:nvSpPr>
              <p:spPr bwMode="auto">
                <a:xfrm>
                  <a:off x="7473950" y="3378200"/>
                  <a:ext cx="71438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76" name="Rectangle 20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381" name="Object 21"/>
                <p:cNvGraphicFramePr>
                  <a:graphicFrameLocks noChangeAspect="1"/>
                </p:cNvGraphicFramePr>
                <p:nvPr/>
              </p:nvGraphicFramePr>
              <p:xfrm>
                <a:off x="9832975" y="2930526"/>
                <a:ext cx="217488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8758" name="Equation" r:id="rId9" imgW="164957" imgH="393359" progId="Equation.DSMT4">
                        <p:embed/>
                      </p:oleObj>
                    </mc:Choice>
                    <mc:Fallback>
                      <p:oleObj name="Equation" r:id="rId9" imgW="164957" imgH="393359" progId="Equation.DSMT4">
                        <p:embed/>
                        <p:pic>
                          <p:nvPicPr>
                            <p:cNvPr id="143381" name="Object 21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832975" y="2930526"/>
                              <a:ext cx="217488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78" name="Rectangle 22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79" name="Rectangle 23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80" name="Rectangle 25"/>
                <p:cNvSpPr>
                  <a:spLocks noChangeArrowheads="1"/>
                </p:cNvSpPr>
                <p:nvPr/>
              </p:nvSpPr>
              <p:spPr bwMode="auto">
                <a:xfrm>
                  <a:off x="6003635" y="3049866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87" name="Oval 27"/>
                <p:cNvSpPr>
                  <a:spLocks noChangeArrowheads="1"/>
                </p:cNvSpPr>
                <p:nvPr/>
              </p:nvSpPr>
              <p:spPr bwMode="auto">
                <a:xfrm>
                  <a:off x="9688514" y="5564189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88" name="Oval 28"/>
                <p:cNvSpPr>
                  <a:spLocks noChangeArrowheads="1"/>
                </p:cNvSpPr>
                <p:nvPr/>
              </p:nvSpPr>
              <p:spPr bwMode="auto">
                <a:xfrm>
                  <a:off x="7477125" y="556418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389" name="Object 29"/>
                <p:cNvGraphicFramePr>
                  <a:graphicFrameLocks noChangeAspect="1"/>
                </p:cNvGraphicFramePr>
                <p:nvPr/>
              </p:nvGraphicFramePr>
              <p:xfrm>
                <a:off x="7081839" y="5583239"/>
                <a:ext cx="307975" cy="50323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8759" name="Equation" r:id="rId11" imgW="241195" imgH="393529" progId="Equation.DSMT4">
                        <p:embed/>
                      </p:oleObj>
                    </mc:Choice>
                    <mc:Fallback>
                      <p:oleObj name="Equation" r:id="rId11" imgW="241195" imgH="393529" progId="Equation.DSMT4">
                        <p:embed/>
                        <p:pic>
                          <p:nvPicPr>
                            <p:cNvPr id="143389" name="Object 29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081839" y="5583239"/>
                              <a:ext cx="307975" cy="503237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390" name="Object 30"/>
                <p:cNvGraphicFramePr>
                  <a:graphicFrameLocks noChangeAspect="1"/>
                </p:cNvGraphicFramePr>
                <p:nvPr/>
              </p:nvGraphicFramePr>
              <p:xfrm>
                <a:off x="9815513" y="5575301"/>
                <a:ext cx="315912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8760" name="Equation" r:id="rId13" imgW="241195" imgH="393529" progId="Equation.DSMT4">
                        <p:embed/>
                      </p:oleObj>
                    </mc:Choice>
                    <mc:Fallback>
                      <p:oleObj name="Equation" r:id="rId13" imgW="241195" imgH="393529" progId="Equation.DSMT4">
                        <p:embed/>
                        <p:pic>
                          <p:nvPicPr>
                            <p:cNvPr id="143390" name="Object 30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815513" y="5575301"/>
                              <a:ext cx="315912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89" name="Line 37"/>
                <p:cNvSpPr>
                  <a:spLocks noChangeShapeType="1"/>
                </p:cNvSpPr>
                <p:nvPr/>
              </p:nvSpPr>
              <p:spPr bwMode="auto">
                <a:xfrm>
                  <a:off x="8509000" y="4437063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3398" name="Line 38"/>
                <p:cNvSpPr>
                  <a:spLocks noChangeShapeType="1"/>
                </p:cNvSpPr>
                <p:nvPr/>
              </p:nvSpPr>
              <p:spPr bwMode="auto">
                <a:xfrm flipV="1">
                  <a:off x="7521575" y="3432176"/>
                  <a:ext cx="2160588" cy="215741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3399" name="Line 39"/>
                <p:cNvSpPr>
                  <a:spLocks noChangeShapeType="1"/>
                </p:cNvSpPr>
                <p:nvPr/>
              </p:nvSpPr>
              <p:spPr bwMode="auto">
                <a:xfrm flipH="1" flipV="1">
                  <a:off x="7515225" y="3402013"/>
                  <a:ext cx="2184400" cy="21891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2" name="Line 40"/>
                <p:cNvSpPr>
                  <a:spLocks noChangeShapeType="1"/>
                </p:cNvSpPr>
                <p:nvPr/>
              </p:nvSpPr>
              <p:spPr bwMode="auto">
                <a:xfrm flipV="1">
                  <a:off x="9372600" y="3141663"/>
                  <a:ext cx="0" cy="27352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3" name="Oval 41"/>
                <p:cNvSpPr>
                  <a:spLocks noChangeArrowheads="1"/>
                </p:cNvSpPr>
                <p:nvPr/>
              </p:nvSpPr>
              <p:spPr bwMode="auto">
                <a:xfrm>
                  <a:off x="9336089" y="3105150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4" name="Oval 42"/>
                <p:cNvSpPr>
                  <a:spLocks noChangeArrowheads="1"/>
                </p:cNvSpPr>
                <p:nvPr/>
              </p:nvSpPr>
              <p:spPr bwMode="auto">
                <a:xfrm>
                  <a:off x="9336089" y="5842000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5" name="Line 43"/>
                <p:cNvSpPr>
                  <a:spLocks noChangeShapeType="1"/>
                </p:cNvSpPr>
                <p:nvPr/>
              </p:nvSpPr>
              <p:spPr bwMode="auto">
                <a:xfrm flipV="1">
                  <a:off x="7859713" y="3141663"/>
                  <a:ext cx="0" cy="27352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6" name="Oval 45"/>
                <p:cNvSpPr>
                  <a:spLocks noChangeArrowheads="1"/>
                </p:cNvSpPr>
                <p:nvPr/>
              </p:nvSpPr>
              <p:spPr bwMode="auto">
                <a:xfrm>
                  <a:off x="7823200" y="311308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7" name="Oval 46"/>
                <p:cNvSpPr>
                  <a:spLocks noChangeArrowheads="1"/>
                </p:cNvSpPr>
                <p:nvPr/>
              </p:nvSpPr>
              <p:spPr bwMode="auto">
                <a:xfrm>
                  <a:off x="7823200" y="5827714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8" name="Line 47"/>
                <p:cNvSpPr>
                  <a:spLocks noChangeShapeType="1"/>
                </p:cNvSpPr>
                <p:nvPr/>
              </p:nvSpPr>
              <p:spPr bwMode="auto">
                <a:xfrm>
                  <a:off x="7248526" y="3752850"/>
                  <a:ext cx="2735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9" name="Line 48"/>
                <p:cNvSpPr>
                  <a:spLocks noChangeShapeType="1"/>
                </p:cNvSpPr>
                <p:nvPr/>
              </p:nvSpPr>
              <p:spPr bwMode="auto">
                <a:xfrm>
                  <a:off x="7248526" y="5265738"/>
                  <a:ext cx="2735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00" name="Oval 49"/>
                <p:cNvSpPr>
                  <a:spLocks noChangeArrowheads="1"/>
                </p:cNvSpPr>
                <p:nvPr/>
              </p:nvSpPr>
              <p:spPr bwMode="auto">
                <a:xfrm>
                  <a:off x="7204075" y="371633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1" name="Oval 51"/>
                <p:cNvSpPr>
                  <a:spLocks noChangeArrowheads="1"/>
                </p:cNvSpPr>
                <p:nvPr/>
              </p:nvSpPr>
              <p:spPr bwMode="auto">
                <a:xfrm>
                  <a:off x="7204075" y="522763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2" name="Oval 52"/>
                <p:cNvSpPr>
                  <a:spLocks noChangeArrowheads="1"/>
                </p:cNvSpPr>
                <p:nvPr/>
              </p:nvSpPr>
              <p:spPr bwMode="auto">
                <a:xfrm>
                  <a:off x="9959975" y="5237164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3" name="Oval 53"/>
                <p:cNvSpPr>
                  <a:spLocks noChangeArrowheads="1"/>
                </p:cNvSpPr>
                <p:nvPr/>
              </p:nvSpPr>
              <p:spPr bwMode="auto">
                <a:xfrm>
                  <a:off x="8580439" y="29241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4" name="Oval 54"/>
                <p:cNvSpPr>
                  <a:spLocks noChangeArrowheads="1"/>
                </p:cNvSpPr>
                <p:nvPr/>
              </p:nvSpPr>
              <p:spPr bwMode="auto">
                <a:xfrm>
                  <a:off x="8574089" y="60356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5" name="Oval 55"/>
                <p:cNvSpPr>
                  <a:spLocks noChangeArrowheads="1"/>
                </p:cNvSpPr>
                <p:nvPr/>
              </p:nvSpPr>
              <p:spPr bwMode="auto">
                <a:xfrm>
                  <a:off x="6996114" y="4478339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418" name="Object 58"/>
                <p:cNvGraphicFramePr>
                  <a:graphicFrameLocks noChangeAspect="1"/>
                </p:cNvGraphicFramePr>
                <p:nvPr/>
              </p:nvGraphicFramePr>
              <p:xfrm>
                <a:off x="6743701" y="3429000"/>
                <a:ext cx="307975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8761" name="Equation" r:id="rId15" imgW="241195" imgH="393529" progId="Equation.DSMT4">
                        <p:embed/>
                      </p:oleObj>
                    </mc:Choice>
                    <mc:Fallback>
                      <p:oleObj name="Equation" r:id="rId15" imgW="241195" imgH="393529" progId="Equation.DSMT4">
                        <p:embed/>
                        <p:pic>
                          <p:nvPicPr>
                            <p:cNvPr id="143418" name="Object 58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743701" y="3429000"/>
                              <a:ext cx="307975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19" name="Object 59"/>
                <p:cNvGraphicFramePr>
                  <a:graphicFrameLocks noChangeAspect="1"/>
                </p:cNvGraphicFramePr>
                <p:nvPr/>
              </p:nvGraphicFramePr>
              <p:xfrm>
                <a:off x="8688389" y="2384426"/>
                <a:ext cx="217487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8762" name="Equation" r:id="rId17" imgW="164957" imgH="393359" progId="Equation.DSMT4">
                        <p:embed/>
                      </p:oleObj>
                    </mc:Choice>
                    <mc:Fallback>
                      <p:oleObj name="Equation" r:id="rId17" imgW="164957" imgH="393359" progId="Equation.DSMT4">
                        <p:embed/>
                        <p:pic>
                          <p:nvPicPr>
                            <p:cNvPr id="143419" name="Object 59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8688389" y="2384426"/>
                              <a:ext cx="217487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0" name="Object 60"/>
                <p:cNvGraphicFramePr>
                  <a:graphicFrameLocks noChangeAspect="1"/>
                </p:cNvGraphicFramePr>
                <p:nvPr/>
              </p:nvGraphicFramePr>
              <p:xfrm>
                <a:off x="6635750" y="4221163"/>
                <a:ext cx="323850" cy="2032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8763" name="Equation" r:id="rId19" imgW="139700" imgH="139700" progId="Equation.DSMT4">
                        <p:embed/>
                      </p:oleObj>
                    </mc:Choice>
                    <mc:Fallback>
                      <p:oleObj name="Equation" r:id="rId19" imgW="139700" imgH="139700" progId="Equation.DSMT4">
                        <p:embed/>
                        <p:pic>
                          <p:nvPicPr>
                            <p:cNvPr id="143420" name="Object 60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635750" y="4221163"/>
                              <a:ext cx="323850" cy="203200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1" name="Object 61"/>
                <p:cNvGraphicFramePr>
                  <a:graphicFrameLocks noChangeAspect="1"/>
                </p:cNvGraphicFramePr>
                <p:nvPr/>
              </p:nvGraphicFramePr>
              <p:xfrm>
                <a:off x="8326070" y="6111965"/>
                <a:ext cx="309563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8764" name="Equation" r:id="rId21" imgW="241195" imgH="393529" progId="Equation.DSMT4">
                        <p:embed/>
                      </p:oleObj>
                    </mc:Choice>
                    <mc:Fallback>
                      <p:oleObj name="Equation" r:id="rId21" imgW="241195" imgH="393529" progId="Equation.DSMT4">
                        <p:embed/>
                        <p:pic>
                          <p:nvPicPr>
                            <p:cNvPr id="143421" name="Object 61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8326070" y="6111965"/>
                              <a:ext cx="309563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2" name="Object 62"/>
                <p:cNvGraphicFramePr>
                  <a:graphicFrameLocks noChangeAspect="1"/>
                </p:cNvGraphicFramePr>
                <p:nvPr/>
              </p:nvGraphicFramePr>
              <p:xfrm>
                <a:off x="6780213" y="5049839"/>
                <a:ext cx="309562" cy="50323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8765" name="Equation" r:id="rId23" imgW="241195" imgH="393529" progId="Equation.DSMT4">
                        <p:embed/>
                      </p:oleObj>
                    </mc:Choice>
                    <mc:Fallback>
                      <p:oleObj name="Equation" r:id="rId23" imgW="241195" imgH="393529" progId="Equation.DSMT4">
                        <p:embed/>
                        <p:pic>
                          <p:nvPicPr>
                            <p:cNvPr id="143422" name="Object 62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780213" y="5049839"/>
                              <a:ext cx="309562" cy="503237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3" name="Object 63"/>
                <p:cNvGraphicFramePr>
                  <a:graphicFrameLocks noChangeAspect="1"/>
                </p:cNvGraphicFramePr>
                <p:nvPr/>
              </p:nvGraphicFramePr>
              <p:xfrm>
                <a:off x="10171113" y="5070475"/>
                <a:ext cx="374650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8766" name="Equation" r:id="rId25" imgW="291973" imgH="393529" progId="Equation.DSMT4">
                        <p:embed/>
                      </p:oleObj>
                    </mc:Choice>
                    <mc:Fallback>
                      <p:oleObj name="Equation" r:id="rId25" imgW="291973" imgH="393529" progId="Equation.DSMT4">
                        <p:embed/>
                        <p:pic>
                          <p:nvPicPr>
                            <p:cNvPr id="143423" name="Object 63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0171113" y="5070475"/>
                              <a:ext cx="374650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4" name="Object 64"/>
                <p:cNvGraphicFramePr>
                  <a:graphicFrameLocks noChangeAspect="1"/>
                </p:cNvGraphicFramePr>
                <p:nvPr/>
              </p:nvGraphicFramePr>
              <p:xfrm>
                <a:off x="9299575" y="2528889"/>
                <a:ext cx="217488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8767" name="Equation" r:id="rId27" imgW="164957" imgH="393359" progId="Equation.DSMT4">
                        <p:embed/>
                      </p:oleObj>
                    </mc:Choice>
                    <mc:Fallback>
                      <p:oleObj name="Equation" r:id="rId27" imgW="164957" imgH="393359" progId="Equation.DSMT4">
                        <p:embed/>
                        <p:pic>
                          <p:nvPicPr>
                            <p:cNvPr id="143424" name="Object 64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299575" y="2528889"/>
                              <a:ext cx="217488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5" name="Object 65"/>
                <p:cNvGraphicFramePr>
                  <a:graphicFrameLocks noChangeAspect="1"/>
                </p:cNvGraphicFramePr>
                <p:nvPr/>
              </p:nvGraphicFramePr>
              <p:xfrm>
                <a:off x="9255763" y="5949951"/>
                <a:ext cx="317500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8768" name="Equation" r:id="rId29" imgW="241195" imgH="393529" progId="Equation.DSMT4">
                        <p:embed/>
                      </p:oleObj>
                    </mc:Choice>
                    <mc:Fallback>
                      <p:oleObj name="Equation" r:id="rId29" imgW="241195" imgH="393529" progId="Equation.DSMT4">
                        <p:embed/>
                        <p:pic>
                          <p:nvPicPr>
                            <p:cNvPr id="143425" name="Object 65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255763" y="5949951"/>
                              <a:ext cx="317500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6" name="Object 66"/>
                <p:cNvGraphicFramePr>
                  <a:graphicFrameLocks noChangeAspect="1"/>
                </p:cNvGraphicFramePr>
                <p:nvPr/>
              </p:nvGraphicFramePr>
              <p:xfrm>
                <a:off x="7666039" y="2565401"/>
                <a:ext cx="319087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8769" name="Equation" r:id="rId31" imgW="241195" imgH="393529" progId="Equation.DSMT4">
                        <p:embed/>
                      </p:oleObj>
                    </mc:Choice>
                    <mc:Fallback>
                      <p:oleObj name="Equation" r:id="rId31" imgW="241195" imgH="393529" progId="Equation.DSMT4">
                        <p:embed/>
                        <p:pic>
                          <p:nvPicPr>
                            <p:cNvPr id="143426" name="Object 66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666039" y="2565401"/>
                              <a:ext cx="319087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7" name="Object 67"/>
                <p:cNvGraphicFramePr>
                  <a:graphicFrameLocks noChangeAspect="1"/>
                </p:cNvGraphicFramePr>
                <p:nvPr/>
              </p:nvGraphicFramePr>
              <p:xfrm>
                <a:off x="7594600" y="5949951"/>
                <a:ext cx="317500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98770" name="Equation" r:id="rId33" imgW="241195" imgH="393529" progId="Equation.DSMT4">
                        <p:embed/>
                      </p:oleObj>
                    </mc:Choice>
                    <mc:Fallback>
                      <p:oleObj name="Equation" r:id="rId33" imgW="241195" imgH="393529" progId="Equation.DSMT4">
                        <p:embed/>
                        <p:pic>
                          <p:nvPicPr>
                            <p:cNvPr id="143427" name="Object 67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594600" y="5949951"/>
                              <a:ext cx="317500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524" name="Line 75"/>
                <p:cNvSpPr>
                  <a:spLocks noChangeShapeType="1"/>
                </p:cNvSpPr>
                <p:nvPr/>
              </p:nvSpPr>
              <p:spPr bwMode="auto">
                <a:xfrm>
                  <a:off x="7529513" y="3398838"/>
                  <a:ext cx="219551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5" name="Line 76"/>
                <p:cNvSpPr>
                  <a:spLocks noChangeShapeType="1"/>
                </p:cNvSpPr>
                <p:nvPr/>
              </p:nvSpPr>
              <p:spPr bwMode="auto">
                <a:xfrm>
                  <a:off x="7532688" y="5595938"/>
                  <a:ext cx="219551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6" name="Line 77"/>
                <p:cNvSpPr>
                  <a:spLocks noChangeShapeType="1"/>
                </p:cNvSpPr>
                <p:nvPr/>
              </p:nvSpPr>
              <p:spPr bwMode="auto">
                <a:xfrm>
                  <a:off x="7886700" y="3154363"/>
                  <a:ext cx="146843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7" name="Line 78"/>
                <p:cNvSpPr>
                  <a:spLocks noChangeShapeType="1"/>
                </p:cNvSpPr>
                <p:nvPr/>
              </p:nvSpPr>
              <p:spPr bwMode="auto">
                <a:xfrm>
                  <a:off x="7874000" y="5870575"/>
                  <a:ext cx="146843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8" name="Line 79"/>
                <p:cNvSpPr>
                  <a:spLocks noChangeShapeType="1"/>
                </p:cNvSpPr>
                <p:nvPr/>
              </p:nvSpPr>
              <p:spPr bwMode="auto">
                <a:xfrm flipV="1">
                  <a:off x="7500938" y="3429001"/>
                  <a:ext cx="0" cy="21240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9" name="Line 80"/>
                <p:cNvSpPr>
                  <a:spLocks noChangeShapeType="1"/>
                </p:cNvSpPr>
                <p:nvPr/>
              </p:nvSpPr>
              <p:spPr bwMode="auto">
                <a:xfrm flipV="1">
                  <a:off x="9712325" y="3419476"/>
                  <a:ext cx="0" cy="21240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30" name="Line 81"/>
                <p:cNvSpPr>
                  <a:spLocks noChangeShapeType="1"/>
                </p:cNvSpPr>
                <p:nvPr/>
              </p:nvSpPr>
              <p:spPr bwMode="auto">
                <a:xfrm flipV="1">
                  <a:off x="7248525" y="3744914"/>
                  <a:ext cx="0" cy="152082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32" name="Oval 50"/>
                <p:cNvSpPr>
                  <a:spLocks noChangeArrowheads="1"/>
                </p:cNvSpPr>
                <p:nvPr/>
              </p:nvSpPr>
              <p:spPr bwMode="auto">
                <a:xfrm>
                  <a:off x="9948864" y="37115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</p:grpSp>
        </p:grpSp>
        <p:cxnSp>
          <p:nvCxnSpPr>
            <p:cNvPr id="7" name="Прямая со стрелкой 6"/>
            <p:cNvCxnSpPr/>
            <p:nvPr/>
          </p:nvCxnSpPr>
          <p:spPr>
            <a:xfrm flipV="1">
              <a:off x="11309998" y="693860"/>
              <a:ext cx="0" cy="5764422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72" name="Овал 71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8257283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2" grpId="0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3180999" cy="2374433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tg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4</m:t>
                                  </m:r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𝜋</m:t>
                                  </m:r>
                                </m:num>
                                <m:den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den>
                              </m:f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3180999" cy="2374433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>
            <a:stCxn id="19527" idx="0"/>
          </p:cNvCxnSpPr>
          <p:nvPr/>
        </p:nvCxnSpPr>
        <p:spPr>
          <a:xfrm flipV="1">
            <a:off x="8907809" y="956441"/>
            <a:ext cx="2360691" cy="4340551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11304801" y="833910"/>
                <a:ext cx="342337" cy="3096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ad>
                        <m:radPr>
                          <m:degHide m:val="on"/>
                          <m:ctrlPr>
                            <a:rPr lang="en-US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US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𝟑</m:t>
                          </m:r>
                        </m:e>
                      </m:rad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304801" y="833910"/>
                <a:ext cx="342337" cy="309637"/>
              </a:xfrm>
              <a:prstGeom prst="rect">
                <a:avLst/>
              </a:prstGeom>
              <a:blipFill>
                <a:blip r:embed="rId4"/>
                <a:stretch>
                  <a:fillRect r="-15789" b="-5882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6" name="Группа 15"/>
          <p:cNvGrpSpPr/>
          <p:nvPr/>
        </p:nvGrpSpPr>
        <p:grpSpPr>
          <a:xfrm>
            <a:off x="6980350" y="693860"/>
            <a:ext cx="4806748" cy="5764422"/>
            <a:chOff x="6980350" y="693860"/>
            <a:chExt cx="4806748" cy="5764422"/>
          </a:xfrm>
        </p:grpSpPr>
        <p:grpSp>
          <p:nvGrpSpPr>
            <p:cNvPr id="4" name="Группа 3"/>
            <p:cNvGrpSpPr/>
            <p:nvPr/>
          </p:nvGrpSpPr>
          <p:grpSpPr>
            <a:xfrm>
              <a:off x="6980350" y="1704426"/>
              <a:ext cx="4806748" cy="4359924"/>
              <a:chOff x="5995832" y="2393112"/>
              <a:chExt cx="4664365" cy="4230777"/>
            </a:xfrm>
          </p:grpSpPr>
          <p:sp>
            <p:nvSpPr>
              <p:cNvPr id="19461" name="Oval 5"/>
              <p:cNvSpPr>
                <a:spLocks noChangeArrowheads="1"/>
              </p:cNvSpPr>
              <p:nvPr/>
            </p:nvSpPr>
            <p:spPr bwMode="auto">
              <a:xfrm>
                <a:off x="7034213" y="2960689"/>
                <a:ext cx="3167062" cy="3095625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marL="342900" indent="-342900">
                  <a:spcBef>
                    <a:spcPct val="20000"/>
                  </a:spcBef>
                  <a:buClr>
                    <a:schemeClr val="tx1"/>
                  </a:buClr>
                  <a:buSzPct val="75000"/>
                  <a:buFont typeface="Wingdings" panose="05000000000000000000" pitchFamily="2" charset="2"/>
                  <a:buChar char="l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tx1"/>
                  </a:buClr>
                  <a:buSzPct val="7500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tx1"/>
                  </a:buClr>
                  <a:buSzPct val="75000"/>
                  <a:buFont typeface="Wingdings" panose="05000000000000000000" pitchFamily="2" charset="2"/>
                  <a:buChar char="l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tx1"/>
                  </a:buClr>
                  <a:buSzPct val="80000"/>
                  <a:buChar char="–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ru-RU" altLang="ru-RU" sz="2400"/>
                  <a:t>                       </a:t>
                </a:r>
              </a:p>
            </p:txBody>
          </p:sp>
          <p:grpSp>
            <p:nvGrpSpPr>
              <p:cNvPr id="3" name="Группа 2"/>
              <p:cNvGrpSpPr/>
              <p:nvPr/>
            </p:nvGrpSpPr>
            <p:grpSpPr>
              <a:xfrm>
                <a:off x="5995832" y="2393112"/>
                <a:ext cx="4664365" cy="4230777"/>
                <a:chOff x="6003635" y="2384426"/>
                <a:chExt cx="4664365" cy="4230777"/>
              </a:xfrm>
            </p:grpSpPr>
            <p:sp>
              <p:nvSpPr>
                <p:cNvPr id="19462" name="Line 6"/>
                <p:cNvSpPr>
                  <a:spLocks noChangeShapeType="1"/>
                </p:cNvSpPr>
                <p:nvPr/>
              </p:nvSpPr>
              <p:spPr bwMode="auto">
                <a:xfrm flipV="1">
                  <a:off x="8616950" y="2457450"/>
                  <a:ext cx="0" cy="381635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463" name="Line 7"/>
                <p:cNvSpPr>
                  <a:spLocks noChangeShapeType="1"/>
                </p:cNvSpPr>
                <p:nvPr/>
              </p:nvSpPr>
              <p:spPr bwMode="auto">
                <a:xfrm>
                  <a:off x="6375401" y="4500563"/>
                  <a:ext cx="4105275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464" name="Rectangle 8"/>
                <p:cNvSpPr>
                  <a:spLocks noChangeArrowheads="1"/>
                </p:cNvSpPr>
                <p:nvPr/>
              </p:nvSpPr>
              <p:spPr bwMode="auto">
                <a:xfrm>
                  <a:off x="10306050" y="4437063"/>
                  <a:ext cx="361950" cy="3667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i="1"/>
                    <a:t>x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5" name="Rectangle 9"/>
                <p:cNvSpPr>
                  <a:spLocks noChangeArrowheads="1"/>
                </p:cNvSpPr>
                <p:nvPr/>
              </p:nvSpPr>
              <p:spPr bwMode="auto">
                <a:xfrm>
                  <a:off x="8328025" y="2384426"/>
                  <a:ext cx="361950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i="1"/>
                    <a:t>y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6" name="Rectangle 10"/>
                <p:cNvSpPr>
                  <a:spLocks noChangeArrowheads="1"/>
                </p:cNvSpPr>
                <p:nvPr/>
              </p:nvSpPr>
              <p:spPr bwMode="auto">
                <a:xfrm>
                  <a:off x="8401051" y="4508501"/>
                  <a:ext cx="346075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sz="1400"/>
                    <a:t>0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7" name="Rectangle 11"/>
                <p:cNvSpPr>
                  <a:spLocks noChangeArrowheads="1"/>
                </p:cNvSpPr>
                <p:nvPr/>
              </p:nvSpPr>
              <p:spPr bwMode="auto">
                <a:xfrm>
                  <a:off x="8378825" y="2637492"/>
                  <a:ext cx="346075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sz="1400" dirty="0"/>
                    <a:t>1</a:t>
                  </a:r>
                  <a:r>
                    <a:rPr lang="ru-RU" altLang="ru-RU" dirty="0"/>
                    <a:t> </a:t>
                  </a:r>
                </a:p>
              </p:txBody>
            </p:sp>
            <p:graphicFrame>
              <p:nvGraphicFramePr>
                <p:cNvPr id="143364" name="Object 4"/>
                <p:cNvGraphicFramePr>
                  <a:graphicFrameLocks noGrp="1" noChangeAspect="1"/>
                </p:cNvGraphicFramePr>
                <p:nvPr>
                  <p:ph sz="quarter" idx="2"/>
                </p:nvPr>
              </p:nvGraphicFramePr>
              <p:xfrm>
                <a:off x="7103426" y="2925666"/>
                <a:ext cx="308095" cy="50373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4491" name="Equation" r:id="rId5" imgW="241195" imgH="393529" progId="Equation.DSMT4">
                        <p:embed/>
                      </p:oleObj>
                    </mc:Choice>
                    <mc:Fallback>
                      <p:oleObj name="Equation" r:id="rId5" imgW="241195" imgH="393529" progId="Equation.DSMT4">
                        <p:embed/>
                        <p:pic>
                          <p:nvPicPr>
                            <p:cNvPr id="143364" name="Object 4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103426" y="2925666"/>
                              <a:ext cx="308095" cy="50373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16" name="Object 56"/>
                <p:cNvGraphicFramePr>
                  <a:graphicFrameLocks noGrp="1" noChangeAspect="1"/>
                </p:cNvGraphicFramePr>
                <p:nvPr>
                  <p:ph sz="quarter" idx="3"/>
                </p:nvPr>
              </p:nvGraphicFramePr>
              <p:xfrm>
                <a:off x="10091949" y="3429401"/>
                <a:ext cx="195640" cy="46830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4492" name="Equation" r:id="rId7" imgW="164957" imgH="393359" progId="Equation.DSMT4">
                        <p:embed/>
                      </p:oleObj>
                    </mc:Choice>
                    <mc:Fallback>
                      <p:oleObj name="Equation" r:id="rId7" imgW="164957" imgH="393359" progId="Equation.DSMT4">
                        <p:embed/>
                        <p:pic>
                          <p:nvPicPr>
                            <p:cNvPr id="143416" name="Object 56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0091949" y="3429401"/>
                              <a:ext cx="195640" cy="46830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69" name="Oval 13"/>
                <p:cNvSpPr>
                  <a:spLocks noChangeArrowheads="1"/>
                </p:cNvSpPr>
                <p:nvPr/>
              </p:nvSpPr>
              <p:spPr bwMode="auto">
                <a:xfrm>
                  <a:off x="10164764" y="44735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78" name="Oval 18"/>
                <p:cNvSpPr>
                  <a:spLocks noChangeArrowheads="1"/>
                </p:cNvSpPr>
                <p:nvPr/>
              </p:nvSpPr>
              <p:spPr bwMode="auto">
                <a:xfrm>
                  <a:off x="9685339" y="3357564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79" name="Oval 19"/>
                <p:cNvSpPr>
                  <a:spLocks noChangeArrowheads="1"/>
                </p:cNvSpPr>
                <p:nvPr/>
              </p:nvSpPr>
              <p:spPr bwMode="auto">
                <a:xfrm>
                  <a:off x="7473950" y="3378200"/>
                  <a:ext cx="71438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76" name="Rectangle 20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381" name="Object 21"/>
                <p:cNvGraphicFramePr>
                  <a:graphicFrameLocks noChangeAspect="1"/>
                </p:cNvGraphicFramePr>
                <p:nvPr/>
              </p:nvGraphicFramePr>
              <p:xfrm>
                <a:off x="9832975" y="2930526"/>
                <a:ext cx="217488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4493" name="Equation" r:id="rId9" imgW="164957" imgH="393359" progId="Equation.DSMT4">
                        <p:embed/>
                      </p:oleObj>
                    </mc:Choice>
                    <mc:Fallback>
                      <p:oleObj name="Equation" r:id="rId9" imgW="164957" imgH="393359" progId="Equation.DSMT4">
                        <p:embed/>
                        <p:pic>
                          <p:nvPicPr>
                            <p:cNvPr id="143381" name="Object 21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832975" y="2930526"/>
                              <a:ext cx="217488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78" name="Rectangle 22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79" name="Rectangle 23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80" name="Rectangle 25"/>
                <p:cNvSpPr>
                  <a:spLocks noChangeArrowheads="1"/>
                </p:cNvSpPr>
                <p:nvPr/>
              </p:nvSpPr>
              <p:spPr bwMode="auto">
                <a:xfrm>
                  <a:off x="6003635" y="3049866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87" name="Oval 27"/>
                <p:cNvSpPr>
                  <a:spLocks noChangeArrowheads="1"/>
                </p:cNvSpPr>
                <p:nvPr/>
              </p:nvSpPr>
              <p:spPr bwMode="auto">
                <a:xfrm>
                  <a:off x="9688514" y="5564189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88" name="Oval 28"/>
                <p:cNvSpPr>
                  <a:spLocks noChangeArrowheads="1"/>
                </p:cNvSpPr>
                <p:nvPr/>
              </p:nvSpPr>
              <p:spPr bwMode="auto">
                <a:xfrm>
                  <a:off x="7477125" y="556418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389" name="Object 29"/>
                <p:cNvGraphicFramePr>
                  <a:graphicFrameLocks noChangeAspect="1"/>
                </p:cNvGraphicFramePr>
                <p:nvPr/>
              </p:nvGraphicFramePr>
              <p:xfrm>
                <a:off x="7081839" y="5583239"/>
                <a:ext cx="307975" cy="50323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4494" name="Equation" r:id="rId11" imgW="241195" imgH="393529" progId="Equation.DSMT4">
                        <p:embed/>
                      </p:oleObj>
                    </mc:Choice>
                    <mc:Fallback>
                      <p:oleObj name="Equation" r:id="rId11" imgW="241195" imgH="393529" progId="Equation.DSMT4">
                        <p:embed/>
                        <p:pic>
                          <p:nvPicPr>
                            <p:cNvPr id="143389" name="Object 29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081839" y="5583239"/>
                              <a:ext cx="307975" cy="503237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390" name="Object 30"/>
                <p:cNvGraphicFramePr>
                  <a:graphicFrameLocks noChangeAspect="1"/>
                </p:cNvGraphicFramePr>
                <p:nvPr/>
              </p:nvGraphicFramePr>
              <p:xfrm>
                <a:off x="9815513" y="5575301"/>
                <a:ext cx="315912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4495" name="Equation" r:id="rId13" imgW="241195" imgH="393529" progId="Equation.DSMT4">
                        <p:embed/>
                      </p:oleObj>
                    </mc:Choice>
                    <mc:Fallback>
                      <p:oleObj name="Equation" r:id="rId13" imgW="241195" imgH="393529" progId="Equation.DSMT4">
                        <p:embed/>
                        <p:pic>
                          <p:nvPicPr>
                            <p:cNvPr id="143390" name="Object 30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815513" y="5575301"/>
                              <a:ext cx="315912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89" name="Line 37"/>
                <p:cNvSpPr>
                  <a:spLocks noChangeShapeType="1"/>
                </p:cNvSpPr>
                <p:nvPr/>
              </p:nvSpPr>
              <p:spPr bwMode="auto">
                <a:xfrm>
                  <a:off x="8509000" y="4437063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3398" name="Line 38"/>
                <p:cNvSpPr>
                  <a:spLocks noChangeShapeType="1"/>
                </p:cNvSpPr>
                <p:nvPr/>
              </p:nvSpPr>
              <p:spPr bwMode="auto">
                <a:xfrm flipV="1">
                  <a:off x="7521575" y="3432176"/>
                  <a:ext cx="2160588" cy="215741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3399" name="Line 39"/>
                <p:cNvSpPr>
                  <a:spLocks noChangeShapeType="1"/>
                </p:cNvSpPr>
                <p:nvPr/>
              </p:nvSpPr>
              <p:spPr bwMode="auto">
                <a:xfrm flipH="1" flipV="1">
                  <a:off x="7515225" y="3402013"/>
                  <a:ext cx="2184400" cy="21891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2" name="Line 40"/>
                <p:cNvSpPr>
                  <a:spLocks noChangeShapeType="1"/>
                </p:cNvSpPr>
                <p:nvPr/>
              </p:nvSpPr>
              <p:spPr bwMode="auto">
                <a:xfrm flipV="1">
                  <a:off x="9372600" y="3141663"/>
                  <a:ext cx="0" cy="27352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3" name="Oval 41"/>
                <p:cNvSpPr>
                  <a:spLocks noChangeArrowheads="1"/>
                </p:cNvSpPr>
                <p:nvPr/>
              </p:nvSpPr>
              <p:spPr bwMode="auto">
                <a:xfrm>
                  <a:off x="9336089" y="3105150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4" name="Oval 42"/>
                <p:cNvSpPr>
                  <a:spLocks noChangeArrowheads="1"/>
                </p:cNvSpPr>
                <p:nvPr/>
              </p:nvSpPr>
              <p:spPr bwMode="auto">
                <a:xfrm>
                  <a:off x="9336089" y="5842000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5" name="Line 43"/>
                <p:cNvSpPr>
                  <a:spLocks noChangeShapeType="1"/>
                </p:cNvSpPr>
                <p:nvPr/>
              </p:nvSpPr>
              <p:spPr bwMode="auto">
                <a:xfrm flipV="1">
                  <a:off x="7859713" y="3141663"/>
                  <a:ext cx="0" cy="27352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6" name="Oval 45"/>
                <p:cNvSpPr>
                  <a:spLocks noChangeArrowheads="1"/>
                </p:cNvSpPr>
                <p:nvPr/>
              </p:nvSpPr>
              <p:spPr bwMode="auto">
                <a:xfrm>
                  <a:off x="7823200" y="311308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7" name="Oval 46"/>
                <p:cNvSpPr>
                  <a:spLocks noChangeArrowheads="1"/>
                </p:cNvSpPr>
                <p:nvPr/>
              </p:nvSpPr>
              <p:spPr bwMode="auto">
                <a:xfrm>
                  <a:off x="7823200" y="5827714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8" name="Line 47"/>
                <p:cNvSpPr>
                  <a:spLocks noChangeShapeType="1"/>
                </p:cNvSpPr>
                <p:nvPr/>
              </p:nvSpPr>
              <p:spPr bwMode="auto">
                <a:xfrm>
                  <a:off x="7248526" y="3752850"/>
                  <a:ext cx="2735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9" name="Line 48"/>
                <p:cNvSpPr>
                  <a:spLocks noChangeShapeType="1"/>
                </p:cNvSpPr>
                <p:nvPr/>
              </p:nvSpPr>
              <p:spPr bwMode="auto">
                <a:xfrm>
                  <a:off x="7248526" y="5265738"/>
                  <a:ext cx="2735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00" name="Oval 49"/>
                <p:cNvSpPr>
                  <a:spLocks noChangeArrowheads="1"/>
                </p:cNvSpPr>
                <p:nvPr/>
              </p:nvSpPr>
              <p:spPr bwMode="auto">
                <a:xfrm>
                  <a:off x="7204075" y="371633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1" name="Oval 51"/>
                <p:cNvSpPr>
                  <a:spLocks noChangeArrowheads="1"/>
                </p:cNvSpPr>
                <p:nvPr/>
              </p:nvSpPr>
              <p:spPr bwMode="auto">
                <a:xfrm>
                  <a:off x="7204075" y="522763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2" name="Oval 52"/>
                <p:cNvSpPr>
                  <a:spLocks noChangeArrowheads="1"/>
                </p:cNvSpPr>
                <p:nvPr/>
              </p:nvSpPr>
              <p:spPr bwMode="auto">
                <a:xfrm>
                  <a:off x="9959975" y="5237164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3" name="Oval 53"/>
                <p:cNvSpPr>
                  <a:spLocks noChangeArrowheads="1"/>
                </p:cNvSpPr>
                <p:nvPr/>
              </p:nvSpPr>
              <p:spPr bwMode="auto">
                <a:xfrm>
                  <a:off x="8580439" y="29241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4" name="Oval 54"/>
                <p:cNvSpPr>
                  <a:spLocks noChangeArrowheads="1"/>
                </p:cNvSpPr>
                <p:nvPr/>
              </p:nvSpPr>
              <p:spPr bwMode="auto">
                <a:xfrm>
                  <a:off x="8574089" y="60356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5" name="Oval 55"/>
                <p:cNvSpPr>
                  <a:spLocks noChangeArrowheads="1"/>
                </p:cNvSpPr>
                <p:nvPr/>
              </p:nvSpPr>
              <p:spPr bwMode="auto">
                <a:xfrm>
                  <a:off x="6996114" y="4478339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418" name="Object 58"/>
                <p:cNvGraphicFramePr>
                  <a:graphicFrameLocks noChangeAspect="1"/>
                </p:cNvGraphicFramePr>
                <p:nvPr/>
              </p:nvGraphicFramePr>
              <p:xfrm>
                <a:off x="6743701" y="3429000"/>
                <a:ext cx="307975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4496" name="Equation" r:id="rId15" imgW="241195" imgH="393529" progId="Equation.DSMT4">
                        <p:embed/>
                      </p:oleObj>
                    </mc:Choice>
                    <mc:Fallback>
                      <p:oleObj name="Equation" r:id="rId15" imgW="241195" imgH="393529" progId="Equation.DSMT4">
                        <p:embed/>
                        <p:pic>
                          <p:nvPicPr>
                            <p:cNvPr id="143418" name="Object 58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743701" y="3429000"/>
                              <a:ext cx="307975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19" name="Object 59"/>
                <p:cNvGraphicFramePr>
                  <a:graphicFrameLocks noChangeAspect="1"/>
                </p:cNvGraphicFramePr>
                <p:nvPr/>
              </p:nvGraphicFramePr>
              <p:xfrm>
                <a:off x="8688389" y="2384426"/>
                <a:ext cx="217487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4497" name="Equation" r:id="rId17" imgW="164957" imgH="393359" progId="Equation.DSMT4">
                        <p:embed/>
                      </p:oleObj>
                    </mc:Choice>
                    <mc:Fallback>
                      <p:oleObj name="Equation" r:id="rId17" imgW="164957" imgH="393359" progId="Equation.DSMT4">
                        <p:embed/>
                        <p:pic>
                          <p:nvPicPr>
                            <p:cNvPr id="143419" name="Object 59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8688389" y="2384426"/>
                              <a:ext cx="217487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0" name="Object 60"/>
                <p:cNvGraphicFramePr>
                  <a:graphicFrameLocks noChangeAspect="1"/>
                </p:cNvGraphicFramePr>
                <p:nvPr/>
              </p:nvGraphicFramePr>
              <p:xfrm>
                <a:off x="6635750" y="4221163"/>
                <a:ext cx="323850" cy="2032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4498" name="Equation" r:id="rId19" imgW="139700" imgH="139700" progId="Equation.DSMT4">
                        <p:embed/>
                      </p:oleObj>
                    </mc:Choice>
                    <mc:Fallback>
                      <p:oleObj name="Equation" r:id="rId19" imgW="139700" imgH="139700" progId="Equation.DSMT4">
                        <p:embed/>
                        <p:pic>
                          <p:nvPicPr>
                            <p:cNvPr id="143420" name="Object 60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635750" y="4221163"/>
                              <a:ext cx="323850" cy="203200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1" name="Object 61"/>
                <p:cNvGraphicFramePr>
                  <a:graphicFrameLocks noChangeAspect="1"/>
                </p:cNvGraphicFramePr>
                <p:nvPr/>
              </p:nvGraphicFramePr>
              <p:xfrm>
                <a:off x="8326070" y="6111965"/>
                <a:ext cx="309563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4499" name="Equation" r:id="rId21" imgW="241195" imgH="393529" progId="Equation.DSMT4">
                        <p:embed/>
                      </p:oleObj>
                    </mc:Choice>
                    <mc:Fallback>
                      <p:oleObj name="Equation" r:id="rId21" imgW="241195" imgH="393529" progId="Equation.DSMT4">
                        <p:embed/>
                        <p:pic>
                          <p:nvPicPr>
                            <p:cNvPr id="143421" name="Object 61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8326070" y="6111965"/>
                              <a:ext cx="309563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2" name="Object 62"/>
                <p:cNvGraphicFramePr>
                  <a:graphicFrameLocks noChangeAspect="1"/>
                </p:cNvGraphicFramePr>
                <p:nvPr/>
              </p:nvGraphicFramePr>
              <p:xfrm>
                <a:off x="6780213" y="5049839"/>
                <a:ext cx="309562" cy="50323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4500" name="Equation" r:id="rId23" imgW="241195" imgH="393529" progId="Equation.DSMT4">
                        <p:embed/>
                      </p:oleObj>
                    </mc:Choice>
                    <mc:Fallback>
                      <p:oleObj name="Equation" r:id="rId23" imgW="241195" imgH="393529" progId="Equation.DSMT4">
                        <p:embed/>
                        <p:pic>
                          <p:nvPicPr>
                            <p:cNvPr id="143422" name="Object 62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780213" y="5049839"/>
                              <a:ext cx="309562" cy="503237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3" name="Object 63"/>
                <p:cNvGraphicFramePr>
                  <a:graphicFrameLocks noChangeAspect="1"/>
                </p:cNvGraphicFramePr>
                <p:nvPr/>
              </p:nvGraphicFramePr>
              <p:xfrm>
                <a:off x="10171113" y="5070475"/>
                <a:ext cx="374650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4501" name="Equation" r:id="rId25" imgW="291973" imgH="393529" progId="Equation.DSMT4">
                        <p:embed/>
                      </p:oleObj>
                    </mc:Choice>
                    <mc:Fallback>
                      <p:oleObj name="Equation" r:id="rId25" imgW="291973" imgH="393529" progId="Equation.DSMT4">
                        <p:embed/>
                        <p:pic>
                          <p:nvPicPr>
                            <p:cNvPr id="143423" name="Object 63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0171113" y="5070475"/>
                              <a:ext cx="374650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4" name="Object 64"/>
                <p:cNvGraphicFramePr>
                  <a:graphicFrameLocks noChangeAspect="1"/>
                </p:cNvGraphicFramePr>
                <p:nvPr/>
              </p:nvGraphicFramePr>
              <p:xfrm>
                <a:off x="9299575" y="2528889"/>
                <a:ext cx="217488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4502" name="Equation" r:id="rId27" imgW="164957" imgH="393359" progId="Equation.DSMT4">
                        <p:embed/>
                      </p:oleObj>
                    </mc:Choice>
                    <mc:Fallback>
                      <p:oleObj name="Equation" r:id="rId27" imgW="164957" imgH="393359" progId="Equation.DSMT4">
                        <p:embed/>
                        <p:pic>
                          <p:nvPicPr>
                            <p:cNvPr id="143424" name="Object 64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299575" y="2528889"/>
                              <a:ext cx="217488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5" name="Object 65"/>
                <p:cNvGraphicFramePr>
                  <a:graphicFrameLocks noChangeAspect="1"/>
                </p:cNvGraphicFramePr>
                <p:nvPr/>
              </p:nvGraphicFramePr>
              <p:xfrm>
                <a:off x="9255763" y="5949951"/>
                <a:ext cx="317500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4503" name="Equation" r:id="rId29" imgW="241195" imgH="393529" progId="Equation.DSMT4">
                        <p:embed/>
                      </p:oleObj>
                    </mc:Choice>
                    <mc:Fallback>
                      <p:oleObj name="Equation" r:id="rId29" imgW="241195" imgH="393529" progId="Equation.DSMT4">
                        <p:embed/>
                        <p:pic>
                          <p:nvPicPr>
                            <p:cNvPr id="143425" name="Object 65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255763" y="5949951"/>
                              <a:ext cx="317500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6" name="Object 66"/>
                <p:cNvGraphicFramePr>
                  <a:graphicFrameLocks noChangeAspect="1"/>
                </p:cNvGraphicFramePr>
                <p:nvPr/>
              </p:nvGraphicFramePr>
              <p:xfrm>
                <a:off x="7666039" y="2565401"/>
                <a:ext cx="319087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4504" name="Equation" r:id="rId31" imgW="241195" imgH="393529" progId="Equation.DSMT4">
                        <p:embed/>
                      </p:oleObj>
                    </mc:Choice>
                    <mc:Fallback>
                      <p:oleObj name="Equation" r:id="rId31" imgW="241195" imgH="393529" progId="Equation.DSMT4">
                        <p:embed/>
                        <p:pic>
                          <p:nvPicPr>
                            <p:cNvPr id="143426" name="Object 66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666039" y="2565401"/>
                              <a:ext cx="319087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7" name="Object 67"/>
                <p:cNvGraphicFramePr>
                  <a:graphicFrameLocks noChangeAspect="1"/>
                </p:cNvGraphicFramePr>
                <p:nvPr/>
              </p:nvGraphicFramePr>
              <p:xfrm>
                <a:off x="7594600" y="5949951"/>
                <a:ext cx="317500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4505" name="Equation" r:id="rId33" imgW="241195" imgH="393529" progId="Equation.DSMT4">
                        <p:embed/>
                      </p:oleObj>
                    </mc:Choice>
                    <mc:Fallback>
                      <p:oleObj name="Equation" r:id="rId33" imgW="241195" imgH="393529" progId="Equation.DSMT4">
                        <p:embed/>
                        <p:pic>
                          <p:nvPicPr>
                            <p:cNvPr id="143427" name="Object 67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594600" y="5949951"/>
                              <a:ext cx="317500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524" name="Line 75"/>
                <p:cNvSpPr>
                  <a:spLocks noChangeShapeType="1"/>
                </p:cNvSpPr>
                <p:nvPr/>
              </p:nvSpPr>
              <p:spPr bwMode="auto">
                <a:xfrm>
                  <a:off x="7529513" y="3398838"/>
                  <a:ext cx="219551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5" name="Line 76"/>
                <p:cNvSpPr>
                  <a:spLocks noChangeShapeType="1"/>
                </p:cNvSpPr>
                <p:nvPr/>
              </p:nvSpPr>
              <p:spPr bwMode="auto">
                <a:xfrm>
                  <a:off x="7532688" y="5595938"/>
                  <a:ext cx="219551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6" name="Line 77"/>
                <p:cNvSpPr>
                  <a:spLocks noChangeShapeType="1"/>
                </p:cNvSpPr>
                <p:nvPr/>
              </p:nvSpPr>
              <p:spPr bwMode="auto">
                <a:xfrm>
                  <a:off x="7886700" y="3154363"/>
                  <a:ext cx="146843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7" name="Line 78"/>
                <p:cNvSpPr>
                  <a:spLocks noChangeShapeType="1"/>
                </p:cNvSpPr>
                <p:nvPr/>
              </p:nvSpPr>
              <p:spPr bwMode="auto">
                <a:xfrm>
                  <a:off x="7874000" y="5870575"/>
                  <a:ext cx="146843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8" name="Line 79"/>
                <p:cNvSpPr>
                  <a:spLocks noChangeShapeType="1"/>
                </p:cNvSpPr>
                <p:nvPr/>
              </p:nvSpPr>
              <p:spPr bwMode="auto">
                <a:xfrm flipV="1">
                  <a:off x="7500938" y="3429001"/>
                  <a:ext cx="0" cy="21240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9" name="Line 80"/>
                <p:cNvSpPr>
                  <a:spLocks noChangeShapeType="1"/>
                </p:cNvSpPr>
                <p:nvPr/>
              </p:nvSpPr>
              <p:spPr bwMode="auto">
                <a:xfrm flipV="1">
                  <a:off x="9712325" y="3419476"/>
                  <a:ext cx="0" cy="21240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30" name="Line 81"/>
                <p:cNvSpPr>
                  <a:spLocks noChangeShapeType="1"/>
                </p:cNvSpPr>
                <p:nvPr/>
              </p:nvSpPr>
              <p:spPr bwMode="auto">
                <a:xfrm flipV="1">
                  <a:off x="7248525" y="3744914"/>
                  <a:ext cx="0" cy="152082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32" name="Oval 50"/>
                <p:cNvSpPr>
                  <a:spLocks noChangeArrowheads="1"/>
                </p:cNvSpPr>
                <p:nvPr/>
              </p:nvSpPr>
              <p:spPr bwMode="auto">
                <a:xfrm>
                  <a:off x="9948864" y="37115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</p:grpSp>
        </p:grpSp>
        <p:cxnSp>
          <p:nvCxnSpPr>
            <p:cNvPr id="7" name="Прямая со стрелкой 6"/>
            <p:cNvCxnSpPr/>
            <p:nvPr/>
          </p:nvCxnSpPr>
          <p:spPr>
            <a:xfrm flipV="1">
              <a:off x="11309998" y="693860"/>
              <a:ext cx="0" cy="5764422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72" name="Овал 71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7154776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2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112913" y="-13381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64764" y="4473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  <p:extLst>
                  <p:ext uri="{D42A27DB-BD31-4B8C-83A1-F6EECF244321}">
                    <p14:modId xmlns:p14="http://schemas.microsoft.com/office/powerpoint/2010/main" val="340998399"/>
                  </p:ext>
                </p:extLst>
              </p:nvPr>
            </p:nvGraphicFramePr>
            <p:xfrm>
              <a:off x="7103542" y="2925857"/>
              <a:ext cx="308643" cy="50334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1967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3542" y="2925857"/>
                            <a:ext cx="308643" cy="50334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  <p:extLst>
                  <p:ext uri="{D42A27DB-BD31-4B8C-83A1-F6EECF244321}">
                    <p14:modId xmlns:p14="http://schemas.microsoft.com/office/powerpoint/2010/main" val="1600643501"/>
                  </p:ext>
                </p:extLst>
              </p:nvPr>
            </p:nvGraphicFramePr>
            <p:xfrm>
              <a:off x="10091520" y="3429199"/>
              <a:ext cx="195806" cy="46794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1968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520" y="3429199"/>
                            <a:ext cx="195806" cy="46794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626940251"/>
                  </p:ext>
                </p:extLst>
              </p:nvPr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1969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277624522"/>
                  </p:ext>
                </p:extLst>
              </p:nvPr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1970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587311887"/>
                  </p:ext>
                </p:extLst>
              </p:nvPr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1971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74089" y="60356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96114" y="447833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740444232"/>
                  </p:ext>
                </p:extLst>
              </p:nvPr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1972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598837613"/>
                  </p:ext>
                </p:extLst>
              </p:nvPr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1973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186187103"/>
                  </p:ext>
                </p:extLst>
              </p:nvPr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1974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934603231"/>
                  </p:ext>
                </p:extLst>
              </p:nvPr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1975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9776649"/>
                  </p:ext>
                </p:extLst>
              </p:nvPr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1976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41716037"/>
                  </p:ext>
                </p:extLst>
              </p:nvPr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1977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72867899"/>
                  </p:ext>
                </p:extLst>
              </p:nvPr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1978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694141952"/>
                  </p:ext>
                </p:extLst>
              </p:nvPr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1979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871261708"/>
                  </p:ext>
                </p:extLst>
              </p:nvPr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1980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40685438"/>
                  </p:ext>
                </p:extLst>
              </p:nvPr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1981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3548087" cy="2374433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sin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5</m:t>
                                  </m:r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𝜋</m:t>
                                  </m:r>
                                </m:num>
                                <m:den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4</m:t>
                                  </m:r>
                                </m:den>
                              </m:f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3548087" cy="2374433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/>
          <p:nvPr/>
        </p:nvCxnSpPr>
        <p:spPr>
          <a:xfrm flipV="1">
            <a:off x="7307150" y="4580706"/>
            <a:ext cx="1593345" cy="15948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9074690" y="4385065"/>
                <a:ext cx="767133" cy="3096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ad>
                        <m:radPr>
                          <m:degHide m:val="on"/>
                          <m:ctrlPr>
                            <a:rPr lang="en-US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US" b="1" i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𝟐</m:t>
                          </m:r>
                        </m:e>
                      </m:rad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/</m:t>
                      </m:r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𝟐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074690" y="4385065"/>
                <a:ext cx="767133" cy="309637"/>
              </a:xfrm>
              <a:prstGeom prst="rect">
                <a:avLst/>
              </a:prstGeom>
              <a:blipFill>
                <a:blip r:embed="rId34"/>
                <a:stretch>
                  <a:fillRect l="-1600" r="-8000" b="-31373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" name="Овал 70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5294498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1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112913" y="-13381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64764" y="4473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  <p:extLst>
                  <p:ext uri="{D42A27DB-BD31-4B8C-83A1-F6EECF244321}">
                    <p14:modId xmlns:p14="http://schemas.microsoft.com/office/powerpoint/2010/main" val="340998399"/>
                  </p:ext>
                </p:extLst>
              </p:nvPr>
            </p:nvGraphicFramePr>
            <p:xfrm>
              <a:off x="7103542" y="2925857"/>
              <a:ext cx="308643" cy="50334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0943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3542" y="2925857"/>
                            <a:ext cx="308643" cy="50334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  <p:extLst>
                  <p:ext uri="{D42A27DB-BD31-4B8C-83A1-F6EECF244321}">
                    <p14:modId xmlns:p14="http://schemas.microsoft.com/office/powerpoint/2010/main" val="1600643501"/>
                  </p:ext>
                </p:extLst>
              </p:nvPr>
            </p:nvGraphicFramePr>
            <p:xfrm>
              <a:off x="10091520" y="3429199"/>
              <a:ext cx="195806" cy="46794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0944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520" y="3429199"/>
                            <a:ext cx="195806" cy="46794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626940251"/>
                  </p:ext>
                </p:extLst>
              </p:nvPr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0945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277624522"/>
                  </p:ext>
                </p:extLst>
              </p:nvPr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0946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587311887"/>
                  </p:ext>
                </p:extLst>
              </p:nvPr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0947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74089" y="60356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96114" y="447833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740444232"/>
                  </p:ext>
                </p:extLst>
              </p:nvPr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0948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598837613"/>
                  </p:ext>
                </p:extLst>
              </p:nvPr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0949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186187103"/>
                  </p:ext>
                </p:extLst>
              </p:nvPr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0950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934603231"/>
                  </p:ext>
                </p:extLst>
              </p:nvPr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0951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9776649"/>
                  </p:ext>
                </p:extLst>
              </p:nvPr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0952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41716037"/>
                  </p:ext>
                </p:extLst>
              </p:nvPr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0953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72867899"/>
                  </p:ext>
                </p:extLst>
              </p:nvPr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0954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694141952"/>
                  </p:ext>
                </p:extLst>
              </p:nvPr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0955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871261708"/>
                  </p:ext>
                </p:extLst>
              </p:nvPr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0956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40685438"/>
                  </p:ext>
                </p:extLst>
              </p:nvPr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0957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3947298" cy="110799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sin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sSup>
                                <m:sSup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210</m:t>
                                  </m:r>
                                </m:e>
                                <m:sup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sup>
                              </m:sSup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3947298" cy="1107996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/>
          <p:nvPr/>
        </p:nvCxnSpPr>
        <p:spPr>
          <a:xfrm flipV="1">
            <a:off x="6938096" y="4111134"/>
            <a:ext cx="1976067" cy="4560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9017103" y="4016247"/>
                <a:ext cx="615553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US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𝟏</m:t>
                      </m:r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/</m:t>
                      </m:r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𝟐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017103" y="4016247"/>
                <a:ext cx="615553" cy="276999"/>
              </a:xfrm>
              <a:prstGeom prst="rect">
                <a:avLst/>
              </a:prstGeom>
              <a:blipFill>
                <a:blip r:embed="rId34"/>
                <a:stretch>
                  <a:fillRect l="-990" t="-2222" r="-9901" b="-35556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" name="Овал 70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1314170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1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3180999" cy="2374433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tg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5</m:t>
                                  </m:r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𝜋</m:t>
                                  </m:r>
                                </m:num>
                                <m:den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6</m:t>
                                  </m:r>
                                </m:den>
                              </m:f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3180999" cy="2374433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>
            <a:stCxn id="19530" idx="1"/>
            <a:endCxn id="143423" idx="1"/>
          </p:cNvCxnSpPr>
          <p:nvPr/>
        </p:nvCxnSpPr>
        <p:spPr>
          <a:xfrm>
            <a:off x="8263242" y="3106444"/>
            <a:ext cx="3011801" cy="1625324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11680603" y="4556500"/>
                <a:ext cx="693395" cy="30309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−</m:t>
                    </m:r>
                    <m:rad>
                      <m:radPr>
                        <m:degHide m:val="on"/>
                        <m:ctrlPr>
                          <a:rPr lang="en-US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a:rPr lang="en-US" b="1" i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𝟑</m:t>
                        </m:r>
                      </m:e>
                    </m:rad>
                    <m:r>
                      <a:rPr lang="en-US" b="1" i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/</m:t>
                    </m:r>
                  </m:oMath>
                </a14:m>
                <a:r>
                  <a:rPr lang="en-US" b="1" dirty="0" smtClean="0">
                    <a:solidFill>
                      <a:srgbClr val="FF0000"/>
                    </a:solidFill>
                  </a:rPr>
                  <a:t>3</a:t>
                </a:r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680603" y="4556500"/>
                <a:ext cx="693395" cy="303096"/>
              </a:xfrm>
              <a:prstGeom prst="rect">
                <a:avLst/>
              </a:prstGeom>
              <a:blipFill>
                <a:blip r:embed="rId4"/>
                <a:stretch>
                  <a:fillRect l="-5263" t="-16000" r="-20175" b="-48000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6" name="Группа 15"/>
          <p:cNvGrpSpPr/>
          <p:nvPr/>
        </p:nvGrpSpPr>
        <p:grpSpPr>
          <a:xfrm>
            <a:off x="6980350" y="693860"/>
            <a:ext cx="4806748" cy="5764422"/>
            <a:chOff x="6980350" y="693860"/>
            <a:chExt cx="4806748" cy="5764422"/>
          </a:xfrm>
        </p:grpSpPr>
        <p:grpSp>
          <p:nvGrpSpPr>
            <p:cNvPr id="4" name="Группа 3"/>
            <p:cNvGrpSpPr/>
            <p:nvPr/>
          </p:nvGrpSpPr>
          <p:grpSpPr>
            <a:xfrm>
              <a:off x="6980350" y="1704426"/>
              <a:ext cx="4806748" cy="4359924"/>
              <a:chOff x="5995832" y="2393112"/>
              <a:chExt cx="4664365" cy="4230777"/>
            </a:xfrm>
          </p:grpSpPr>
          <p:sp>
            <p:nvSpPr>
              <p:cNvPr id="19461" name="Oval 5"/>
              <p:cNvSpPr>
                <a:spLocks noChangeArrowheads="1"/>
              </p:cNvSpPr>
              <p:nvPr/>
            </p:nvSpPr>
            <p:spPr bwMode="auto">
              <a:xfrm>
                <a:off x="7034213" y="2960689"/>
                <a:ext cx="3167062" cy="3095625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marL="342900" indent="-342900">
                  <a:spcBef>
                    <a:spcPct val="20000"/>
                  </a:spcBef>
                  <a:buClr>
                    <a:schemeClr val="tx1"/>
                  </a:buClr>
                  <a:buSzPct val="75000"/>
                  <a:buFont typeface="Wingdings" panose="05000000000000000000" pitchFamily="2" charset="2"/>
                  <a:buChar char="l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tx1"/>
                  </a:buClr>
                  <a:buSzPct val="7500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tx1"/>
                  </a:buClr>
                  <a:buSzPct val="75000"/>
                  <a:buFont typeface="Wingdings" panose="05000000000000000000" pitchFamily="2" charset="2"/>
                  <a:buChar char="l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tx1"/>
                  </a:buClr>
                  <a:buSzPct val="80000"/>
                  <a:buChar char="–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ru-RU" altLang="ru-RU" sz="2400"/>
                  <a:t>                       </a:t>
                </a:r>
              </a:p>
            </p:txBody>
          </p:sp>
          <p:grpSp>
            <p:nvGrpSpPr>
              <p:cNvPr id="3" name="Группа 2"/>
              <p:cNvGrpSpPr/>
              <p:nvPr/>
            </p:nvGrpSpPr>
            <p:grpSpPr>
              <a:xfrm>
                <a:off x="5995832" y="2393112"/>
                <a:ext cx="4664365" cy="4230777"/>
                <a:chOff x="6003635" y="2384426"/>
                <a:chExt cx="4664365" cy="4230777"/>
              </a:xfrm>
            </p:grpSpPr>
            <p:sp>
              <p:nvSpPr>
                <p:cNvPr id="19462" name="Line 6"/>
                <p:cNvSpPr>
                  <a:spLocks noChangeShapeType="1"/>
                </p:cNvSpPr>
                <p:nvPr/>
              </p:nvSpPr>
              <p:spPr bwMode="auto">
                <a:xfrm flipV="1">
                  <a:off x="8616950" y="2457450"/>
                  <a:ext cx="0" cy="381635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463" name="Line 7"/>
                <p:cNvSpPr>
                  <a:spLocks noChangeShapeType="1"/>
                </p:cNvSpPr>
                <p:nvPr/>
              </p:nvSpPr>
              <p:spPr bwMode="auto">
                <a:xfrm>
                  <a:off x="6375401" y="4500563"/>
                  <a:ext cx="4105275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464" name="Rectangle 8"/>
                <p:cNvSpPr>
                  <a:spLocks noChangeArrowheads="1"/>
                </p:cNvSpPr>
                <p:nvPr/>
              </p:nvSpPr>
              <p:spPr bwMode="auto">
                <a:xfrm>
                  <a:off x="10306050" y="4437063"/>
                  <a:ext cx="361950" cy="3667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i="1"/>
                    <a:t>x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5" name="Rectangle 9"/>
                <p:cNvSpPr>
                  <a:spLocks noChangeArrowheads="1"/>
                </p:cNvSpPr>
                <p:nvPr/>
              </p:nvSpPr>
              <p:spPr bwMode="auto">
                <a:xfrm>
                  <a:off x="8328025" y="2384426"/>
                  <a:ext cx="361950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i="1"/>
                    <a:t>y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6" name="Rectangle 10"/>
                <p:cNvSpPr>
                  <a:spLocks noChangeArrowheads="1"/>
                </p:cNvSpPr>
                <p:nvPr/>
              </p:nvSpPr>
              <p:spPr bwMode="auto">
                <a:xfrm>
                  <a:off x="8401051" y="4508501"/>
                  <a:ext cx="346075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sz="1400"/>
                    <a:t>0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7" name="Rectangle 11"/>
                <p:cNvSpPr>
                  <a:spLocks noChangeArrowheads="1"/>
                </p:cNvSpPr>
                <p:nvPr/>
              </p:nvSpPr>
              <p:spPr bwMode="auto">
                <a:xfrm>
                  <a:off x="8378825" y="2637492"/>
                  <a:ext cx="346075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sz="1400" dirty="0"/>
                    <a:t>1</a:t>
                  </a:r>
                  <a:r>
                    <a:rPr lang="ru-RU" altLang="ru-RU" dirty="0"/>
                    <a:t> </a:t>
                  </a:r>
                </a:p>
              </p:txBody>
            </p:sp>
            <p:graphicFrame>
              <p:nvGraphicFramePr>
                <p:cNvPr id="143364" name="Object 4"/>
                <p:cNvGraphicFramePr>
                  <a:graphicFrameLocks noGrp="1" noChangeAspect="1"/>
                </p:cNvGraphicFramePr>
                <p:nvPr>
                  <p:ph sz="quarter" idx="2"/>
                </p:nvPr>
              </p:nvGraphicFramePr>
              <p:xfrm>
                <a:off x="7103426" y="2925666"/>
                <a:ext cx="308095" cy="50373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6539" name="Equation" r:id="rId5" imgW="241195" imgH="393529" progId="Equation.DSMT4">
                        <p:embed/>
                      </p:oleObj>
                    </mc:Choice>
                    <mc:Fallback>
                      <p:oleObj name="Equation" r:id="rId5" imgW="241195" imgH="393529" progId="Equation.DSMT4">
                        <p:embed/>
                        <p:pic>
                          <p:nvPicPr>
                            <p:cNvPr id="143364" name="Object 4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103426" y="2925666"/>
                              <a:ext cx="308095" cy="50373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16" name="Object 56"/>
                <p:cNvGraphicFramePr>
                  <a:graphicFrameLocks noGrp="1" noChangeAspect="1"/>
                </p:cNvGraphicFramePr>
                <p:nvPr>
                  <p:ph sz="quarter" idx="3"/>
                </p:nvPr>
              </p:nvGraphicFramePr>
              <p:xfrm>
                <a:off x="10091949" y="3429401"/>
                <a:ext cx="195640" cy="46830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6540" name="Equation" r:id="rId7" imgW="164957" imgH="393359" progId="Equation.DSMT4">
                        <p:embed/>
                      </p:oleObj>
                    </mc:Choice>
                    <mc:Fallback>
                      <p:oleObj name="Equation" r:id="rId7" imgW="164957" imgH="393359" progId="Equation.DSMT4">
                        <p:embed/>
                        <p:pic>
                          <p:nvPicPr>
                            <p:cNvPr id="143416" name="Object 56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0091949" y="3429401"/>
                              <a:ext cx="195640" cy="46830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69" name="Oval 13"/>
                <p:cNvSpPr>
                  <a:spLocks noChangeArrowheads="1"/>
                </p:cNvSpPr>
                <p:nvPr/>
              </p:nvSpPr>
              <p:spPr bwMode="auto">
                <a:xfrm>
                  <a:off x="10164764" y="44735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78" name="Oval 18"/>
                <p:cNvSpPr>
                  <a:spLocks noChangeArrowheads="1"/>
                </p:cNvSpPr>
                <p:nvPr/>
              </p:nvSpPr>
              <p:spPr bwMode="auto">
                <a:xfrm>
                  <a:off x="9685339" y="3357564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79" name="Oval 19"/>
                <p:cNvSpPr>
                  <a:spLocks noChangeArrowheads="1"/>
                </p:cNvSpPr>
                <p:nvPr/>
              </p:nvSpPr>
              <p:spPr bwMode="auto">
                <a:xfrm>
                  <a:off x="7473950" y="3378200"/>
                  <a:ext cx="71438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76" name="Rectangle 20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381" name="Object 21"/>
                <p:cNvGraphicFramePr>
                  <a:graphicFrameLocks noChangeAspect="1"/>
                </p:cNvGraphicFramePr>
                <p:nvPr/>
              </p:nvGraphicFramePr>
              <p:xfrm>
                <a:off x="9832975" y="2930526"/>
                <a:ext cx="217488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6541" name="Equation" r:id="rId9" imgW="164957" imgH="393359" progId="Equation.DSMT4">
                        <p:embed/>
                      </p:oleObj>
                    </mc:Choice>
                    <mc:Fallback>
                      <p:oleObj name="Equation" r:id="rId9" imgW="164957" imgH="393359" progId="Equation.DSMT4">
                        <p:embed/>
                        <p:pic>
                          <p:nvPicPr>
                            <p:cNvPr id="143381" name="Object 21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832975" y="2930526"/>
                              <a:ext cx="217488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78" name="Rectangle 22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79" name="Rectangle 23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80" name="Rectangle 25"/>
                <p:cNvSpPr>
                  <a:spLocks noChangeArrowheads="1"/>
                </p:cNvSpPr>
                <p:nvPr/>
              </p:nvSpPr>
              <p:spPr bwMode="auto">
                <a:xfrm>
                  <a:off x="6003635" y="3049866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87" name="Oval 27"/>
                <p:cNvSpPr>
                  <a:spLocks noChangeArrowheads="1"/>
                </p:cNvSpPr>
                <p:nvPr/>
              </p:nvSpPr>
              <p:spPr bwMode="auto">
                <a:xfrm>
                  <a:off x="9688514" y="5564189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88" name="Oval 28"/>
                <p:cNvSpPr>
                  <a:spLocks noChangeArrowheads="1"/>
                </p:cNvSpPr>
                <p:nvPr/>
              </p:nvSpPr>
              <p:spPr bwMode="auto">
                <a:xfrm>
                  <a:off x="7477125" y="556418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389" name="Object 29"/>
                <p:cNvGraphicFramePr>
                  <a:graphicFrameLocks noChangeAspect="1"/>
                </p:cNvGraphicFramePr>
                <p:nvPr/>
              </p:nvGraphicFramePr>
              <p:xfrm>
                <a:off x="7081839" y="5583239"/>
                <a:ext cx="307975" cy="50323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6542" name="Equation" r:id="rId11" imgW="241195" imgH="393529" progId="Equation.DSMT4">
                        <p:embed/>
                      </p:oleObj>
                    </mc:Choice>
                    <mc:Fallback>
                      <p:oleObj name="Equation" r:id="rId11" imgW="241195" imgH="393529" progId="Equation.DSMT4">
                        <p:embed/>
                        <p:pic>
                          <p:nvPicPr>
                            <p:cNvPr id="143389" name="Object 29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081839" y="5583239"/>
                              <a:ext cx="307975" cy="503237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390" name="Object 30"/>
                <p:cNvGraphicFramePr>
                  <a:graphicFrameLocks noChangeAspect="1"/>
                </p:cNvGraphicFramePr>
                <p:nvPr/>
              </p:nvGraphicFramePr>
              <p:xfrm>
                <a:off x="9815513" y="5575301"/>
                <a:ext cx="315912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6543" name="Equation" r:id="rId13" imgW="241195" imgH="393529" progId="Equation.DSMT4">
                        <p:embed/>
                      </p:oleObj>
                    </mc:Choice>
                    <mc:Fallback>
                      <p:oleObj name="Equation" r:id="rId13" imgW="241195" imgH="393529" progId="Equation.DSMT4">
                        <p:embed/>
                        <p:pic>
                          <p:nvPicPr>
                            <p:cNvPr id="143390" name="Object 30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815513" y="5575301"/>
                              <a:ext cx="315912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89" name="Line 37"/>
                <p:cNvSpPr>
                  <a:spLocks noChangeShapeType="1"/>
                </p:cNvSpPr>
                <p:nvPr/>
              </p:nvSpPr>
              <p:spPr bwMode="auto">
                <a:xfrm>
                  <a:off x="8509000" y="4437063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3398" name="Line 38"/>
                <p:cNvSpPr>
                  <a:spLocks noChangeShapeType="1"/>
                </p:cNvSpPr>
                <p:nvPr/>
              </p:nvSpPr>
              <p:spPr bwMode="auto">
                <a:xfrm flipV="1">
                  <a:off x="7521575" y="3432176"/>
                  <a:ext cx="2160588" cy="215741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3399" name="Line 39"/>
                <p:cNvSpPr>
                  <a:spLocks noChangeShapeType="1"/>
                </p:cNvSpPr>
                <p:nvPr/>
              </p:nvSpPr>
              <p:spPr bwMode="auto">
                <a:xfrm flipH="1" flipV="1">
                  <a:off x="7515225" y="3402013"/>
                  <a:ext cx="2184400" cy="21891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2" name="Line 40"/>
                <p:cNvSpPr>
                  <a:spLocks noChangeShapeType="1"/>
                </p:cNvSpPr>
                <p:nvPr/>
              </p:nvSpPr>
              <p:spPr bwMode="auto">
                <a:xfrm flipV="1">
                  <a:off x="9372600" y="3141663"/>
                  <a:ext cx="0" cy="27352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3" name="Oval 41"/>
                <p:cNvSpPr>
                  <a:spLocks noChangeArrowheads="1"/>
                </p:cNvSpPr>
                <p:nvPr/>
              </p:nvSpPr>
              <p:spPr bwMode="auto">
                <a:xfrm>
                  <a:off x="9336089" y="3105150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4" name="Oval 42"/>
                <p:cNvSpPr>
                  <a:spLocks noChangeArrowheads="1"/>
                </p:cNvSpPr>
                <p:nvPr/>
              </p:nvSpPr>
              <p:spPr bwMode="auto">
                <a:xfrm>
                  <a:off x="9336089" y="5842000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5" name="Line 43"/>
                <p:cNvSpPr>
                  <a:spLocks noChangeShapeType="1"/>
                </p:cNvSpPr>
                <p:nvPr/>
              </p:nvSpPr>
              <p:spPr bwMode="auto">
                <a:xfrm flipV="1">
                  <a:off x="7859713" y="3141663"/>
                  <a:ext cx="0" cy="27352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6" name="Oval 45"/>
                <p:cNvSpPr>
                  <a:spLocks noChangeArrowheads="1"/>
                </p:cNvSpPr>
                <p:nvPr/>
              </p:nvSpPr>
              <p:spPr bwMode="auto">
                <a:xfrm>
                  <a:off x="7823200" y="311308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7" name="Oval 46"/>
                <p:cNvSpPr>
                  <a:spLocks noChangeArrowheads="1"/>
                </p:cNvSpPr>
                <p:nvPr/>
              </p:nvSpPr>
              <p:spPr bwMode="auto">
                <a:xfrm>
                  <a:off x="7823200" y="5827714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8" name="Line 47"/>
                <p:cNvSpPr>
                  <a:spLocks noChangeShapeType="1"/>
                </p:cNvSpPr>
                <p:nvPr/>
              </p:nvSpPr>
              <p:spPr bwMode="auto">
                <a:xfrm>
                  <a:off x="7248526" y="3752850"/>
                  <a:ext cx="2735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9" name="Line 48"/>
                <p:cNvSpPr>
                  <a:spLocks noChangeShapeType="1"/>
                </p:cNvSpPr>
                <p:nvPr/>
              </p:nvSpPr>
              <p:spPr bwMode="auto">
                <a:xfrm>
                  <a:off x="7248526" y="5265738"/>
                  <a:ext cx="2735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00" name="Oval 49"/>
                <p:cNvSpPr>
                  <a:spLocks noChangeArrowheads="1"/>
                </p:cNvSpPr>
                <p:nvPr/>
              </p:nvSpPr>
              <p:spPr bwMode="auto">
                <a:xfrm>
                  <a:off x="7204075" y="371633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1" name="Oval 51"/>
                <p:cNvSpPr>
                  <a:spLocks noChangeArrowheads="1"/>
                </p:cNvSpPr>
                <p:nvPr/>
              </p:nvSpPr>
              <p:spPr bwMode="auto">
                <a:xfrm>
                  <a:off x="7204075" y="522763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2" name="Oval 52"/>
                <p:cNvSpPr>
                  <a:spLocks noChangeArrowheads="1"/>
                </p:cNvSpPr>
                <p:nvPr/>
              </p:nvSpPr>
              <p:spPr bwMode="auto">
                <a:xfrm>
                  <a:off x="9959975" y="5237164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3" name="Oval 53"/>
                <p:cNvSpPr>
                  <a:spLocks noChangeArrowheads="1"/>
                </p:cNvSpPr>
                <p:nvPr/>
              </p:nvSpPr>
              <p:spPr bwMode="auto">
                <a:xfrm>
                  <a:off x="8580439" y="29241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4" name="Oval 54"/>
                <p:cNvSpPr>
                  <a:spLocks noChangeArrowheads="1"/>
                </p:cNvSpPr>
                <p:nvPr/>
              </p:nvSpPr>
              <p:spPr bwMode="auto">
                <a:xfrm>
                  <a:off x="8574089" y="60356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5" name="Oval 55"/>
                <p:cNvSpPr>
                  <a:spLocks noChangeArrowheads="1"/>
                </p:cNvSpPr>
                <p:nvPr/>
              </p:nvSpPr>
              <p:spPr bwMode="auto">
                <a:xfrm>
                  <a:off x="6996114" y="4478339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418" name="Object 58"/>
                <p:cNvGraphicFramePr>
                  <a:graphicFrameLocks noChangeAspect="1"/>
                </p:cNvGraphicFramePr>
                <p:nvPr/>
              </p:nvGraphicFramePr>
              <p:xfrm>
                <a:off x="6743701" y="3429000"/>
                <a:ext cx="307975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6544" name="Equation" r:id="rId15" imgW="241195" imgH="393529" progId="Equation.DSMT4">
                        <p:embed/>
                      </p:oleObj>
                    </mc:Choice>
                    <mc:Fallback>
                      <p:oleObj name="Equation" r:id="rId15" imgW="241195" imgH="393529" progId="Equation.DSMT4">
                        <p:embed/>
                        <p:pic>
                          <p:nvPicPr>
                            <p:cNvPr id="143418" name="Object 58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743701" y="3429000"/>
                              <a:ext cx="307975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19" name="Object 59"/>
                <p:cNvGraphicFramePr>
                  <a:graphicFrameLocks noChangeAspect="1"/>
                </p:cNvGraphicFramePr>
                <p:nvPr/>
              </p:nvGraphicFramePr>
              <p:xfrm>
                <a:off x="8688389" y="2384426"/>
                <a:ext cx="217487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6545" name="Equation" r:id="rId17" imgW="164957" imgH="393359" progId="Equation.DSMT4">
                        <p:embed/>
                      </p:oleObj>
                    </mc:Choice>
                    <mc:Fallback>
                      <p:oleObj name="Equation" r:id="rId17" imgW="164957" imgH="393359" progId="Equation.DSMT4">
                        <p:embed/>
                        <p:pic>
                          <p:nvPicPr>
                            <p:cNvPr id="143419" name="Object 59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8688389" y="2384426"/>
                              <a:ext cx="217487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0" name="Object 60"/>
                <p:cNvGraphicFramePr>
                  <a:graphicFrameLocks noChangeAspect="1"/>
                </p:cNvGraphicFramePr>
                <p:nvPr/>
              </p:nvGraphicFramePr>
              <p:xfrm>
                <a:off x="6635750" y="4221163"/>
                <a:ext cx="323850" cy="2032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6546" name="Equation" r:id="rId19" imgW="139700" imgH="139700" progId="Equation.DSMT4">
                        <p:embed/>
                      </p:oleObj>
                    </mc:Choice>
                    <mc:Fallback>
                      <p:oleObj name="Equation" r:id="rId19" imgW="139700" imgH="139700" progId="Equation.DSMT4">
                        <p:embed/>
                        <p:pic>
                          <p:nvPicPr>
                            <p:cNvPr id="143420" name="Object 60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635750" y="4221163"/>
                              <a:ext cx="323850" cy="203200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1" name="Object 61"/>
                <p:cNvGraphicFramePr>
                  <a:graphicFrameLocks noChangeAspect="1"/>
                </p:cNvGraphicFramePr>
                <p:nvPr/>
              </p:nvGraphicFramePr>
              <p:xfrm>
                <a:off x="8326070" y="6111965"/>
                <a:ext cx="309563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6547" name="Equation" r:id="rId21" imgW="241195" imgH="393529" progId="Equation.DSMT4">
                        <p:embed/>
                      </p:oleObj>
                    </mc:Choice>
                    <mc:Fallback>
                      <p:oleObj name="Equation" r:id="rId21" imgW="241195" imgH="393529" progId="Equation.DSMT4">
                        <p:embed/>
                        <p:pic>
                          <p:nvPicPr>
                            <p:cNvPr id="143421" name="Object 61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8326070" y="6111965"/>
                              <a:ext cx="309563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2" name="Object 62"/>
                <p:cNvGraphicFramePr>
                  <a:graphicFrameLocks noChangeAspect="1"/>
                </p:cNvGraphicFramePr>
                <p:nvPr/>
              </p:nvGraphicFramePr>
              <p:xfrm>
                <a:off x="6780213" y="5049839"/>
                <a:ext cx="309562" cy="50323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6548" name="Equation" r:id="rId23" imgW="241195" imgH="393529" progId="Equation.DSMT4">
                        <p:embed/>
                      </p:oleObj>
                    </mc:Choice>
                    <mc:Fallback>
                      <p:oleObj name="Equation" r:id="rId23" imgW="241195" imgH="393529" progId="Equation.DSMT4">
                        <p:embed/>
                        <p:pic>
                          <p:nvPicPr>
                            <p:cNvPr id="143422" name="Object 62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780213" y="5049839"/>
                              <a:ext cx="309562" cy="503237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3" name="Object 63"/>
                <p:cNvGraphicFramePr>
                  <a:graphicFrameLocks noChangeAspect="1"/>
                </p:cNvGraphicFramePr>
                <p:nvPr/>
              </p:nvGraphicFramePr>
              <p:xfrm>
                <a:off x="10171113" y="5070475"/>
                <a:ext cx="374650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6549" name="Equation" r:id="rId25" imgW="291973" imgH="393529" progId="Equation.DSMT4">
                        <p:embed/>
                      </p:oleObj>
                    </mc:Choice>
                    <mc:Fallback>
                      <p:oleObj name="Equation" r:id="rId25" imgW="291973" imgH="393529" progId="Equation.DSMT4">
                        <p:embed/>
                        <p:pic>
                          <p:nvPicPr>
                            <p:cNvPr id="143423" name="Object 63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0171113" y="5070475"/>
                              <a:ext cx="374650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4" name="Object 64"/>
                <p:cNvGraphicFramePr>
                  <a:graphicFrameLocks noChangeAspect="1"/>
                </p:cNvGraphicFramePr>
                <p:nvPr/>
              </p:nvGraphicFramePr>
              <p:xfrm>
                <a:off x="9299575" y="2528889"/>
                <a:ext cx="217488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6550" name="Equation" r:id="rId27" imgW="164957" imgH="393359" progId="Equation.DSMT4">
                        <p:embed/>
                      </p:oleObj>
                    </mc:Choice>
                    <mc:Fallback>
                      <p:oleObj name="Equation" r:id="rId27" imgW="164957" imgH="393359" progId="Equation.DSMT4">
                        <p:embed/>
                        <p:pic>
                          <p:nvPicPr>
                            <p:cNvPr id="143424" name="Object 64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299575" y="2528889"/>
                              <a:ext cx="217488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5" name="Object 65"/>
                <p:cNvGraphicFramePr>
                  <a:graphicFrameLocks noChangeAspect="1"/>
                </p:cNvGraphicFramePr>
                <p:nvPr/>
              </p:nvGraphicFramePr>
              <p:xfrm>
                <a:off x="9255763" y="5949951"/>
                <a:ext cx="317500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6551" name="Equation" r:id="rId29" imgW="241195" imgH="393529" progId="Equation.DSMT4">
                        <p:embed/>
                      </p:oleObj>
                    </mc:Choice>
                    <mc:Fallback>
                      <p:oleObj name="Equation" r:id="rId29" imgW="241195" imgH="393529" progId="Equation.DSMT4">
                        <p:embed/>
                        <p:pic>
                          <p:nvPicPr>
                            <p:cNvPr id="143425" name="Object 65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255763" y="5949951"/>
                              <a:ext cx="317500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6" name="Object 66"/>
                <p:cNvGraphicFramePr>
                  <a:graphicFrameLocks noChangeAspect="1"/>
                </p:cNvGraphicFramePr>
                <p:nvPr/>
              </p:nvGraphicFramePr>
              <p:xfrm>
                <a:off x="7666039" y="2565401"/>
                <a:ext cx="319087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6552" name="Equation" r:id="rId31" imgW="241195" imgH="393529" progId="Equation.DSMT4">
                        <p:embed/>
                      </p:oleObj>
                    </mc:Choice>
                    <mc:Fallback>
                      <p:oleObj name="Equation" r:id="rId31" imgW="241195" imgH="393529" progId="Equation.DSMT4">
                        <p:embed/>
                        <p:pic>
                          <p:nvPicPr>
                            <p:cNvPr id="143426" name="Object 66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666039" y="2565401"/>
                              <a:ext cx="319087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7" name="Object 67"/>
                <p:cNvGraphicFramePr>
                  <a:graphicFrameLocks noChangeAspect="1"/>
                </p:cNvGraphicFramePr>
                <p:nvPr/>
              </p:nvGraphicFramePr>
              <p:xfrm>
                <a:off x="7594600" y="5949951"/>
                <a:ext cx="317500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46553" name="Equation" r:id="rId33" imgW="241195" imgH="393529" progId="Equation.DSMT4">
                        <p:embed/>
                      </p:oleObj>
                    </mc:Choice>
                    <mc:Fallback>
                      <p:oleObj name="Equation" r:id="rId33" imgW="241195" imgH="393529" progId="Equation.DSMT4">
                        <p:embed/>
                        <p:pic>
                          <p:nvPicPr>
                            <p:cNvPr id="143427" name="Object 67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594600" y="5949951"/>
                              <a:ext cx="317500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524" name="Line 75"/>
                <p:cNvSpPr>
                  <a:spLocks noChangeShapeType="1"/>
                </p:cNvSpPr>
                <p:nvPr/>
              </p:nvSpPr>
              <p:spPr bwMode="auto">
                <a:xfrm>
                  <a:off x="7529513" y="3398838"/>
                  <a:ext cx="219551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5" name="Line 76"/>
                <p:cNvSpPr>
                  <a:spLocks noChangeShapeType="1"/>
                </p:cNvSpPr>
                <p:nvPr/>
              </p:nvSpPr>
              <p:spPr bwMode="auto">
                <a:xfrm>
                  <a:off x="7532688" y="5595938"/>
                  <a:ext cx="219551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6" name="Line 77"/>
                <p:cNvSpPr>
                  <a:spLocks noChangeShapeType="1"/>
                </p:cNvSpPr>
                <p:nvPr/>
              </p:nvSpPr>
              <p:spPr bwMode="auto">
                <a:xfrm>
                  <a:off x="7886700" y="3154363"/>
                  <a:ext cx="146843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7" name="Line 78"/>
                <p:cNvSpPr>
                  <a:spLocks noChangeShapeType="1"/>
                </p:cNvSpPr>
                <p:nvPr/>
              </p:nvSpPr>
              <p:spPr bwMode="auto">
                <a:xfrm>
                  <a:off x="7874000" y="5870575"/>
                  <a:ext cx="146843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8" name="Line 79"/>
                <p:cNvSpPr>
                  <a:spLocks noChangeShapeType="1"/>
                </p:cNvSpPr>
                <p:nvPr/>
              </p:nvSpPr>
              <p:spPr bwMode="auto">
                <a:xfrm flipV="1">
                  <a:off x="7500938" y="3429001"/>
                  <a:ext cx="0" cy="21240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9" name="Line 80"/>
                <p:cNvSpPr>
                  <a:spLocks noChangeShapeType="1"/>
                </p:cNvSpPr>
                <p:nvPr/>
              </p:nvSpPr>
              <p:spPr bwMode="auto">
                <a:xfrm flipV="1">
                  <a:off x="9712325" y="3419476"/>
                  <a:ext cx="0" cy="21240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30" name="Line 81"/>
                <p:cNvSpPr>
                  <a:spLocks noChangeShapeType="1"/>
                </p:cNvSpPr>
                <p:nvPr/>
              </p:nvSpPr>
              <p:spPr bwMode="auto">
                <a:xfrm flipV="1">
                  <a:off x="7248525" y="3744914"/>
                  <a:ext cx="0" cy="152082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32" name="Oval 50"/>
                <p:cNvSpPr>
                  <a:spLocks noChangeArrowheads="1"/>
                </p:cNvSpPr>
                <p:nvPr/>
              </p:nvSpPr>
              <p:spPr bwMode="auto">
                <a:xfrm>
                  <a:off x="9948864" y="37115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</p:grpSp>
        </p:grpSp>
        <p:cxnSp>
          <p:nvCxnSpPr>
            <p:cNvPr id="7" name="Прямая со стрелкой 6"/>
            <p:cNvCxnSpPr/>
            <p:nvPr/>
          </p:nvCxnSpPr>
          <p:spPr>
            <a:xfrm flipV="1">
              <a:off x="11309998" y="693860"/>
              <a:ext cx="0" cy="5764422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72" name="Овал 71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8894200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2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4117217" cy="110799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ctg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sSup>
                                <m:sSup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45</m:t>
                                  </m:r>
                                </m:e>
                                <m:sup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sup>
                              </m:sSup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4117217" cy="1107996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>
            <a:stCxn id="19525" idx="1"/>
          </p:cNvCxnSpPr>
          <p:nvPr/>
        </p:nvCxnSpPr>
        <p:spPr>
          <a:xfrm flipH="1" flipV="1">
            <a:off x="6843557" y="2350804"/>
            <a:ext cx="2768182" cy="2753321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6536136" y="2004274"/>
                <a:ext cx="363881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US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36136" y="2004274"/>
                <a:ext cx="363881" cy="276999"/>
              </a:xfrm>
              <a:prstGeom prst="rect">
                <a:avLst/>
              </a:prstGeom>
              <a:blipFill>
                <a:blip r:embed="rId4"/>
                <a:stretch>
                  <a:fillRect l="-1667" r="-16667" b="-6667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6" name="Группа 15"/>
          <p:cNvGrpSpPr/>
          <p:nvPr/>
        </p:nvGrpSpPr>
        <p:grpSpPr>
          <a:xfrm>
            <a:off x="4951995" y="1794579"/>
            <a:ext cx="7038236" cy="4359924"/>
            <a:chOff x="6158866" y="1704426"/>
            <a:chExt cx="7038236" cy="4359924"/>
          </a:xfrm>
        </p:grpSpPr>
        <p:grpSp>
          <p:nvGrpSpPr>
            <p:cNvPr id="4" name="Группа 3"/>
            <p:cNvGrpSpPr/>
            <p:nvPr/>
          </p:nvGrpSpPr>
          <p:grpSpPr>
            <a:xfrm>
              <a:off x="6980350" y="1704426"/>
              <a:ext cx="4806748" cy="4359924"/>
              <a:chOff x="5995832" y="2393112"/>
              <a:chExt cx="4664365" cy="4230777"/>
            </a:xfrm>
          </p:grpSpPr>
          <p:sp>
            <p:nvSpPr>
              <p:cNvPr id="19461" name="Oval 5"/>
              <p:cNvSpPr>
                <a:spLocks noChangeArrowheads="1"/>
              </p:cNvSpPr>
              <p:nvPr/>
            </p:nvSpPr>
            <p:spPr bwMode="auto">
              <a:xfrm>
                <a:off x="7034213" y="2960689"/>
                <a:ext cx="3167062" cy="3095625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marL="342900" indent="-342900">
                  <a:spcBef>
                    <a:spcPct val="20000"/>
                  </a:spcBef>
                  <a:buClr>
                    <a:schemeClr val="tx1"/>
                  </a:buClr>
                  <a:buSzPct val="75000"/>
                  <a:buFont typeface="Wingdings" panose="05000000000000000000" pitchFamily="2" charset="2"/>
                  <a:buChar char="l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tx1"/>
                  </a:buClr>
                  <a:buSzPct val="7500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tx1"/>
                  </a:buClr>
                  <a:buSzPct val="75000"/>
                  <a:buFont typeface="Wingdings" panose="05000000000000000000" pitchFamily="2" charset="2"/>
                  <a:buChar char="l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tx1"/>
                  </a:buClr>
                  <a:buSzPct val="80000"/>
                  <a:buChar char="–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ru-RU" altLang="ru-RU" sz="2400"/>
                  <a:t>                       </a:t>
                </a:r>
              </a:p>
            </p:txBody>
          </p:sp>
          <p:grpSp>
            <p:nvGrpSpPr>
              <p:cNvPr id="3" name="Группа 2"/>
              <p:cNvGrpSpPr/>
              <p:nvPr/>
            </p:nvGrpSpPr>
            <p:grpSpPr>
              <a:xfrm>
                <a:off x="5995832" y="2393112"/>
                <a:ext cx="4664365" cy="4230777"/>
                <a:chOff x="6003635" y="2384426"/>
                <a:chExt cx="4664365" cy="4230777"/>
              </a:xfrm>
            </p:grpSpPr>
            <p:sp>
              <p:nvSpPr>
                <p:cNvPr id="19462" name="Line 6"/>
                <p:cNvSpPr>
                  <a:spLocks noChangeShapeType="1"/>
                </p:cNvSpPr>
                <p:nvPr/>
              </p:nvSpPr>
              <p:spPr bwMode="auto">
                <a:xfrm flipV="1">
                  <a:off x="8616950" y="2457450"/>
                  <a:ext cx="0" cy="381635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463" name="Line 7"/>
                <p:cNvSpPr>
                  <a:spLocks noChangeShapeType="1"/>
                </p:cNvSpPr>
                <p:nvPr/>
              </p:nvSpPr>
              <p:spPr bwMode="auto">
                <a:xfrm>
                  <a:off x="6499224" y="4491038"/>
                  <a:ext cx="4105275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464" name="Rectangle 8"/>
                <p:cNvSpPr>
                  <a:spLocks noChangeArrowheads="1"/>
                </p:cNvSpPr>
                <p:nvPr/>
              </p:nvSpPr>
              <p:spPr bwMode="auto">
                <a:xfrm>
                  <a:off x="10306050" y="4437063"/>
                  <a:ext cx="361950" cy="3667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i="1"/>
                    <a:t>x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5" name="Rectangle 9"/>
                <p:cNvSpPr>
                  <a:spLocks noChangeArrowheads="1"/>
                </p:cNvSpPr>
                <p:nvPr/>
              </p:nvSpPr>
              <p:spPr bwMode="auto">
                <a:xfrm>
                  <a:off x="8328025" y="2384426"/>
                  <a:ext cx="361950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i="1"/>
                    <a:t>y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6" name="Rectangle 10"/>
                <p:cNvSpPr>
                  <a:spLocks noChangeArrowheads="1"/>
                </p:cNvSpPr>
                <p:nvPr/>
              </p:nvSpPr>
              <p:spPr bwMode="auto">
                <a:xfrm>
                  <a:off x="8401051" y="4508501"/>
                  <a:ext cx="346075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sz="1400"/>
                    <a:t>0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7" name="Rectangle 11"/>
                <p:cNvSpPr>
                  <a:spLocks noChangeArrowheads="1"/>
                </p:cNvSpPr>
                <p:nvPr/>
              </p:nvSpPr>
              <p:spPr bwMode="auto">
                <a:xfrm>
                  <a:off x="8378825" y="2637492"/>
                  <a:ext cx="346075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sz="1400" dirty="0"/>
                    <a:t>1</a:t>
                  </a:r>
                  <a:r>
                    <a:rPr lang="ru-RU" altLang="ru-RU" dirty="0"/>
                    <a:t> </a:t>
                  </a:r>
                </a:p>
              </p:txBody>
            </p:sp>
            <p:graphicFrame>
              <p:nvGraphicFramePr>
                <p:cNvPr id="143364" name="Object 4"/>
                <p:cNvGraphicFramePr>
                  <a:graphicFrameLocks noGrp="1" noChangeAspect="1"/>
                </p:cNvGraphicFramePr>
                <p:nvPr>
                  <p:ph sz="quarter" idx="2"/>
                </p:nvPr>
              </p:nvGraphicFramePr>
              <p:xfrm>
                <a:off x="7103786" y="2925990"/>
                <a:ext cx="308095" cy="503736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4971" name="Equation" r:id="rId5" imgW="241195" imgH="393529" progId="Equation.DSMT4">
                        <p:embed/>
                      </p:oleObj>
                    </mc:Choice>
                    <mc:Fallback>
                      <p:oleObj name="Equation" r:id="rId5" imgW="241195" imgH="393529" progId="Equation.DSMT4">
                        <p:embed/>
                        <p:pic>
                          <p:nvPicPr>
                            <p:cNvPr id="143364" name="Object 4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103786" y="2925990"/>
                              <a:ext cx="308095" cy="503736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16" name="Object 56"/>
                <p:cNvGraphicFramePr>
                  <a:graphicFrameLocks noGrp="1" noChangeAspect="1"/>
                </p:cNvGraphicFramePr>
                <p:nvPr>
                  <p:ph sz="quarter" idx="3"/>
                </p:nvPr>
              </p:nvGraphicFramePr>
              <p:xfrm>
                <a:off x="10092309" y="3429727"/>
                <a:ext cx="195640" cy="46830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4972" name="Equation" r:id="rId7" imgW="164957" imgH="393359" progId="Equation.DSMT4">
                        <p:embed/>
                      </p:oleObj>
                    </mc:Choice>
                    <mc:Fallback>
                      <p:oleObj name="Equation" r:id="rId7" imgW="164957" imgH="393359" progId="Equation.DSMT4">
                        <p:embed/>
                        <p:pic>
                          <p:nvPicPr>
                            <p:cNvPr id="143416" name="Object 56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0092309" y="3429727"/>
                              <a:ext cx="195640" cy="46830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69" name="Oval 13"/>
                <p:cNvSpPr>
                  <a:spLocks noChangeArrowheads="1"/>
                </p:cNvSpPr>
                <p:nvPr/>
              </p:nvSpPr>
              <p:spPr bwMode="auto">
                <a:xfrm>
                  <a:off x="10164764" y="44735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78" name="Oval 18"/>
                <p:cNvSpPr>
                  <a:spLocks noChangeArrowheads="1"/>
                </p:cNvSpPr>
                <p:nvPr/>
              </p:nvSpPr>
              <p:spPr bwMode="auto">
                <a:xfrm>
                  <a:off x="9685339" y="3357564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79" name="Oval 19"/>
                <p:cNvSpPr>
                  <a:spLocks noChangeArrowheads="1"/>
                </p:cNvSpPr>
                <p:nvPr/>
              </p:nvSpPr>
              <p:spPr bwMode="auto">
                <a:xfrm>
                  <a:off x="7473950" y="3378200"/>
                  <a:ext cx="71438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76" name="Rectangle 20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381" name="Object 21"/>
                <p:cNvGraphicFramePr>
                  <a:graphicFrameLocks noChangeAspect="1"/>
                </p:cNvGraphicFramePr>
                <p:nvPr/>
              </p:nvGraphicFramePr>
              <p:xfrm>
                <a:off x="9832975" y="2930526"/>
                <a:ext cx="217488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4973" name="Equation" r:id="rId9" imgW="164957" imgH="393359" progId="Equation.DSMT4">
                        <p:embed/>
                      </p:oleObj>
                    </mc:Choice>
                    <mc:Fallback>
                      <p:oleObj name="Equation" r:id="rId9" imgW="164957" imgH="393359" progId="Equation.DSMT4">
                        <p:embed/>
                        <p:pic>
                          <p:nvPicPr>
                            <p:cNvPr id="143381" name="Object 21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832975" y="2930526"/>
                              <a:ext cx="217488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78" name="Rectangle 22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79" name="Rectangle 23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80" name="Rectangle 25"/>
                <p:cNvSpPr>
                  <a:spLocks noChangeArrowheads="1"/>
                </p:cNvSpPr>
                <p:nvPr/>
              </p:nvSpPr>
              <p:spPr bwMode="auto">
                <a:xfrm>
                  <a:off x="6003635" y="3049866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87" name="Oval 27"/>
                <p:cNvSpPr>
                  <a:spLocks noChangeArrowheads="1"/>
                </p:cNvSpPr>
                <p:nvPr/>
              </p:nvSpPr>
              <p:spPr bwMode="auto">
                <a:xfrm>
                  <a:off x="9688514" y="5564189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88" name="Oval 28"/>
                <p:cNvSpPr>
                  <a:spLocks noChangeArrowheads="1"/>
                </p:cNvSpPr>
                <p:nvPr/>
              </p:nvSpPr>
              <p:spPr bwMode="auto">
                <a:xfrm>
                  <a:off x="7477125" y="556418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389" name="Object 29"/>
                <p:cNvGraphicFramePr>
                  <a:graphicFrameLocks noChangeAspect="1"/>
                </p:cNvGraphicFramePr>
                <p:nvPr/>
              </p:nvGraphicFramePr>
              <p:xfrm>
                <a:off x="7081839" y="5583239"/>
                <a:ext cx="307975" cy="50323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4974" name="Equation" r:id="rId11" imgW="241195" imgH="393529" progId="Equation.DSMT4">
                        <p:embed/>
                      </p:oleObj>
                    </mc:Choice>
                    <mc:Fallback>
                      <p:oleObj name="Equation" r:id="rId11" imgW="241195" imgH="393529" progId="Equation.DSMT4">
                        <p:embed/>
                        <p:pic>
                          <p:nvPicPr>
                            <p:cNvPr id="143389" name="Object 29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081839" y="5583239"/>
                              <a:ext cx="307975" cy="503237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390" name="Object 30"/>
                <p:cNvGraphicFramePr>
                  <a:graphicFrameLocks noChangeAspect="1"/>
                </p:cNvGraphicFramePr>
                <p:nvPr/>
              </p:nvGraphicFramePr>
              <p:xfrm>
                <a:off x="9815513" y="5575301"/>
                <a:ext cx="315912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4975" name="Equation" r:id="rId13" imgW="241195" imgH="393529" progId="Equation.DSMT4">
                        <p:embed/>
                      </p:oleObj>
                    </mc:Choice>
                    <mc:Fallback>
                      <p:oleObj name="Equation" r:id="rId13" imgW="241195" imgH="393529" progId="Equation.DSMT4">
                        <p:embed/>
                        <p:pic>
                          <p:nvPicPr>
                            <p:cNvPr id="143390" name="Object 30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815513" y="5575301"/>
                              <a:ext cx="315912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89" name="Line 37"/>
                <p:cNvSpPr>
                  <a:spLocks noChangeShapeType="1"/>
                </p:cNvSpPr>
                <p:nvPr/>
              </p:nvSpPr>
              <p:spPr bwMode="auto">
                <a:xfrm>
                  <a:off x="8509000" y="4437063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3398" name="Line 38"/>
                <p:cNvSpPr>
                  <a:spLocks noChangeShapeType="1"/>
                </p:cNvSpPr>
                <p:nvPr/>
              </p:nvSpPr>
              <p:spPr bwMode="auto">
                <a:xfrm flipV="1">
                  <a:off x="7521575" y="3432176"/>
                  <a:ext cx="2160588" cy="215741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3399" name="Line 39"/>
                <p:cNvSpPr>
                  <a:spLocks noChangeShapeType="1"/>
                </p:cNvSpPr>
                <p:nvPr/>
              </p:nvSpPr>
              <p:spPr bwMode="auto">
                <a:xfrm flipH="1" flipV="1">
                  <a:off x="7515225" y="3402013"/>
                  <a:ext cx="2184400" cy="21891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2" name="Line 40"/>
                <p:cNvSpPr>
                  <a:spLocks noChangeShapeType="1"/>
                </p:cNvSpPr>
                <p:nvPr/>
              </p:nvSpPr>
              <p:spPr bwMode="auto">
                <a:xfrm flipV="1">
                  <a:off x="9372600" y="3141663"/>
                  <a:ext cx="0" cy="27352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3" name="Oval 41"/>
                <p:cNvSpPr>
                  <a:spLocks noChangeArrowheads="1"/>
                </p:cNvSpPr>
                <p:nvPr/>
              </p:nvSpPr>
              <p:spPr bwMode="auto">
                <a:xfrm>
                  <a:off x="9336089" y="3105150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4" name="Oval 42"/>
                <p:cNvSpPr>
                  <a:spLocks noChangeArrowheads="1"/>
                </p:cNvSpPr>
                <p:nvPr/>
              </p:nvSpPr>
              <p:spPr bwMode="auto">
                <a:xfrm>
                  <a:off x="9336089" y="5842000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5" name="Line 43"/>
                <p:cNvSpPr>
                  <a:spLocks noChangeShapeType="1"/>
                </p:cNvSpPr>
                <p:nvPr/>
              </p:nvSpPr>
              <p:spPr bwMode="auto">
                <a:xfrm flipV="1">
                  <a:off x="7859713" y="3141663"/>
                  <a:ext cx="0" cy="27352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6" name="Oval 45"/>
                <p:cNvSpPr>
                  <a:spLocks noChangeArrowheads="1"/>
                </p:cNvSpPr>
                <p:nvPr/>
              </p:nvSpPr>
              <p:spPr bwMode="auto">
                <a:xfrm>
                  <a:off x="7823200" y="311308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7" name="Oval 46"/>
                <p:cNvSpPr>
                  <a:spLocks noChangeArrowheads="1"/>
                </p:cNvSpPr>
                <p:nvPr/>
              </p:nvSpPr>
              <p:spPr bwMode="auto">
                <a:xfrm>
                  <a:off x="7823200" y="5827714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8" name="Line 47"/>
                <p:cNvSpPr>
                  <a:spLocks noChangeShapeType="1"/>
                </p:cNvSpPr>
                <p:nvPr/>
              </p:nvSpPr>
              <p:spPr bwMode="auto">
                <a:xfrm>
                  <a:off x="7248526" y="3752850"/>
                  <a:ext cx="2735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9" name="Line 48"/>
                <p:cNvSpPr>
                  <a:spLocks noChangeShapeType="1"/>
                </p:cNvSpPr>
                <p:nvPr/>
              </p:nvSpPr>
              <p:spPr bwMode="auto">
                <a:xfrm>
                  <a:off x="7248526" y="5265738"/>
                  <a:ext cx="2735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00" name="Oval 49"/>
                <p:cNvSpPr>
                  <a:spLocks noChangeArrowheads="1"/>
                </p:cNvSpPr>
                <p:nvPr/>
              </p:nvSpPr>
              <p:spPr bwMode="auto">
                <a:xfrm>
                  <a:off x="7204075" y="371633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1" name="Oval 51"/>
                <p:cNvSpPr>
                  <a:spLocks noChangeArrowheads="1"/>
                </p:cNvSpPr>
                <p:nvPr/>
              </p:nvSpPr>
              <p:spPr bwMode="auto">
                <a:xfrm>
                  <a:off x="7204075" y="522763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2" name="Oval 52"/>
                <p:cNvSpPr>
                  <a:spLocks noChangeArrowheads="1"/>
                </p:cNvSpPr>
                <p:nvPr/>
              </p:nvSpPr>
              <p:spPr bwMode="auto">
                <a:xfrm>
                  <a:off x="9959975" y="5237164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3" name="Oval 53"/>
                <p:cNvSpPr>
                  <a:spLocks noChangeArrowheads="1"/>
                </p:cNvSpPr>
                <p:nvPr/>
              </p:nvSpPr>
              <p:spPr bwMode="auto">
                <a:xfrm>
                  <a:off x="8580439" y="29241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4" name="Oval 54"/>
                <p:cNvSpPr>
                  <a:spLocks noChangeArrowheads="1"/>
                </p:cNvSpPr>
                <p:nvPr/>
              </p:nvSpPr>
              <p:spPr bwMode="auto">
                <a:xfrm>
                  <a:off x="8574089" y="60356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5" name="Oval 55"/>
                <p:cNvSpPr>
                  <a:spLocks noChangeArrowheads="1"/>
                </p:cNvSpPr>
                <p:nvPr/>
              </p:nvSpPr>
              <p:spPr bwMode="auto">
                <a:xfrm>
                  <a:off x="6996114" y="4478339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418" name="Object 58"/>
                <p:cNvGraphicFramePr>
                  <a:graphicFrameLocks noChangeAspect="1"/>
                </p:cNvGraphicFramePr>
                <p:nvPr/>
              </p:nvGraphicFramePr>
              <p:xfrm>
                <a:off x="6743701" y="3429000"/>
                <a:ext cx="307975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4976" name="Equation" r:id="rId15" imgW="241195" imgH="393529" progId="Equation.DSMT4">
                        <p:embed/>
                      </p:oleObj>
                    </mc:Choice>
                    <mc:Fallback>
                      <p:oleObj name="Equation" r:id="rId15" imgW="241195" imgH="393529" progId="Equation.DSMT4">
                        <p:embed/>
                        <p:pic>
                          <p:nvPicPr>
                            <p:cNvPr id="143418" name="Object 58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743701" y="3429000"/>
                              <a:ext cx="307975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19" name="Object 59"/>
                <p:cNvGraphicFramePr>
                  <a:graphicFrameLocks noChangeAspect="1"/>
                </p:cNvGraphicFramePr>
                <p:nvPr/>
              </p:nvGraphicFramePr>
              <p:xfrm>
                <a:off x="8688389" y="2384426"/>
                <a:ext cx="217487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4977" name="Equation" r:id="rId17" imgW="164957" imgH="393359" progId="Equation.DSMT4">
                        <p:embed/>
                      </p:oleObj>
                    </mc:Choice>
                    <mc:Fallback>
                      <p:oleObj name="Equation" r:id="rId17" imgW="164957" imgH="393359" progId="Equation.DSMT4">
                        <p:embed/>
                        <p:pic>
                          <p:nvPicPr>
                            <p:cNvPr id="143419" name="Object 59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8688389" y="2384426"/>
                              <a:ext cx="217487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0" name="Object 60"/>
                <p:cNvGraphicFramePr>
                  <a:graphicFrameLocks noChangeAspect="1"/>
                </p:cNvGraphicFramePr>
                <p:nvPr/>
              </p:nvGraphicFramePr>
              <p:xfrm>
                <a:off x="6635750" y="4221163"/>
                <a:ext cx="323850" cy="2032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4978" name="Equation" r:id="rId19" imgW="139700" imgH="139700" progId="Equation.DSMT4">
                        <p:embed/>
                      </p:oleObj>
                    </mc:Choice>
                    <mc:Fallback>
                      <p:oleObj name="Equation" r:id="rId19" imgW="139700" imgH="139700" progId="Equation.DSMT4">
                        <p:embed/>
                        <p:pic>
                          <p:nvPicPr>
                            <p:cNvPr id="143420" name="Object 60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635750" y="4221163"/>
                              <a:ext cx="323850" cy="203200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1" name="Object 61"/>
                <p:cNvGraphicFramePr>
                  <a:graphicFrameLocks noChangeAspect="1"/>
                </p:cNvGraphicFramePr>
                <p:nvPr/>
              </p:nvGraphicFramePr>
              <p:xfrm>
                <a:off x="8326070" y="6111965"/>
                <a:ext cx="309563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4979" name="Equation" r:id="rId21" imgW="241195" imgH="393529" progId="Equation.DSMT4">
                        <p:embed/>
                      </p:oleObj>
                    </mc:Choice>
                    <mc:Fallback>
                      <p:oleObj name="Equation" r:id="rId21" imgW="241195" imgH="393529" progId="Equation.DSMT4">
                        <p:embed/>
                        <p:pic>
                          <p:nvPicPr>
                            <p:cNvPr id="143421" name="Object 61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8326070" y="6111965"/>
                              <a:ext cx="309563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2" name="Object 62"/>
                <p:cNvGraphicFramePr>
                  <a:graphicFrameLocks noChangeAspect="1"/>
                </p:cNvGraphicFramePr>
                <p:nvPr/>
              </p:nvGraphicFramePr>
              <p:xfrm>
                <a:off x="6780213" y="5049839"/>
                <a:ext cx="309562" cy="50323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4980" name="Equation" r:id="rId23" imgW="241195" imgH="393529" progId="Equation.DSMT4">
                        <p:embed/>
                      </p:oleObj>
                    </mc:Choice>
                    <mc:Fallback>
                      <p:oleObj name="Equation" r:id="rId23" imgW="241195" imgH="393529" progId="Equation.DSMT4">
                        <p:embed/>
                        <p:pic>
                          <p:nvPicPr>
                            <p:cNvPr id="143422" name="Object 62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780213" y="5049839"/>
                              <a:ext cx="309562" cy="503237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3" name="Object 63"/>
                <p:cNvGraphicFramePr>
                  <a:graphicFrameLocks noChangeAspect="1"/>
                </p:cNvGraphicFramePr>
                <p:nvPr/>
              </p:nvGraphicFramePr>
              <p:xfrm>
                <a:off x="10171113" y="5070475"/>
                <a:ext cx="374650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4981" name="Equation" r:id="rId25" imgW="291973" imgH="393529" progId="Equation.DSMT4">
                        <p:embed/>
                      </p:oleObj>
                    </mc:Choice>
                    <mc:Fallback>
                      <p:oleObj name="Equation" r:id="rId25" imgW="291973" imgH="393529" progId="Equation.DSMT4">
                        <p:embed/>
                        <p:pic>
                          <p:nvPicPr>
                            <p:cNvPr id="143423" name="Object 63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0171113" y="5070475"/>
                              <a:ext cx="374650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4" name="Object 64"/>
                <p:cNvGraphicFramePr>
                  <a:graphicFrameLocks noChangeAspect="1"/>
                </p:cNvGraphicFramePr>
                <p:nvPr/>
              </p:nvGraphicFramePr>
              <p:xfrm>
                <a:off x="9299575" y="2528889"/>
                <a:ext cx="217488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4982" name="Equation" r:id="rId27" imgW="164957" imgH="393359" progId="Equation.DSMT4">
                        <p:embed/>
                      </p:oleObj>
                    </mc:Choice>
                    <mc:Fallback>
                      <p:oleObj name="Equation" r:id="rId27" imgW="164957" imgH="393359" progId="Equation.DSMT4">
                        <p:embed/>
                        <p:pic>
                          <p:nvPicPr>
                            <p:cNvPr id="143424" name="Object 64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299575" y="2528889"/>
                              <a:ext cx="217488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5" name="Object 65"/>
                <p:cNvGraphicFramePr>
                  <a:graphicFrameLocks noChangeAspect="1"/>
                </p:cNvGraphicFramePr>
                <p:nvPr/>
              </p:nvGraphicFramePr>
              <p:xfrm>
                <a:off x="9255763" y="5949951"/>
                <a:ext cx="317500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4983" name="Equation" r:id="rId29" imgW="241195" imgH="393529" progId="Equation.DSMT4">
                        <p:embed/>
                      </p:oleObj>
                    </mc:Choice>
                    <mc:Fallback>
                      <p:oleObj name="Equation" r:id="rId29" imgW="241195" imgH="393529" progId="Equation.DSMT4">
                        <p:embed/>
                        <p:pic>
                          <p:nvPicPr>
                            <p:cNvPr id="143425" name="Object 65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255763" y="5949951"/>
                              <a:ext cx="317500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6" name="Object 66"/>
                <p:cNvGraphicFramePr>
                  <a:graphicFrameLocks noChangeAspect="1"/>
                </p:cNvGraphicFramePr>
                <p:nvPr/>
              </p:nvGraphicFramePr>
              <p:xfrm>
                <a:off x="7666039" y="2565401"/>
                <a:ext cx="319087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4984" name="Equation" r:id="rId31" imgW="241195" imgH="393529" progId="Equation.DSMT4">
                        <p:embed/>
                      </p:oleObj>
                    </mc:Choice>
                    <mc:Fallback>
                      <p:oleObj name="Equation" r:id="rId31" imgW="241195" imgH="393529" progId="Equation.DSMT4">
                        <p:embed/>
                        <p:pic>
                          <p:nvPicPr>
                            <p:cNvPr id="143426" name="Object 66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666039" y="2565401"/>
                              <a:ext cx="319087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7" name="Object 67"/>
                <p:cNvGraphicFramePr>
                  <a:graphicFrameLocks noChangeAspect="1"/>
                </p:cNvGraphicFramePr>
                <p:nvPr/>
              </p:nvGraphicFramePr>
              <p:xfrm>
                <a:off x="7594600" y="5949951"/>
                <a:ext cx="317500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4985" name="Equation" r:id="rId33" imgW="241195" imgH="393529" progId="Equation.DSMT4">
                        <p:embed/>
                      </p:oleObj>
                    </mc:Choice>
                    <mc:Fallback>
                      <p:oleObj name="Equation" r:id="rId33" imgW="241195" imgH="393529" progId="Equation.DSMT4">
                        <p:embed/>
                        <p:pic>
                          <p:nvPicPr>
                            <p:cNvPr id="143427" name="Object 67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594600" y="5949951"/>
                              <a:ext cx="317500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524" name="Line 75"/>
                <p:cNvSpPr>
                  <a:spLocks noChangeShapeType="1"/>
                </p:cNvSpPr>
                <p:nvPr/>
              </p:nvSpPr>
              <p:spPr bwMode="auto">
                <a:xfrm>
                  <a:off x="7529513" y="3398838"/>
                  <a:ext cx="219551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5" name="Line 76"/>
                <p:cNvSpPr>
                  <a:spLocks noChangeShapeType="1"/>
                </p:cNvSpPr>
                <p:nvPr/>
              </p:nvSpPr>
              <p:spPr bwMode="auto">
                <a:xfrm>
                  <a:off x="7532688" y="5595938"/>
                  <a:ext cx="219551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6" name="Line 77"/>
                <p:cNvSpPr>
                  <a:spLocks noChangeShapeType="1"/>
                </p:cNvSpPr>
                <p:nvPr/>
              </p:nvSpPr>
              <p:spPr bwMode="auto">
                <a:xfrm>
                  <a:off x="7886700" y="3154363"/>
                  <a:ext cx="146843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7" name="Line 78"/>
                <p:cNvSpPr>
                  <a:spLocks noChangeShapeType="1"/>
                </p:cNvSpPr>
                <p:nvPr/>
              </p:nvSpPr>
              <p:spPr bwMode="auto">
                <a:xfrm>
                  <a:off x="7874000" y="5870575"/>
                  <a:ext cx="146843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8" name="Line 79"/>
                <p:cNvSpPr>
                  <a:spLocks noChangeShapeType="1"/>
                </p:cNvSpPr>
                <p:nvPr/>
              </p:nvSpPr>
              <p:spPr bwMode="auto">
                <a:xfrm flipV="1">
                  <a:off x="7500938" y="3429001"/>
                  <a:ext cx="0" cy="21240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9" name="Line 80"/>
                <p:cNvSpPr>
                  <a:spLocks noChangeShapeType="1"/>
                </p:cNvSpPr>
                <p:nvPr/>
              </p:nvSpPr>
              <p:spPr bwMode="auto">
                <a:xfrm flipV="1">
                  <a:off x="9712325" y="3419476"/>
                  <a:ext cx="0" cy="21240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30" name="Line 81"/>
                <p:cNvSpPr>
                  <a:spLocks noChangeShapeType="1"/>
                </p:cNvSpPr>
                <p:nvPr/>
              </p:nvSpPr>
              <p:spPr bwMode="auto">
                <a:xfrm flipV="1">
                  <a:off x="7248525" y="3744914"/>
                  <a:ext cx="0" cy="152082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32" name="Oval 50"/>
                <p:cNvSpPr>
                  <a:spLocks noChangeArrowheads="1"/>
                </p:cNvSpPr>
                <p:nvPr/>
              </p:nvSpPr>
              <p:spPr bwMode="auto">
                <a:xfrm>
                  <a:off x="9948864" y="37115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</p:grpSp>
        </p:grpSp>
        <p:cxnSp>
          <p:nvCxnSpPr>
            <p:cNvPr id="7" name="Прямая со стрелкой 6"/>
            <p:cNvCxnSpPr/>
            <p:nvPr/>
          </p:nvCxnSpPr>
          <p:spPr>
            <a:xfrm>
              <a:off x="6158866" y="2262198"/>
              <a:ext cx="7038236" cy="34731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72" name="Овал 71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6597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2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112913" y="-13381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64764" y="4473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  <p:extLst>
                  <p:ext uri="{D42A27DB-BD31-4B8C-83A1-F6EECF244321}">
                    <p14:modId xmlns:p14="http://schemas.microsoft.com/office/powerpoint/2010/main" val="340998399"/>
                  </p:ext>
                </p:extLst>
              </p:nvPr>
            </p:nvGraphicFramePr>
            <p:xfrm>
              <a:off x="7103542" y="2925857"/>
              <a:ext cx="308643" cy="50334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5039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3542" y="2925857"/>
                            <a:ext cx="308643" cy="50334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  <p:extLst>
                  <p:ext uri="{D42A27DB-BD31-4B8C-83A1-F6EECF244321}">
                    <p14:modId xmlns:p14="http://schemas.microsoft.com/office/powerpoint/2010/main" val="1600643501"/>
                  </p:ext>
                </p:extLst>
              </p:nvPr>
            </p:nvGraphicFramePr>
            <p:xfrm>
              <a:off x="10091520" y="3429199"/>
              <a:ext cx="195806" cy="46794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5040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520" y="3429199"/>
                            <a:ext cx="195806" cy="46794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626940251"/>
                  </p:ext>
                </p:extLst>
              </p:nvPr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5041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277624522"/>
                  </p:ext>
                </p:extLst>
              </p:nvPr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5042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587311887"/>
                  </p:ext>
                </p:extLst>
              </p:nvPr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5043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74089" y="60356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96114" y="447833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740444232"/>
                  </p:ext>
                </p:extLst>
              </p:nvPr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5044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598837613"/>
                  </p:ext>
                </p:extLst>
              </p:nvPr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5045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186187103"/>
                  </p:ext>
                </p:extLst>
              </p:nvPr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5046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934603231"/>
                  </p:ext>
                </p:extLst>
              </p:nvPr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5047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9776649"/>
                  </p:ext>
                </p:extLst>
              </p:nvPr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5048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41716037"/>
                  </p:ext>
                </p:extLst>
              </p:nvPr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5049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72867899"/>
                  </p:ext>
                </p:extLst>
              </p:nvPr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5050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694141952"/>
                  </p:ext>
                </p:extLst>
              </p:nvPr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5051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871261708"/>
                  </p:ext>
                </p:extLst>
              </p:nvPr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5052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40685438"/>
                  </p:ext>
                </p:extLst>
              </p:nvPr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5053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3947298" cy="110799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sin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sSup>
                                <m:sSup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240</m:t>
                                  </m:r>
                                </m:e>
                                <m:sup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sup>
                              </m:sSup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3947298" cy="1107996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/>
          <p:nvPr/>
        </p:nvCxnSpPr>
        <p:spPr>
          <a:xfrm flipV="1">
            <a:off x="7815167" y="4968642"/>
            <a:ext cx="1067295" cy="11594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9018626" y="4814278"/>
                <a:ext cx="767133" cy="3096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ad>
                        <m:radPr>
                          <m:degHide m:val="on"/>
                          <m:ctrlPr>
                            <a:rPr lang="en-US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US" b="1" i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𝟑</m:t>
                          </m:r>
                        </m:e>
                      </m:rad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/</m:t>
                      </m:r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𝟐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018626" y="4814278"/>
                <a:ext cx="767133" cy="309637"/>
              </a:xfrm>
              <a:prstGeom prst="rect">
                <a:avLst/>
              </a:prstGeom>
              <a:blipFill>
                <a:blip r:embed="rId34"/>
                <a:stretch>
                  <a:fillRect l="-794" r="-7937" b="-31373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" name="Овал 70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1154604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1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112913" y="-13381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64764" y="4473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</p:nvPr>
            </p:nvGraphicFramePr>
            <p:xfrm>
              <a:off x="7103542" y="2925857"/>
              <a:ext cx="308643" cy="50334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0609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3542" y="2925857"/>
                            <a:ext cx="308643" cy="50334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</p:nvPr>
            </p:nvGraphicFramePr>
            <p:xfrm>
              <a:off x="10091520" y="3429199"/>
              <a:ext cx="195806" cy="46794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0610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520" y="3429199"/>
                            <a:ext cx="195806" cy="46794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/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0611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/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0612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/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0613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74089" y="60356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96114" y="447833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/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0614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/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0615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/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0616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/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0617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/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0618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/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0619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/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0620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/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0621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/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0622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/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0623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4224618" cy="110799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cos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sSup>
                                <m:sSup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90</m:t>
                                  </m:r>
                                </m:e>
                                <m:sup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sup>
                              </m:sSup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4224618" cy="1107996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>
            <a:stCxn id="19504" idx="4"/>
          </p:cNvCxnSpPr>
          <p:nvPr/>
        </p:nvCxnSpPr>
        <p:spPr>
          <a:xfrm flipV="1">
            <a:off x="8852848" y="2966386"/>
            <a:ext cx="26197" cy="2362400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8637113" y="3048397"/>
                <a:ext cx="190758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𝟎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637113" y="3048397"/>
                <a:ext cx="190758" cy="276999"/>
              </a:xfrm>
              <a:prstGeom prst="rect">
                <a:avLst/>
              </a:prstGeom>
              <a:blipFill>
                <a:blip r:embed="rId34"/>
                <a:stretch>
                  <a:fillRect l="-32258" r="-29032" b="-6522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" name="Овал 70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782080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1" grpId="0" animBg="1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3724418" cy="188846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ctg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f>
                                <m:f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𝜋</m:t>
                                  </m:r>
                                </m:num>
                                <m:den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6</m:t>
                                  </m:r>
                                </m:den>
                              </m:f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3724418" cy="1888466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>
            <a:stCxn id="19502" idx="5"/>
          </p:cNvCxnSpPr>
          <p:nvPr/>
        </p:nvCxnSpPr>
        <p:spPr>
          <a:xfrm flipH="1" flipV="1">
            <a:off x="5591504" y="2379483"/>
            <a:ext cx="4321923" cy="2417753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5431142" y="1920744"/>
                <a:ext cx="515462" cy="3096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ad>
                        <m:radPr>
                          <m:degHide m:val="on"/>
                          <m:ctrlPr>
                            <a:rPr lang="en-US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US" b="1" i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𝟑</m:t>
                          </m:r>
                        </m:e>
                      </m:rad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31142" y="1920744"/>
                <a:ext cx="515462" cy="309637"/>
              </a:xfrm>
              <a:prstGeom prst="rect">
                <a:avLst/>
              </a:prstGeom>
              <a:blipFill>
                <a:blip r:embed="rId4"/>
                <a:stretch>
                  <a:fillRect l="-2381" r="-11905" b="-7843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6" name="Группа 15"/>
          <p:cNvGrpSpPr/>
          <p:nvPr/>
        </p:nvGrpSpPr>
        <p:grpSpPr>
          <a:xfrm>
            <a:off x="4951995" y="1794579"/>
            <a:ext cx="7038236" cy="4359924"/>
            <a:chOff x="6158866" y="1704426"/>
            <a:chExt cx="7038236" cy="4359924"/>
          </a:xfrm>
        </p:grpSpPr>
        <p:grpSp>
          <p:nvGrpSpPr>
            <p:cNvPr id="4" name="Группа 3"/>
            <p:cNvGrpSpPr/>
            <p:nvPr/>
          </p:nvGrpSpPr>
          <p:grpSpPr>
            <a:xfrm>
              <a:off x="6980350" y="1704426"/>
              <a:ext cx="4806748" cy="4359924"/>
              <a:chOff x="5995832" y="2393112"/>
              <a:chExt cx="4664365" cy="4230777"/>
            </a:xfrm>
          </p:grpSpPr>
          <p:sp>
            <p:nvSpPr>
              <p:cNvPr id="19461" name="Oval 5"/>
              <p:cNvSpPr>
                <a:spLocks noChangeArrowheads="1"/>
              </p:cNvSpPr>
              <p:nvPr/>
            </p:nvSpPr>
            <p:spPr bwMode="auto">
              <a:xfrm>
                <a:off x="7034213" y="2960689"/>
                <a:ext cx="3167062" cy="3095625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marL="342900" indent="-342900">
                  <a:spcBef>
                    <a:spcPct val="20000"/>
                  </a:spcBef>
                  <a:buClr>
                    <a:schemeClr val="tx1"/>
                  </a:buClr>
                  <a:buSzPct val="75000"/>
                  <a:buFont typeface="Wingdings" panose="05000000000000000000" pitchFamily="2" charset="2"/>
                  <a:buChar char="l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tx1"/>
                  </a:buClr>
                  <a:buSzPct val="7500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tx1"/>
                  </a:buClr>
                  <a:buSzPct val="75000"/>
                  <a:buFont typeface="Wingdings" panose="05000000000000000000" pitchFamily="2" charset="2"/>
                  <a:buChar char="l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tx1"/>
                  </a:buClr>
                  <a:buSzPct val="80000"/>
                  <a:buChar char="–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ru-RU" altLang="ru-RU" sz="2400"/>
                  <a:t>                       </a:t>
                </a:r>
              </a:p>
            </p:txBody>
          </p:sp>
          <p:grpSp>
            <p:nvGrpSpPr>
              <p:cNvPr id="3" name="Группа 2"/>
              <p:cNvGrpSpPr/>
              <p:nvPr/>
            </p:nvGrpSpPr>
            <p:grpSpPr>
              <a:xfrm>
                <a:off x="5995832" y="2393112"/>
                <a:ext cx="4664365" cy="4230777"/>
                <a:chOff x="6003635" y="2384426"/>
                <a:chExt cx="4664365" cy="4230777"/>
              </a:xfrm>
            </p:grpSpPr>
            <p:sp>
              <p:nvSpPr>
                <p:cNvPr id="19462" name="Line 6"/>
                <p:cNvSpPr>
                  <a:spLocks noChangeShapeType="1"/>
                </p:cNvSpPr>
                <p:nvPr/>
              </p:nvSpPr>
              <p:spPr bwMode="auto">
                <a:xfrm flipV="1">
                  <a:off x="8616950" y="2457450"/>
                  <a:ext cx="0" cy="381635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463" name="Line 7"/>
                <p:cNvSpPr>
                  <a:spLocks noChangeShapeType="1"/>
                </p:cNvSpPr>
                <p:nvPr/>
              </p:nvSpPr>
              <p:spPr bwMode="auto">
                <a:xfrm>
                  <a:off x="6499224" y="4491038"/>
                  <a:ext cx="4105275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464" name="Rectangle 8"/>
                <p:cNvSpPr>
                  <a:spLocks noChangeArrowheads="1"/>
                </p:cNvSpPr>
                <p:nvPr/>
              </p:nvSpPr>
              <p:spPr bwMode="auto">
                <a:xfrm>
                  <a:off x="10306050" y="4437063"/>
                  <a:ext cx="361950" cy="3667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i="1"/>
                    <a:t>x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5" name="Rectangle 9"/>
                <p:cNvSpPr>
                  <a:spLocks noChangeArrowheads="1"/>
                </p:cNvSpPr>
                <p:nvPr/>
              </p:nvSpPr>
              <p:spPr bwMode="auto">
                <a:xfrm>
                  <a:off x="8328025" y="2384426"/>
                  <a:ext cx="361950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i="1"/>
                    <a:t>y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6" name="Rectangle 10"/>
                <p:cNvSpPr>
                  <a:spLocks noChangeArrowheads="1"/>
                </p:cNvSpPr>
                <p:nvPr/>
              </p:nvSpPr>
              <p:spPr bwMode="auto">
                <a:xfrm>
                  <a:off x="8401051" y="4508501"/>
                  <a:ext cx="346075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sz="1400"/>
                    <a:t>0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7" name="Rectangle 11"/>
                <p:cNvSpPr>
                  <a:spLocks noChangeArrowheads="1"/>
                </p:cNvSpPr>
                <p:nvPr/>
              </p:nvSpPr>
              <p:spPr bwMode="auto">
                <a:xfrm>
                  <a:off x="8378825" y="2637492"/>
                  <a:ext cx="346075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sz="1400" dirty="0"/>
                    <a:t>1</a:t>
                  </a:r>
                  <a:r>
                    <a:rPr lang="ru-RU" altLang="ru-RU" dirty="0"/>
                    <a:t> </a:t>
                  </a:r>
                </a:p>
              </p:txBody>
            </p:sp>
            <p:graphicFrame>
              <p:nvGraphicFramePr>
                <p:cNvPr id="143364" name="Object 4"/>
                <p:cNvGraphicFramePr>
                  <a:graphicFrameLocks noGrp="1" noChangeAspect="1"/>
                </p:cNvGraphicFramePr>
                <p:nvPr>
                  <p:ph sz="quarter" idx="2"/>
                </p:nvPr>
              </p:nvGraphicFramePr>
              <p:xfrm>
                <a:off x="7103786" y="2925990"/>
                <a:ext cx="308095" cy="503736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0875" name="Equation" r:id="rId5" imgW="241195" imgH="393529" progId="Equation.DSMT4">
                        <p:embed/>
                      </p:oleObj>
                    </mc:Choice>
                    <mc:Fallback>
                      <p:oleObj name="Equation" r:id="rId5" imgW="241195" imgH="393529" progId="Equation.DSMT4">
                        <p:embed/>
                        <p:pic>
                          <p:nvPicPr>
                            <p:cNvPr id="143364" name="Object 4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103786" y="2925990"/>
                              <a:ext cx="308095" cy="503736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16" name="Object 56"/>
                <p:cNvGraphicFramePr>
                  <a:graphicFrameLocks noGrp="1" noChangeAspect="1"/>
                </p:cNvGraphicFramePr>
                <p:nvPr>
                  <p:ph sz="quarter" idx="3"/>
                </p:nvPr>
              </p:nvGraphicFramePr>
              <p:xfrm>
                <a:off x="10092309" y="3429727"/>
                <a:ext cx="195640" cy="46830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0876" name="Equation" r:id="rId7" imgW="164957" imgH="393359" progId="Equation.DSMT4">
                        <p:embed/>
                      </p:oleObj>
                    </mc:Choice>
                    <mc:Fallback>
                      <p:oleObj name="Equation" r:id="rId7" imgW="164957" imgH="393359" progId="Equation.DSMT4">
                        <p:embed/>
                        <p:pic>
                          <p:nvPicPr>
                            <p:cNvPr id="143416" name="Object 56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0092309" y="3429727"/>
                              <a:ext cx="195640" cy="46830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69" name="Oval 13"/>
                <p:cNvSpPr>
                  <a:spLocks noChangeArrowheads="1"/>
                </p:cNvSpPr>
                <p:nvPr/>
              </p:nvSpPr>
              <p:spPr bwMode="auto">
                <a:xfrm>
                  <a:off x="10164764" y="44735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78" name="Oval 18"/>
                <p:cNvSpPr>
                  <a:spLocks noChangeArrowheads="1"/>
                </p:cNvSpPr>
                <p:nvPr/>
              </p:nvSpPr>
              <p:spPr bwMode="auto">
                <a:xfrm>
                  <a:off x="9685339" y="3357564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79" name="Oval 19"/>
                <p:cNvSpPr>
                  <a:spLocks noChangeArrowheads="1"/>
                </p:cNvSpPr>
                <p:nvPr/>
              </p:nvSpPr>
              <p:spPr bwMode="auto">
                <a:xfrm>
                  <a:off x="7473950" y="3378200"/>
                  <a:ext cx="71438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76" name="Rectangle 20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381" name="Object 21"/>
                <p:cNvGraphicFramePr>
                  <a:graphicFrameLocks noChangeAspect="1"/>
                </p:cNvGraphicFramePr>
                <p:nvPr/>
              </p:nvGraphicFramePr>
              <p:xfrm>
                <a:off x="9832975" y="2930526"/>
                <a:ext cx="217488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0877" name="Equation" r:id="rId9" imgW="164957" imgH="393359" progId="Equation.DSMT4">
                        <p:embed/>
                      </p:oleObj>
                    </mc:Choice>
                    <mc:Fallback>
                      <p:oleObj name="Equation" r:id="rId9" imgW="164957" imgH="393359" progId="Equation.DSMT4">
                        <p:embed/>
                        <p:pic>
                          <p:nvPicPr>
                            <p:cNvPr id="143381" name="Object 21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832975" y="2930526"/>
                              <a:ext cx="217488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78" name="Rectangle 22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79" name="Rectangle 23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80" name="Rectangle 25"/>
                <p:cNvSpPr>
                  <a:spLocks noChangeArrowheads="1"/>
                </p:cNvSpPr>
                <p:nvPr/>
              </p:nvSpPr>
              <p:spPr bwMode="auto">
                <a:xfrm>
                  <a:off x="6003635" y="3049866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87" name="Oval 27"/>
                <p:cNvSpPr>
                  <a:spLocks noChangeArrowheads="1"/>
                </p:cNvSpPr>
                <p:nvPr/>
              </p:nvSpPr>
              <p:spPr bwMode="auto">
                <a:xfrm>
                  <a:off x="9688514" y="5564189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88" name="Oval 28"/>
                <p:cNvSpPr>
                  <a:spLocks noChangeArrowheads="1"/>
                </p:cNvSpPr>
                <p:nvPr/>
              </p:nvSpPr>
              <p:spPr bwMode="auto">
                <a:xfrm>
                  <a:off x="7477125" y="556418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389" name="Object 29"/>
                <p:cNvGraphicFramePr>
                  <a:graphicFrameLocks noChangeAspect="1"/>
                </p:cNvGraphicFramePr>
                <p:nvPr/>
              </p:nvGraphicFramePr>
              <p:xfrm>
                <a:off x="7081839" y="5583239"/>
                <a:ext cx="307975" cy="50323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0878" name="Equation" r:id="rId11" imgW="241195" imgH="393529" progId="Equation.DSMT4">
                        <p:embed/>
                      </p:oleObj>
                    </mc:Choice>
                    <mc:Fallback>
                      <p:oleObj name="Equation" r:id="rId11" imgW="241195" imgH="393529" progId="Equation.DSMT4">
                        <p:embed/>
                        <p:pic>
                          <p:nvPicPr>
                            <p:cNvPr id="143389" name="Object 29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081839" y="5583239"/>
                              <a:ext cx="307975" cy="503237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390" name="Object 30"/>
                <p:cNvGraphicFramePr>
                  <a:graphicFrameLocks noChangeAspect="1"/>
                </p:cNvGraphicFramePr>
                <p:nvPr/>
              </p:nvGraphicFramePr>
              <p:xfrm>
                <a:off x="9815513" y="5575301"/>
                <a:ext cx="315912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0879" name="Equation" r:id="rId13" imgW="241195" imgH="393529" progId="Equation.DSMT4">
                        <p:embed/>
                      </p:oleObj>
                    </mc:Choice>
                    <mc:Fallback>
                      <p:oleObj name="Equation" r:id="rId13" imgW="241195" imgH="393529" progId="Equation.DSMT4">
                        <p:embed/>
                        <p:pic>
                          <p:nvPicPr>
                            <p:cNvPr id="143390" name="Object 30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815513" y="5575301"/>
                              <a:ext cx="315912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89" name="Line 37"/>
                <p:cNvSpPr>
                  <a:spLocks noChangeShapeType="1"/>
                </p:cNvSpPr>
                <p:nvPr/>
              </p:nvSpPr>
              <p:spPr bwMode="auto">
                <a:xfrm>
                  <a:off x="8509000" y="4437063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3398" name="Line 38"/>
                <p:cNvSpPr>
                  <a:spLocks noChangeShapeType="1"/>
                </p:cNvSpPr>
                <p:nvPr/>
              </p:nvSpPr>
              <p:spPr bwMode="auto">
                <a:xfrm flipV="1">
                  <a:off x="7521575" y="3432176"/>
                  <a:ext cx="2160588" cy="215741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3399" name="Line 39"/>
                <p:cNvSpPr>
                  <a:spLocks noChangeShapeType="1"/>
                </p:cNvSpPr>
                <p:nvPr/>
              </p:nvSpPr>
              <p:spPr bwMode="auto">
                <a:xfrm flipH="1" flipV="1">
                  <a:off x="7515225" y="3402013"/>
                  <a:ext cx="2184400" cy="21891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2" name="Line 40"/>
                <p:cNvSpPr>
                  <a:spLocks noChangeShapeType="1"/>
                </p:cNvSpPr>
                <p:nvPr/>
              </p:nvSpPr>
              <p:spPr bwMode="auto">
                <a:xfrm flipV="1">
                  <a:off x="9372600" y="3141663"/>
                  <a:ext cx="0" cy="27352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3" name="Oval 41"/>
                <p:cNvSpPr>
                  <a:spLocks noChangeArrowheads="1"/>
                </p:cNvSpPr>
                <p:nvPr/>
              </p:nvSpPr>
              <p:spPr bwMode="auto">
                <a:xfrm>
                  <a:off x="9336089" y="3105150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4" name="Oval 42"/>
                <p:cNvSpPr>
                  <a:spLocks noChangeArrowheads="1"/>
                </p:cNvSpPr>
                <p:nvPr/>
              </p:nvSpPr>
              <p:spPr bwMode="auto">
                <a:xfrm>
                  <a:off x="9336089" y="5842000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5" name="Line 43"/>
                <p:cNvSpPr>
                  <a:spLocks noChangeShapeType="1"/>
                </p:cNvSpPr>
                <p:nvPr/>
              </p:nvSpPr>
              <p:spPr bwMode="auto">
                <a:xfrm flipV="1">
                  <a:off x="7859713" y="3141663"/>
                  <a:ext cx="0" cy="27352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6" name="Oval 45"/>
                <p:cNvSpPr>
                  <a:spLocks noChangeArrowheads="1"/>
                </p:cNvSpPr>
                <p:nvPr/>
              </p:nvSpPr>
              <p:spPr bwMode="auto">
                <a:xfrm>
                  <a:off x="7823200" y="311308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7" name="Oval 46"/>
                <p:cNvSpPr>
                  <a:spLocks noChangeArrowheads="1"/>
                </p:cNvSpPr>
                <p:nvPr/>
              </p:nvSpPr>
              <p:spPr bwMode="auto">
                <a:xfrm>
                  <a:off x="7823200" y="5827714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8" name="Line 47"/>
                <p:cNvSpPr>
                  <a:spLocks noChangeShapeType="1"/>
                </p:cNvSpPr>
                <p:nvPr/>
              </p:nvSpPr>
              <p:spPr bwMode="auto">
                <a:xfrm>
                  <a:off x="7248526" y="3752850"/>
                  <a:ext cx="2735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9" name="Line 48"/>
                <p:cNvSpPr>
                  <a:spLocks noChangeShapeType="1"/>
                </p:cNvSpPr>
                <p:nvPr/>
              </p:nvSpPr>
              <p:spPr bwMode="auto">
                <a:xfrm>
                  <a:off x="7248526" y="5265738"/>
                  <a:ext cx="2735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00" name="Oval 49"/>
                <p:cNvSpPr>
                  <a:spLocks noChangeArrowheads="1"/>
                </p:cNvSpPr>
                <p:nvPr/>
              </p:nvSpPr>
              <p:spPr bwMode="auto">
                <a:xfrm>
                  <a:off x="7204075" y="371633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1" name="Oval 51"/>
                <p:cNvSpPr>
                  <a:spLocks noChangeArrowheads="1"/>
                </p:cNvSpPr>
                <p:nvPr/>
              </p:nvSpPr>
              <p:spPr bwMode="auto">
                <a:xfrm>
                  <a:off x="7204075" y="522763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2" name="Oval 52"/>
                <p:cNvSpPr>
                  <a:spLocks noChangeArrowheads="1"/>
                </p:cNvSpPr>
                <p:nvPr/>
              </p:nvSpPr>
              <p:spPr bwMode="auto">
                <a:xfrm>
                  <a:off x="9959975" y="5237164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3" name="Oval 53"/>
                <p:cNvSpPr>
                  <a:spLocks noChangeArrowheads="1"/>
                </p:cNvSpPr>
                <p:nvPr/>
              </p:nvSpPr>
              <p:spPr bwMode="auto">
                <a:xfrm>
                  <a:off x="8580439" y="29241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4" name="Oval 54"/>
                <p:cNvSpPr>
                  <a:spLocks noChangeArrowheads="1"/>
                </p:cNvSpPr>
                <p:nvPr/>
              </p:nvSpPr>
              <p:spPr bwMode="auto">
                <a:xfrm>
                  <a:off x="8574089" y="60356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5" name="Oval 55"/>
                <p:cNvSpPr>
                  <a:spLocks noChangeArrowheads="1"/>
                </p:cNvSpPr>
                <p:nvPr/>
              </p:nvSpPr>
              <p:spPr bwMode="auto">
                <a:xfrm>
                  <a:off x="6996114" y="4478339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418" name="Object 58"/>
                <p:cNvGraphicFramePr>
                  <a:graphicFrameLocks noChangeAspect="1"/>
                </p:cNvGraphicFramePr>
                <p:nvPr/>
              </p:nvGraphicFramePr>
              <p:xfrm>
                <a:off x="6743701" y="3429000"/>
                <a:ext cx="307975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0880" name="Equation" r:id="rId15" imgW="241195" imgH="393529" progId="Equation.DSMT4">
                        <p:embed/>
                      </p:oleObj>
                    </mc:Choice>
                    <mc:Fallback>
                      <p:oleObj name="Equation" r:id="rId15" imgW="241195" imgH="393529" progId="Equation.DSMT4">
                        <p:embed/>
                        <p:pic>
                          <p:nvPicPr>
                            <p:cNvPr id="143418" name="Object 58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743701" y="3429000"/>
                              <a:ext cx="307975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19" name="Object 59"/>
                <p:cNvGraphicFramePr>
                  <a:graphicFrameLocks noChangeAspect="1"/>
                </p:cNvGraphicFramePr>
                <p:nvPr/>
              </p:nvGraphicFramePr>
              <p:xfrm>
                <a:off x="8688389" y="2384426"/>
                <a:ext cx="217487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0881" name="Equation" r:id="rId17" imgW="164957" imgH="393359" progId="Equation.DSMT4">
                        <p:embed/>
                      </p:oleObj>
                    </mc:Choice>
                    <mc:Fallback>
                      <p:oleObj name="Equation" r:id="rId17" imgW="164957" imgH="393359" progId="Equation.DSMT4">
                        <p:embed/>
                        <p:pic>
                          <p:nvPicPr>
                            <p:cNvPr id="143419" name="Object 59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8688389" y="2384426"/>
                              <a:ext cx="217487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0" name="Object 60"/>
                <p:cNvGraphicFramePr>
                  <a:graphicFrameLocks noChangeAspect="1"/>
                </p:cNvGraphicFramePr>
                <p:nvPr/>
              </p:nvGraphicFramePr>
              <p:xfrm>
                <a:off x="6635750" y="4221163"/>
                <a:ext cx="323850" cy="2032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0882" name="Equation" r:id="rId19" imgW="139700" imgH="139700" progId="Equation.DSMT4">
                        <p:embed/>
                      </p:oleObj>
                    </mc:Choice>
                    <mc:Fallback>
                      <p:oleObj name="Equation" r:id="rId19" imgW="139700" imgH="139700" progId="Equation.DSMT4">
                        <p:embed/>
                        <p:pic>
                          <p:nvPicPr>
                            <p:cNvPr id="143420" name="Object 60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635750" y="4221163"/>
                              <a:ext cx="323850" cy="203200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1" name="Object 61"/>
                <p:cNvGraphicFramePr>
                  <a:graphicFrameLocks noChangeAspect="1"/>
                </p:cNvGraphicFramePr>
                <p:nvPr/>
              </p:nvGraphicFramePr>
              <p:xfrm>
                <a:off x="8326070" y="6111965"/>
                <a:ext cx="309563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0883" name="Equation" r:id="rId21" imgW="241195" imgH="393529" progId="Equation.DSMT4">
                        <p:embed/>
                      </p:oleObj>
                    </mc:Choice>
                    <mc:Fallback>
                      <p:oleObj name="Equation" r:id="rId21" imgW="241195" imgH="393529" progId="Equation.DSMT4">
                        <p:embed/>
                        <p:pic>
                          <p:nvPicPr>
                            <p:cNvPr id="143421" name="Object 61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8326070" y="6111965"/>
                              <a:ext cx="309563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2" name="Object 62"/>
                <p:cNvGraphicFramePr>
                  <a:graphicFrameLocks noChangeAspect="1"/>
                </p:cNvGraphicFramePr>
                <p:nvPr/>
              </p:nvGraphicFramePr>
              <p:xfrm>
                <a:off x="6780213" y="5049839"/>
                <a:ext cx="309562" cy="50323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0884" name="Equation" r:id="rId23" imgW="241195" imgH="393529" progId="Equation.DSMT4">
                        <p:embed/>
                      </p:oleObj>
                    </mc:Choice>
                    <mc:Fallback>
                      <p:oleObj name="Equation" r:id="rId23" imgW="241195" imgH="393529" progId="Equation.DSMT4">
                        <p:embed/>
                        <p:pic>
                          <p:nvPicPr>
                            <p:cNvPr id="143422" name="Object 62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780213" y="5049839"/>
                              <a:ext cx="309562" cy="503237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3" name="Object 63"/>
                <p:cNvGraphicFramePr>
                  <a:graphicFrameLocks noChangeAspect="1"/>
                </p:cNvGraphicFramePr>
                <p:nvPr/>
              </p:nvGraphicFramePr>
              <p:xfrm>
                <a:off x="10171113" y="5070475"/>
                <a:ext cx="374650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0885" name="Equation" r:id="rId25" imgW="291973" imgH="393529" progId="Equation.DSMT4">
                        <p:embed/>
                      </p:oleObj>
                    </mc:Choice>
                    <mc:Fallback>
                      <p:oleObj name="Equation" r:id="rId25" imgW="291973" imgH="393529" progId="Equation.DSMT4">
                        <p:embed/>
                        <p:pic>
                          <p:nvPicPr>
                            <p:cNvPr id="143423" name="Object 63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0171113" y="5070475"/>
                              <a:ext cx="374650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4" name="Object 64"/>
                <p:cNvGraphicFramePr>
                  <a:graphicFrameLocks noChangeAspect="1"/>
                </p:cNvGraphicFramePr>
                <p:nvPr/>
              </p:nvGraphicFramePr>
              <p:xfrm>
                <a:off x="9299575" y="2528889"/>
                <a:ext cx="217488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0886" name="Equation" r:id="rId27" imgW="164957" imgH="393359" progId="Equation.DSMT4">
                        <p:embed/>
                      </p:oleObj>
                    </mc:Choice>
                    <mc:Fallback>
                      <p:oleObj name="Equation" r:id="rId27" imgW="164957" imgH="393359" progId="Equation.DSMT4">
                        <p:embed/>
                        <p:pic>
                          <p:nvPicPr>
                            <p:cNvPr id="143424" name="Object 64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299575" y="2528889"/>
                              <a:ext cx="217488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5" name="Object 65"/>
                <p:cNvGraphicFramePr>
                  <a:graphicFrameLocks noChangeAspect="1"/>
                </p:cNvGraphicFramePr>
                <p:nvPr/>
              </p:nvGraphicFramePr>
              <p:xfrm>
                <a:off x="9255763" y="5949951"/>
                <a:ext cx="317500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0887" name="Equation" r:id="rId29" imgW="241195" imgH="393529" progId="Equation.DSMT4">
                        <p:embed/>
                      </p:oleObj>
                    </mc:Choice>
                    <mc:Fallback>
                      <p:oleObj name="Equation" r:id="rId29" imgW="241195" imgH="393529" progId="Equation.DSMT4">
                        <p:embed/>
                        <p:pic>
                          <p:nvPicPr>
                            <p:cNvPr id="143425" name="Object 65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255763" y="5949951"/>
                              <a:ext cx="317500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6" name="Object 66"/>
                <p:cNvGraphicFramePr>
                  <a:graphicFrameLocks noChangeAspect="1"/>
                </p:cNvGraphicFramePr>
                <p:nvPr/>
              </p:nvGraphicFramePr>
              <p:xfrm>
                <a:off x="7666039" y="2565401"/>
                <a:ext cx="319087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0888" name="Equation" r:id="rId31" imgW="241195" imgH="393529" progId="Equation.DSMT4">
                        <p:embed/>
                      </p:oleObj>
                    </mc:Choice>
                    <mc:Fallback>
                      <p:oleObj name="Equation" r:id="rId31" imgW="241195" imgH="393529" progId="Equation.DSMT4">
                        <p:embed/>
                        <p:pic>
                          <p:nvPicPr>
                            <p:cNvPr id="143426" name="Object 66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666039" y="2565401"/>
                              <a:ext cx="319087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7" name="Object 67"/>
                <p:cNvGraphicFramePr>
                  <a:graphicFrameLocks noChangeAspect="1"/>
                </p:cNvGraphicFramePr>
                <p:nvPr/>
              </p:nvGraphicFramePr>
              <p:xfrm>
                <a:off x="7594600" y="5949951"/>
                <a:ext cx="317500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0889" name="Equation" r:id="rId33" imgW="241195" imgH="393529" progId="Equation.DSMT4">
                        <p:embed/>
                      </p:oleObj>
                    </mc:Choice>
                    <mc:Fallback>
                      <p:oleObj name="Equation" r:id="rId33" imgW="241195" imgH="393529" progId="Equation.DSMT4">
                        <p:embed/>
                        <p:pic>
                          <p:nvPicPr>
                            <p:cNvPr id="143427" name="Object 67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594600" y="5949951"/>
                              <a:ext cx="317500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524" name="Line 75"/>
                <p:cNvSpPr>
                  <a:spLocks noChangeShapeType="1"/>
                </p:cNvSpPr>
                <p:nvPr/>
              </p:nvSpPr>
              <p:spPr bwMode="auto">
                <a:xfrm>
                  <a:off x="7529513" y="3398838"/>
                  <a:ext cx="219551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5" name="Line 76"/>
                <p:cNvSpPr>
                  <a:spLocks noChangeShapeType="1"/>
                </p:cNvSpPr>
                <p:nvPr/>
              </p:nvSpPr>
              <p:spPr bwMode="auto">
                <a:xfrm>
                  <a:off x="7532688" y="5595938"/>
                  <a:ext cx="219551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6" name="Line 77"/>
                <p:cNvSpPr>
                  <a:spLocks noChangeShapeType="1"/>
                </p:cNvSpPr>
                <p:nvPr/>
              </p:nvSpPr>
              <p:spPr bwMode="auto">
                <a:xfrm>
                  <a:off x="7886700" y="3154363"/>
                  <a:ext cx="146843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7" name="Line 78"/>
                <p:cNvSpPr>
                  <a:spLocks noChangeShapeType="1"/>
                </p:cNvSpPr>
                <p:nvPr/>
              </p:nvSpPr>
              <p:spPr bwMode="auto">
                <a:xfrm>
                  <a:off x="7874000" y="5870575"/>
                  <a:ext cx="146843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8" name="Line 79"/>
                <p:cNvSpPr>
                  <a:spLocks noChangeShapeType="1"/>
                </p:cNvSpPr>
                <p:nvPr/>
              </p:nvSpPr>
              <p:spPr bwMode="auto">
                <a:xfrm flipV="1">
                  <a:off x="7500938" y="3429001"/>
                  <a:ext cx="0" cy="21240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9" name="Line 80"/>
                <p:cNvSpPr>
                  <a:spLocks noChangeShapeType="1"/>
                </p:cNvSpPr>
                <p:nvPr/>
              </p:nvSpPr>
              <p:spPr bwMode="auto">
                <a:xfrm flipV="1">
                  <a:off x="9712325" y="3419476"/>
                  <a:ext cx="0" cy="21240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30" name="Line 81"/>
                <p:cNvSpPr>
                  <a:spLocks noChangeShapeType="1"/>
                </p:cNvSpPr>
                <p:nvPr/>
              </p:nvSpPr>
              <p:spPr bwMode="auto">
                <a:xfrm flipV="1">
                  <a:off x="7248525" y="3744914"/>
                  <a:ext cx="0" cy="152082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32" name="Oval 50"/>
                <p:cNvSpPr>
                  <a:spLocks noChangeArrowheads="1"/>
                </p:cNvSpPr>
                <p:nvPr/>
              </p:nvSpPr>
              <p:spPr bwMode="auto">
                <a:xfrm>
                  <a:off x="9948864" y="37115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</p:grpSp>
        </p:grpSp>
        <p:cxnSp>
          <p:nvCxnSpPr>
            <p:cNvPr id="7" name="Прямая со стрелкой 6"/>
            <p:cNvCxnSpPr/>
            <p:nvPr/>
          </p:nvCxnSpPr>
          <p:spPr>
            <a:xfrm>
              <a:off x="6158866" y="2262198"/>
              <a:ext cx="7038236" cy="34731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72" name="Овал 71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8451003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2" grpId="0" animBg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112913" y="-13381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64764" y="4473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  <p:extLst>
                  <p:ext uri="{D42A27DB-BD31-4B8C-83A1-F6EECF244321}">
                    <p14:modId xmlns:p14="http://schemas.microsoft.com/office/powerpoint/2010/main" val="340998399"/>
                  </p:ext>
                </p:extLst>
              </p:nvPr>
            </p:nvGraphicFramePr>
            <p:xfrm>
              <a:off x="7103542" y="2925857"/>
              <a:ext cx="308643" cy="50334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3186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3542" y="2925857"/>
                            <a:ext cx="308643" cy="50334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  <p:extLst>
                  <p:ext uri="{D42A27DB-BD31-4B8C-83A1-F6EECF244321}">
                    <p14:modId xmlns:p14="http://schemas.microsoft.com/office/powerpoint/2010/main" val="1600643501"/>
                  </p:ext>
                </p:extLst>
              </p:nvPr>
            </p:nvGraphicFramePr>
            <p:xfrm>
              <a:off x="10091520" y="3429199"/>
              <a:ext cx="195806" cy="46794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3187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520" y="3429199"/>
                            <a:ext cx="195806" cy="46794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626940251"/>
                  </p:ext>
                </p:extLst>
              </p:nvPr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3188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277624522"/>
                  </p:ext>
                </p:extLst>
              </p:nvPr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3189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587311887"/>
                  </p:ext>
                </p:extLst>
              </p:nvPr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3190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38370" y="5975883"/>
                <a:ext cx="126997" cy="127000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96114" y="447833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740444232"/>
                  </p:ext>
                </p:extLst>
              </p:nvPr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3191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598837613"/>
                  </p:ext>
                </p:extLst>
              </p:nvPr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3192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186187103"/>
                  </p:ext>
                </p:extLst>
              </p:nvPr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3193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934603231"/>
                  </p:ext>
                </p:extLst>
              </p:nvPr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3194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9776649"/>
                  </p:ext>
                </p:extLst>
              </p:nvPr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3195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41716037"/>
                  </p:ext>
                </p:extLst>
              </p:nvPr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3196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72867899"/>
                  </p:ext>
                </p:extLst>
              </p:nvPr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3197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694141952"/>
                  </p:ext>
                </p:extLst>
              </p:nvPr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3198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871261708"/>
                  </p:ext>
                </p:extLst>
              </p:nvPr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3199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40685438"/>
                  </p:ext>
                </p:extLst>
              </p:nvPr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3200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3548087" cy="2374433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sin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𝜋</m:t>
                                  </m:r>
                                </m:num>
                                <m:den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den>
                              </m:f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3548087" cy="2374433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9041406" y="5327039"/>
                <a:ext cx="363882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US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041406" y="5327039"/>
                <a:ext cx="363882" cy="276999"/>
              </a:xfrm>
              <a:prstGeom prst="rect">
                <a:avLst/>
              </a:prstGeom>
              <a:blipFill>
                <a:blip r:embed="rId34"/>
                <a:stretch>
                  <a:fillRect l="-1667" r="-16667" b="-6667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9" name="Овал 68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183929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69" grpId="0" animBg="1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112913" y="-13381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64764" y="4473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  <p:extLst>
                  <p:ext uri="{D42A27DB-BD31-4B8C-83A1-F6EECF244321}">
                    <p14:modId xmlns:p14="http://schemas.microsoft.com/office/powerpoint/2010/main" val="340998399"/>
                  </p:ext>
                </p:extLst>
              </p:nvPr>
            </p:nvGraphicFramePr>
            <p:xfrm>
              <a:off x="7103542" y="2925857"/>
              <a:ext cx="308643" cy="50334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4195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3542" y="2925857"/>
                            <a:ext cx="308643" cy="50334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  <p:extLst>
                  <p:ext uri="{D42A27DB-BD31-4B8C-83A1-F6EECF244321}">
                    <p14:modId xmlns:p14="http://schemas.microsoft.com/office/powerpoint/2010/main" val="1600643501"/>
                  </p:ext>
                </p:extLst>
              </p:nvPr>
            </p:nvGraphicFramePr>
            <p:xfrm>
              <a:off x="10091520" y="3429199"/>
              <a:ext cx="195806" cy="46794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4196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520" y="3429199"/>
                            <a:ext cx="195806" cy="46794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626940251"/>
                  </p:ext>
                </p:extLst>
              </p:nvPr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4197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277624522"/>
                  </p:ext>
                </p:extLst>
              </p:nvPr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4198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587311887"/>
                  </p:ext>
                </p:extLst>
              </p:nvPr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4199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38370" y="5975883"/>
                <a:ext cx="126997" cy="127000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96114" y="447833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740444232"/>
                  </p:ext>
                </p:extLst>
              </p:nvPr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4200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598837613"/>
                  </p:ext>
                </p:extLst>
              </p:nvPr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4201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186187103"/>
                  </p:ext>
                </p:extLst>
              </p:nvPr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4202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934603231"/>
                  </p:ext>
                </p:extLst>
              </p:nvPr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4203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9776649"/>
                  </p:ext>
                </p:extLst>
              </p:nvPr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4204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41716037"/>
                  </p:ext>
                </p:extLst>
              </p:nvPr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4205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72867899"/>
                  </p:ext>
                </p:extLst>
              </p:nvPr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4206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694141952"/>
                  </p:ext>
                </p:extLst>
              </p:nvPr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4207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871261708"/>
                  </p:ext>
                </p:extLst>
              </p:nvPr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4208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40685438"/>
                  </p:ext>
                </p:extLst>
              </p:nvPr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4209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3718006" cy="188846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sin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f>
                                <m:f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𝜋</m:t>
                                  </m:r>
                                </m:num>
                                <m:den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den>
                              </m:f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3718006" cy="1888466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9041406" y="5327039"/>
                <a:ext cx="363882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US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041406" y="5327039"/>
                <a:ext cx="363882" cy="276999"/>
              </a:xfrm>
              <a:prstGeom prst="rect">
                <a:avLst/>
              </a:prstGeom>
              <a:blipFill>
                <a:blip r:embed="rId34"/>
                <a:stretch>
                  <a:fillRect l="-1667" r="-16667" b="-6667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9" name="Овал 68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507594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69" grpId="0" animBg="1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2951770" cy="188846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ctg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𝜋</m:t>
                                  </m:r>
                                </m:num>
                                <m:den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den>
                              </m:f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2951770" cy="1888466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>
            <a:endCxn id="143424" idx="2"/>
          </p:cNvCxnSpPr>
          <p:nvPr/>
        </p:nvCxnSpPr>
        <p:spPr>
          <a:xfrm flipV="1">
            <a:off x="8467934" y="2457143"/>
            <a:ext cx="814159" cy="1500078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9356531" y="1974535"/>
                <a:ext cx="594009" cy="3096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ad>
                        <m:radPr>
                          <m:degHide m:val="on"/>
                          <m:ctrlPr>
                            <a:rPr lang="en-US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US" b="1" i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𝟑</m:t>
                          </m:r>
                        </m:e>
                      </m:rad>
                      <m:r>
                        <a:rPr lang="en-US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/</m:t>
                      </m:r>
                      <m:r>
                        <a:rPr lang="en-US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𝟑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356531" y="1974535"/>
                <a:ext cx="594009" cy="309637"/>
              </a:xfrm>
              <a:prstGeom prst="rect">
                <a:avLst/>
              </a:prstGeom>
              <a:blipFill>
                <a:blip r:embed="rId4"/>
                <a:stretch>
                  <a:fillRect r="-10309" b="-31373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6" name="Группа 15"/>
          <p:cNvGrpSpPr/>
          <p:nvPr/>
        </p:nvGrpSpPr>
        <p:grpSpPr>
          <a:xfrm>
            <a:off x="4951995" y="1794579"/>
            <a:ext cx="7038236" cy="4359924"/>
            <a:chOff x="6158866" y="1704426"/>
            <a:chExt cx="7038236" cy="4359924"/>
          </a:xfrm>
        </p:grpSpPr>
        <p:grpSp>
          <p:nvGrpSpPr>
            <p:cNvPr id="4" name="Группа 3"/>
            <p:cNvGrpSpPr/>
            <p:nvPr/>
          </p:nvGrpSpPr>
          <p:grpSpPr>
            <a:xfrm>
              <a:off x="6980350" y="1704426"/>
              <a:ext cx="4806748" cy="4359924"/>
              <a:chOff x="5995832" y="2393112"/>
              <a:chExt cx="4664365" cy="4230777"/>
            </a:xfrm>
          </p:grpSpPr>
          <p:sp>
            <p:nvSpPr>
              <p:cNvPr id="19461" name="Oval 5"/>
              <p:cNvSpPr>
                <a:spLocks noChangeArrowheads="1"/>
              </p:cNvSpPr>
              <p:nvPr/>
            </p:nvSpPr>
            <p:spPr bwMode="auto">
              <a:xfrm>
                <a:off x="7034213" y="2960689"/>
                <a:ext cx="3167062" cy="3095625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marL="342900" indent="-342900">
                  <a:spcBef>
                    <a:spcPct val="20000"/>
                  </a:spcBef>
                  <a:buClr>
                    <a:schemeClr val="tx1"/>
                  </a:buClr>
                  <a:buSzPct val="75000"/>
                  <a:buFont typeface="Wingdings" panose="05000000000000000000" pitchFamily="2" charset="2"/>
                  <a:buChar char="l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tx1"/>
                  </a:buClr>
                  <a:buSzPct val="7500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tx1"/>
                  </a:buClr>
                  <a:buSzPct val="75000"/>
                  <a:buFont typeface="Wingdings" panose="05000000000000000000" pitchFamily="2" charset="2"/>
                  <a:buChar char="l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tx1"/>
                  </a:buClr>
                  <a:buSzPct val="80000"/>
                  <a:buChar char="–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ru-RU" altLang="ru-RU" sz="2400"/>
                  <a:t>                       </a:t>
                </a:r>
              </a:p>
            </p:txBody>
          </p:sp>
          <p:grpSp>
            <p:nvGrpSpPr>
              <p:cNvPr id="3" name="Группа 2"/>
              <p:cNvGrpSpPr/>
              <p:nvPr/>
            </p:nvGrpSpPr>
            <p:grpSpPr>
              <a:xfrm>
                <a:off x="5995832" y="2393112"/>
                <a:ext cx="4664365" cy="4230777"/>
                <a:chOff x="6003635" y="2384426"/>
                <a:chExt cx="4664365" cy="4230777"/>
              </a:xfrm>
            </p:grpSpPr>
            <p:sp>
              <p:nvSpPr>
                <p:cNvPr id="19462" name="Line 6"/>
                <p:cNvSpPr>
                  <a:spLocks noChangeShapeType="1"/>
                </p:cNvSpPr>
                <p:nvPr/>
              </p:nvSpPr>
              <p:spPr bwMode="auto">
                <a:xfrm flipV="1">
                  <a:off x="8616950" y="2457450"/>
                  <a:ext cx="0" cy="381635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463" name="Line 7"/>
                <p:cNvSpPr>
                  <a:spLocks noChangeShapeType="1"/>
                </p:cNvSpPr>
                <p:nvPr/>
              </p:nvSpPr>
              <p:spPr bwMode="auto">
                <a:xfrm>
                  <a:off x="6499224" y="4491038"/>
                  <a:ext cx="4105275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464" name="Rectangle 8"/>
                <p:cNvSpPr>
                  <a:spLocks noChangeArrowheads="1"/>
                </p:cNvSpPr>
                <p:nvPr/>
              </p:nvSpPr>
              <p:spPr bwMode="auto">
                <a:xfrm>
                  <a:off x="10306050" y="4437063"/>
                  <a:ext cx="361950" cy="3667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i="1"/>
                    <a:t>x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5" name="Rectangle 9"/>
                <p:cNvSpPr>
                  <a:spLocks noChangeArrowheads="1"/>
                </p:cNvSpPr>
                <p:nvPr/>
              </p:nvSpPr>
              <p:spPr bwMode="auto">
                <a:xfrm>
                  <a:off x="8328025" y="2384426"/>
                  <a:ext cx="361950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i="1"/>
                    <a:t>y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6" name="Rectangle 10"/>
                <p:cNvSpPr>
                  <a:spLocks noChangeArrowheads="1"/>
                </p:cNvSpPr>
                <p:nvPr/>
              </p:nvSpPr>
              <p:spPr bwMode="auto">
                <a:xfrm>
                  <a:off x="8401051" y="4508501"/>
                  <a:ext cx="346075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sz="1400"/>
                    <a:t>0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7" name="Rectangle 11"/>
                <p:cNvSpPr>
                  <a:spLocks noChangeArrowheads="1"/>
                </p:cNvSpPr>
                <p:nvPr/>
              </p:nvSpPr>
              <p:spPr bwMode="auto">
                <a:xfrm>
                  <a:off x="8378825" y="2637492"/>
                  <a:ext cx="346075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sz="1400" dirty="0"/>
                    <a:t>1</a:t>
                  </a:r>
                  <a:r>
                    <a:rPr lang="ru-RU" altLang="ru-RU" dirty="0"/>
                    <a:t> </a:t>
                  </a:r>
                </a:p>
              </p:txBody>
            </p:sp>
            <p:graphicFrame>
              <p:nvGraphicFramePr>
                <p:cNvPr id="143364" name="Object 4"/>
                <p:cNvGraphicFramePr>
                  <a:graphicFrameLocks noGrp="1" noChangeAspect="1"/>
                </p:cNvGraphicFramePr>
                <p:nvPr>
                  <p:ph sz="quarter" idx="2"/>
                </p:nvPr>
              </p:nvGraphicFramePr>
              <p:xfrm>
                <a:off x="7103786" y="2925990"/>
                <a:ext cx="308095" cy="503736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1659" name="Equation" r:id="rId5" imgW="241195" imgH="393529" progId="Equation.DSMT4">
                        <p:embed/>
                      </p:oleObj>
                    </mc:Choice>
                    <mc:Fallback>
                      <p:oleObj name="Equation" r:id="rId5" imgW="241195" imgH="393529" progId="Equation.DSMT4">
                        <p:embed/>
                        <p:pic>
                          <p:nvPicPr>
                            <p:cNvPr id="143364" name="Object 4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103786" y="2925990"/>
                              <a:ext cx="308095" cy="503736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16" name="Object 56"/>
                <p:cNvGraphicFramePr>
                  <a:graphicFrameLocks noGrp="1" noChangeAspect="1"/>
                </p:cNvGraphicFramePr>
                <p:nvPr>
                  <p:ph sz="quarter" idx="3"/>
                </p:nvPr>
              </p:nvGraphicFramePr>
              <p:xfrm>
                <a:off x="10092309" y="3429727"/>
                <a:ext cx="195640" cy="46830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1660" name="Equation" r:id="rId7" imgW="164957" imgH="393359" progId="Equation.DSMT4">
                        <p:embed/>
                      </p:oleObj>
                    </mc:Choice>
                    <mc:Fallback>
                      <p:oleObj name="Equation" r:id="rId7" imgW="164957" imgH="393359" progId="Equation.DSMT4">
                        <p:embed/>
                        <p:pic>
                          <p:nvPicPr>
                            <p:cNvPr id="143416" name="Object 56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0092309" y="3429727"/>
                              <a:ext cx="195640" cy="46830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69" name="Oval 13"/>
                <p:cNvSpPr>
                  <a:spLocks noChangeArrowheads="1"/>
                </p:cNvSpPr>
                <p:nvPr/>
              </p:nvSpPr>
              <p:spPr bwMode="auto">
                <a:xfrm>
                  <a:off x="10164764" y="44735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78" name="Oval 18"/>
                <p:cNvSpPr>
                  <a:spLocks noChangeArrowheads="1"/>
                </p:cNvSpPr>
                <p:nvPr/>
              </p:nvSpPr>
              <p:spPr bwMode="auto">
                <a:xfrm>
                  <a:off x="9685339" y="3357564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79" name="Oval 19"/>
                <p:cNvSpPr>
                  <a:spLocks noChangeArrowheads="1"/>
                </p:cNvSpPr>
                <p:nvPr/>
              </p:nvSpPr>
              <p:spPr bwMode="auto">
                <a:xfrm>
                  <a:off x="7473950" y="3378200"/>
                  <a:ext cx="71438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76" name="Rectangle 20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381" name="Object 21"/>
                <p:cNvGraphicFramePr>
                  <a:graphicFrameLocks noChangeAspect="1"/>
                </p:cNvGraphicFramePr>
                <p:nvPr/>
              </p:nvGraphicFramePr>
              <p:xfrm>
                <a:off x="9832975" y="2930526"/>
                <a:ext cx="217488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1661" name="Equation" r:id="rId9" imgW="164957" imgH="393359" progId="Equation.DSMT4">
                        <p:embed/>
                      </p:oleObj>
                    </mc:Choice>
                    <mc:Fallback>
                      <p:oleObj name="Equation" r:id="rId9" imgW="164957" imgH="393359" progId="Equation.DSMT4">
                        <p:embed/>
                        <p:pic>
                          <p:nvPicPr>
                            <p:cNvPr id="143381" name="Object 21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832975" y="2930526"/>
                              <a:ext cx="217488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78" name="Rectangle 22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79" name="Rectangle 23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80" name="Rectangle 25"/>
                <p:cNvSpPr>
                  <a:spLocks noChangeArrowheads="1"/>
                </p:cNvSpPr>
                <p:nvPr/>
              </p:nvSpPr>
              <p:spPr bwMode="auto">
                <a:xfrm>
                  <a:off x="6003635" y="3049866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87" name="Oval 27"/>
                <p:cNvSpPr>
                  <a:spLocks noChangeArrowheads="1"/>
                </p:cNvSpPr>
                <p:nvPr/>
              </p:nvSpPr>
              <p:spPr bwMode="auto">
                <a:xfrm>
                  <a:off x="9688514" y="5564189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88" name="Oval 28"/>
                <p:cNvSpPr>
                  <a:spLocks noChangeArrowheads="1"/>
                </p:cNvSpPr>
                <p:nvPr/>
              </p:nvSpPr>
              <p:spPr bwMode="auto">
                <a:xfrm>
                  <a:off x="7477125" y="556418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389" name="Object 29"/>
                <p:cNvGraphicFramePr>
                  <a:graphicFrameLocks noChangeAspect="1"/>
                </p:cNvGraphicFramePr>
                <p:nvPr/>
              </p:nvGraphicFramePr>
              <p:xfrm>
                <a:off x="7081839" y="5583239"/>
                <a:ext cx="307975" cy="50323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1662" name="Equation" r:id="rId11" imgW="241195" imgH="393529" progId="Equation.DSMT4">
                        <p:embed/>
                      </p:oleObj>
                    </mc:Choice>
                    <mc:Fallback>
                      <p:oleObj name="Equation" r:id="rId11" imgW="241195" imgH="393529" progId="Equation.DSMT4">
                        <p:embed/>
                        <p:pic>
                          <p:nvPicPr>
                            <p:cNvPr id="143389" name="Object 29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081839" y="5583239"/>
                              <a:ext cx="307975" cy="503237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390" name="Object 30"/>
                <p:cNvGraphicFramePr>
                  <a:graphicFrameLocks noChangeAspect="1"/>
                </p:cNvGraphicFramePr>
                <p:nvPr/>
              </p:nvGraphicFramePr>
              <p:xfrm>
                <a:off x="9815513" y="5575301"/>
                <a:ext cx="315912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1663" name="Equation" r:id="rId13" imgW="241195" imgH="393529" progId="Equation.DSMT4">
                        <p:embed/>
                      </p:oleObj>
                    </mc:Choice>
                    <mc:Fallback>
                      <p:oleObj name="Equation" r:id="rId13" imgW="241195" imgH="393529" progId="Equation.DSMT4">
                        <p:embed/>
                        <p:pic>
                          <p:nvPicPr>
                            <p:cNvPr id="143390" name="Object 30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815513" y="5575301"/>
                              <a:ext cx="315912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89" name="Line 37"/>
                <p:cNvSpPr>
                  <a:spLocks noChangeShapeType="1"/>
                </p:cNvSpPr>
                <p:nvPr/>
              </p:nvSpPr>
              <p:spPr bwMode="auto">
                <a:xfrm>
                  <a:off x="8509000" y="4437063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3398" name="Line 38"/>
                <p:cNvSpPr>
                  <a:spLocks noChangeShapeType="1"/>
                </p:cNvSpPr>
                <p:nvPr/>
              </p:nvSpPr>
              <p:spPr bwMode="auto">
                <a:xfrm flipV="1">
                  <a:off x="7521575" y="3432176"/>
                  <a:ext cx="2160588" cy="215741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3399" name="Line 39"/>
                <p:cNvSpPr>
                  <a:spLocks noChangeShapeType="1"/>
                </p:cNvSpPr>
                <p:nvPr/>
              </p:nvSpPr>
              <p:spPr bwMode="auto">
                <a:xfrm flipH="1" flipV="1">
                  <a:off x="7515225" y="3402013"/>
                  <a:ext cx="2184400" cy="21891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2" name="Line 40"/>
                <p:cNvSpPr>
                  <a:spLocks noChangeShapeType="1"/>
                </p:cNvSpPr>
                <p:nvPr/>
              </p:nvSpPr>
              <p:spPr bwMode="auto">
                <a:xfrm flipV="1">
                  <a:off x="9372600" y="3141663"/>
                  <a:ext cx="0" cy="27352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3" name="Oval 41"/>
                <p:cNvSpPr>
                  <a:spLocks noChangeArrowheads="1"/>
                </p:cNvSpPr>
                <p:nvPr/>
              </p:nvSpPr>
              <p:spPr bwMode="auto">
                <a:xfrm>
                  <a:off x="9336089" y="3105150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4" name="Oval 42"/>
                <p:cNvSpPr>
                  <a:spLocks noChangeArrowheads="1"/>
                </p:cNvSpPr>
                <p:nvPr/>
              </p:nvSpPr>
              <p:spPr bwMode="auto">
                <a:xfrm>
                  <a:off x="9336089" y="5842000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5" name="Line 43"/>
                <p:cNvSpPr>
                  <a:spLocks noChangeShapeType="1"/>
                </p:cNvSpPr>
                <p:nvPr/>
              </p:nvSpPr>
              <p:spPr bwMode="auto">
                <a:xfrm flipV="1">
                  <a:off x="7859713" y="3141663"/>
                  <a:ext cx="0" cy="27352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6" name="Oval 45"/>
                <p:cNvSpPr>
                  <a:spLocks noChangeArrowheads="1"/>
                </p:cNvSpPr>
                <p:nvPr/>
              </p:nvSpPr>
              <p:spPr bwMode="auto">
                <a:xfrm>
                  <a:off x="7823200" y="311308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7" name="Oval 46"/>
                <p:cNvSpPr>
                  <a:spLocks noChangeArrowheads="1"/>
                </p:cNvSpPr>
                <p:nvPr/>
              </p:nvSpPr>
              <p:spPr bwMode="auto">
                <a:xfrm>
                  <a:off x="7823200" y="5827714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8" name="Line 47"/>
                <p:cNvSpPr>
                  <a:spLocks noChangeShapeType="1"/>
                </p:cNvSpPr>
                <p:nvPr/>
              </p:nvSpPr>
              <p:spPr bwMode="auto">
                <a:xfrm>
                  <a:off x="7248526" y="3752850"/>
                  <a:ext cx="2735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9" name="Line 48"/>
                <p:cNvSpPr>
                  <a:spLocks noChangeShapeType="1"/>
                </p:cNvSpPr>
                <p:nvPr/>
              </p:nvSpPr>
              <p:spPr bwMode="auto">
                <a:xfrm>
                  <a:off x="7248526" y="5265738"/>
                  <a:ext cx="2735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00" name="Oval 49"/>
                <p:cNvSpPr>
                  <a:spLocks noChangeArrowheads="1"/>
                </p:cNvSpPr>
                <p:nvPr/>
              </p:nvSpPr>
              <p:spPr bwMode="auto">
                <a:xfrm>
                  <a:off x="7204075" y="371633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1" name="Oval 51"/>
                <p:cNvSpPr>
                  <a:spLocks noChangeArrowheads="1"/>
                </p:cNvSpPr>
                <p:nvPr/>
              </p:nvSpPr>
              <p:spPr bwMode="auto">
                <a:xfrm>
                  <a:off x="7204075" y="522763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2" name="Oval 52"/>
                <p:cNvSpPr>
                  <a:spLocks noChangeArrowheads="1"/>
                </p:cNvSpPr>
                <p:nvPr/>
              </p:nvSpPr>
              <p:spPr bwMode="auto">
                <a:xfrm>
                  <a:off x="9959975" y="5237164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3" name="Oval 53"/>
                <p:cNvSpPr>
                  <a:spLocks noChangeArrowheads="1"/>
                </p:cNvSpPr>
                <p:nvPr/>
              </p:nvSpPr>
              <p:spPr bwMode="auto">
                <a:xfrm>
                  <a:off x="8580439" y="29241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4" name="Oval 54"/>
                <p:cNvSpPr>
                  <a:spLocks noChangeArrowheads="1"/>
                </p:cNvSpPr>
                <p:nvPr/>
              </p:nvSpPr>
              <p:spPr bwMode="auto">
                <a:xfrm>
                  <a:off x="8574089" y="60356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5" name="Oval 55"/>
                <p:cNvSpPr>
                  <a:spLocks noChangeArrowheads="1"/>
                </p:cNvSpPr>
                <p:nvPr/>
              </p:nvSpPr>
              <p:spPr bwMode="auto">
                <a:xfrm>
                  <a:off x="6996114" y="4478339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418" name="Object 58"/>
                <p:cNvGraphicFramePr>
                  <a:graphicFrameLocks noChangeAspect="1"/>
                </p:cNvGraphicFramePr>
                <p:nvPr/>
              </p:nvGraphicFramePr>
              <p:xfrm>
                <a:off x="6743701" y="3429000"/>
                <a:ext cx="307975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1664" name="Equation" r:id="rId15" imgW="241195" imgH="393529" progId="Equation.DSMT4">
                        <p:embed/>
                      </p:oleObj>
                    </mc:Choice>
                    <mc:Fallback>
                      <p:oleObj name="Equation" r:id="rId15" imgW="241195" imgH="393529" progId="Equation.DSMT4">
                        <p:embed/>
                        <p:pic>
                          <p:nvPicPr>
                            <p:cNvPr id="143418" name="Object 58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743701" y="3429000"/>
                              <a:ext cx="307975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19" name="Object 59"/>
                <p:cNvGraphicFramePr>
                  <a:graphicFrameLocks noChangeAspect="1"/>
                </p:cNvGraphicFramePr>
                <p:nvPr/>
              </p:nvGraphicFramePr>
              <p:xfrm>
                <a:off x="8688389" y="2384426"/>
                <a:ext cx="217487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1665" name="Equation" r:id="rId17" imgW="164957" imgH="393359" progId="Equation.DSMT4">
                        <p:embed/>
                      </p:oleObj>
                    </mc:Choice>
                    <mc:Fallback>
                      <p:oleObj name="Equation" r:id="rId17" imgW="164957" imgH="393359" progId="Equation.DSMT4">
                        <p:embed/>
                        <p:pic>
                          <p:nvPicPr>
                            <p:cNvPr id="143419" name="Object 59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8688389" y="2384426"/>
                              <a:ext cx="217487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0" name="Object 60"/>
                <p:cNvGraphicFramePr>
                  <a:graphicFrameLocks noChangeAspect="1"/>
                </p:cNvGraphicFramePr>
                <p:nvPr/>
              </p:nvGraphicFramePr>
              <p:xfrm>
                <a:off x="6635750" y="4221163"/>
                <a:ext cx="323850" cy="2032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1666" name="Equation" r:id="rId19" imgW="139700" imgH="139700" progId="Equation.DSMT4">
                        <p:embed/>
                      </p:oleObj>
                    </mc:Choice>
                    <mc:Fallback>
                      <p:oleObj name="Equation" r:id="rId19" imgW="139700" imgH="139700" progId="Equation.DSMT4">
                        <p:embed/>
                        <p:pic>
                          <p:nvPicPr>
                            <p:cNvPr id="143420" name="Object 60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635750" y="4221163"/>
                              <a:ext cx="323850" cy="203200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1" name="Object 61"/>
                <p:cNvGraphicFramePr>
                  <a:graphicFrameLocks noChangeAspect="1"/>
                </p:cNvGraphicFramePr>
                <p:nvPr/>
              </p:nvGraphicFramePr>
              <p:xfrm>
                <a:off x="8326070" y="6111965"/>
                <a:ext cx="309563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1667" name="Equation" r:id="rId21" imgW="241195" imgH="393529" progId="Equation.DSMT4">
                        <p:embed/>
                      </p:oleObj>
                    </mc:Choice>
                    <mc:Fallback>
                      <p:oleObj name="Equation" r:id="rId21" imgW="241195" imgH="393529" progId="Equation.DSMT4">
                        <p:embed/>
                        <p:pic>
                          <p:nvPicPr>
                            <p:cNvPr id="143421" name="Object 61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8326070" y="6111965"/>
                              <a:ext cx="309563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2" name="Object 62"/>
                <p:cNvGraphicFramePr>
                  <a:graphicFrameLocks noChangeAspect="1"/>
                </p:cNvGraphicFramePr>
                <p:nvPr/>
              </p:nvGraphicFramePr>
              <p:xfrm>
                <a:off x="6780213" y="5049839"/>
                <a:ext cx="309562" cy="50323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1668" name="Equation" r:id="rId23" imgW="241195" imgH="393529" progId="Equation.DSMT4">
                        <p:embed/>
                      </p:oleObj>
                    </mc:Choice>
                    <mc:Fallback>
                      <p:oleObj name="Equation" r:id="rId23" imgW="241195" imgH="393529" progId="Equation.DSMT4">
                        <p:embed/>
                        <p:pic>
                          <p:nvPicPr>
                            <p:cNvPr id="143422" name="Object 62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780213" y="5049839"/>
                              <a:ext cx="309562" cy="503237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3" name="Object 63"/>
                <p:cNvGraphicFramePr>
                  <a:graphicFrameLocks noChangeAspect="1"/>
                </p:cNvGraphicFramePr>
                <p:nvPr/>
              </p:nvGraphicFramePr>
              <p:xfrm>
                <a:off x="10171113" y="5070475"/>
                <a:ext cx="374650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1669" name="Equation" r:id="rId25" imgW="291973" imgH="393529" progId="Equation.DSMT4">
                        <p:embed/>
                      </p:oleObj>
                    </mc:Choice>
                    <mc:Fallback>
                      <p:oleObj name="Equation" r:id="rId25" imgW="291973" imgH="393529" progId="Equation.DSMT4">
                        <p:embed/>
                        <p:pic>
                          <p:nvPicPr>
                            <p:cNvPr id="143423" name="Object 63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0171113" y="5070475"/>
                              <a:ext cx="374650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4" name="Object 64"/>
                <p:cNvGraphicFramePr>
                  <a:graphicFrameLocks noChangeAspect="1"/>
                </p:cNvGraphicFramePr>
                <p:nvPr/>
              </p:nvGraphicFramePr>
              <p:xfrm>
                <a:off x="9299575" y="2528889"/>
                <a:ext cx="217488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1670" name="Equation" r:id="rId27" imgW="164957" imgH="393359" progId="Equation.DSMT4">
                        <p:embed/>
                      </p:oleObj>
                    </mc:Choice>
                    <mc:Fallback>
                      <p:oleObj name="Equation" r:id="rId27" imgW="164957" imgH="393359" progId="Equation.DSMT4">
                        <p:embed/>
                        <p:pic>
                          <p:nvPicPr>
                            <p:cNvPr id="143424" name="Object 64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299575" y="2528889"/>
                              <a:ext cx="217488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5" name="Object 65"/>
                <p:cNvGraphicFramePr>
                  <a:graphicFrameLocks noChangeAspect="1"/>
                </p:cNvGraphicFramePr>
                <p:nvPr/>
              </p:nvGraphicFramePr>
              <p:xfrm>
                <a:off x="9255763" y="5949951"/>
                <a:ext cx="317500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1671" name="Equation" r:id="rId29" imgW="241195" imgH="393529" progId="Equation.DSMT4">
                        <p:embed/>
                      </p:oleObj>
                    </mc:Choice>
                    <mc:Fallback>
                      <p:oleObj name="Equation" r:id="rId29" imgW="241195" imgH="393529" progId="Equation.DSMT4">
                        <p:embed/>
                        <p:pic>
                          <p:nvPicPr>
                            <p:cNvPr id="143425" name="Object 65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255763" y="5949951"/>
                              <a:ext cx="317500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6" name="Object 66"/>
                <p:cNvGraphicFramePr>
                  <a:graphicFrameLocks noChangeAspect="1"/>
                </p:cNvGraphicFramePr>
                <p:nvPr/>
              </p:nvGraphicFramePr>
              <p:xfrm>
                <a:off x="7666039" y="2565401"/>
                <a:ext cx="319087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1672" name="Equation" r:id="rId31" imgW="241195" imgH="393529" progId="Equation.DSMT4">
                        <p:embed/>
                      </p:oleObj>
                    </mc:Choice>
                    <mc:Fallback>
                      <p:oleObj name="Equation" r:id="rId31" imgW="241195" imgH="393529" progId="Equation.DSMT4">
                        <p:embed/>
                        <p:pic>
                          <p:nvPicPr>
                            <p:cNvPr id="143426" name="Object 66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666039" y="2565401"/>
                              <a:ext cx="319087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7" name="Object 67"/>
                <p:cNvGraphicFramePr>
                  <a:graphicFrameLocks noChangeAspect="1"/>
                </p:cNvGraphicFramePr>
                <p:nvPr/>
              </p:nvGraphicFramePr>
              <p:xfrm>
                <a:off x="7594600" y="5949951"/>
                <a:ext cx="317500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1673" name="Equation" r:id="rId33" imgW="241195" imgH="393529" progId="Equation.DSMT4">
                        <p:embed/>
                      </p:oleObj>
                    </mc:Choice>
                    <mc:Fallback>
                      <p:oleObj name="Equation" r:id="rId33" imgW="241195" imgH="393529" progId="Equation.DSMT4">
                        <p:embed/>
                        <p:pic>
                          <p:nvPicPr>
                            <p:cNvPr id="143427" name="Object 67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594600" y="5949951"/>
                              <a:ext cx="317500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524" name="Line 75"/>
                <p:cNvSpPr>
                  <a:spLocks noChangeShapeType="1"/>
                </p:cNvSpPr>
                <p:nvPr/>
              </p:nvSpPr>
              <p:spPr bwMode="auto">
                <a:xfrm>
                  <a:off x="7529513" y="3398838"/>
                  <a:ext cx="219551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5" name="Line 76"/>
                <p:cNvSpPr>
                  <a:spLocks noChangeShapeType="1"/>
                </p:cNvSpPr>
                <p:nvPr/>
              </p:nvSpPr>
              <p:spPr bwMode="auto">
                <a:xfrm>
                  <a:off x="7532688" y="5595938"/>
                  <a:ext cx="219551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6" name="Line 77"/>
                <p:cNvSpPr>
                  <a:spLocks noChangeShapeType="1"/>
                </p:cNvSpPr>
                <p:nvPr/>
              </p:nvSpPr>
              <p:spPr bwMode="auto">
                <a:xfrm>
                  <a:off x="7886700" y="3154363"/>
                  <a:ext cx="146843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7" name="Line 78"/>
                <p:cNvSpPr>
                  <a:spLocks noChangeShapeType="1"/>
                </p:cNvSpPr>
                <p:nvPr/>
              </p:nvSpPr>
              <p:spPr bwMode="auto">
                <a:xfrm>
                  <a:off x="7874000" y="5870575"/>
                  <a:ext cx="146843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8" name="Line 79"/>
                <p:cNvSpPr>
                  <a:spLocks noChangeShapeType="1"/>
                </p:cNvSpPr>
                <p:nvPr/>
              </p:nvSpPr>
              <p:spPr bwMode="auto">
                <a:xfrm flipV="1">
                  <a:off x="7500938" y="3429001"/>
                  <a:ext cx="0" cy="21240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9" name="Line 80"/>
                <p:cNvSpPr>
                  <a:spLocks noChangeShapeType="1"/>
                </p:cNvSpPr>
                <p:nvPr/>
              </p:nvSpPr>
              <p:spPr bwMode="auto">
                <a:xfrm flipV="1">
                  <a:off x="9712325" y="3419476"/>
                  <a:ext cx="0" cy="21240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30" name="Line 81"/>
                <p:cNvSpPr>
                  <a:spLocks noChangeShapeType="1"/>
                </p:cNvSpPr>
                <p:nvPr/>
              </p:nvSpPr>
              <p:spPr bwMode="auto">
                <a:xfrm flipV="1">
                  <a:off x="7248525" y="3744914"/>
                  <a:ext cx="0" cy="152082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32" name="Oval 50"/>
                <p:cNvSpPr>
                  <a:spLocks noChangeArrowheads="1"/>
                </p:cNvSpPr>
                <p:nvPr/>
              </p:nvSpPr>
              <p:spPr bwMode="auto">
                <a:xfrm>
                  <a:off x="9948864" y="37115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</p:grpSp>
        </p:grpSp>
        <p:cxnSp>
          <p:nvCxnSpPr>
            <p:cNvPr id="7" name="Прямая со стрелкой 6"/>
            <p:cNvCxnSpPr/>
            <p:nvPr/>
          </p:nvCxnSpPr>
          <p:spPr>
            <a:xfrm>
              <a:off x="6158866" y="2262198"/>
              <a:ext cx="7038236" cy="34731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72" name="Овал 71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3232427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2" grpId="0" animBg="1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241701" y="-58457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64764" y="4473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</p:nvPr>
            </p:nvGraphicFramePr>
            <p:xfrm>
              <a:off x="7104509" y="2926293"/>
              <a:ext cx="307537" cy="502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5219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4509" y="2926293"/>
                            <a:ext cx="307537" cy="502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</p:nvPr>
            </p:nvGraphicFramePr>
            <p:xfrm>
              <a:off x="10091381" y="3428530"/>
              <a:ext cx="196912" cy="469049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5220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381" y="3428530"/>
                            <a:ext cx="196912" cy="469049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/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5221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/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5222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/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5223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74089" y="60356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15286" y="4426813"/>
                <a:ext cx="168139" cy="168139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/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5224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/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5225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/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5226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/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5227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/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5228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/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5229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/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5230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/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5231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/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5232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/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5233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2784224" cy="110799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cos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  <m:t>𝜋</m:t>
                              </m:r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2784224" cy="1107996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6287578" y="3113713"/>
                <a:ext cx="363882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US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287578" y="3113713"/>
                <a:ext cx="363882" cy="276999"/>
              </a:xfrm>
              <a:prstGeom prst="rect">
                <a:avLst/>
              </a:prstGeom>
              <a:blipFill>
                <a:blip r:embed="rId34"/>
                <a:stretch>
                  <a:fillRect l="-1667" r="-16667" b="-6667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9" name="Овал 68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2783011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69" grpId="0" animBg="1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112913" y="-13381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64764" y="4473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  <p:extLst>
                  <p:ext uri="{D42A27DB-BD31-4B8C-83A1-F6EECF244321}">
                    <p14:modId xmlns:p14="http://schemas.microsoft.com/office/powerpoint/2010/main" val="340998399"/>
                  </p:ext>
                </p:extLst>
              </p:nvPr>
            </p:nvGraphicFramePr>
            <p:xfrm>
              <a:off x="7103542" y="2925857"/>
              <a:ext cx="308643" cy="50334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7871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3542" y="2925857"/>
                            <a:ext cx="308643" cy="50334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  <p:extLst>
                  <p:ext uri="{D42A27DB-BD31-4B8C-83A1-F6EECF244321}">
                    <p14:modId xmlns:p14="http://schemas.microsoft.com/office/powerpoint/2010/main" val="1600643501"/>
                  </p:ext>
                </p:extLst>
              </p:nvPr>
            </p:nvGraphicFramePr>
            <p:xfrm>
              <a:off x="10091520" y="3429199"/>
              <a:ext cx="195806" cy="46794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7872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520" y="3429199"/>
                            <a:ext cx="195806" cy="46794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626940251"/>
                  </p:ext>
                </p:extLst>
              </p:nvPr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7873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277624522"/>
                  </p:ext>
                </p:extLst>
              </p:nvPr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7874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587311887"/>
                  </p:ext>
                </p:extLst>
              </p:nvPr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7875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74089" y="60356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96114" y="447833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740444232"/>
                  </p:ext>
                </p:extLst>
              </p:nvPr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7876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598837613"/>
                  </p:ext>
                </p:extLst>
              </p:nvPr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7877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186187103"/>
                  </p:ext>
                </p:extLst>
              </p:nvPr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7878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934603231"/>
                  </p:ext>
                </p:extLst>
              </p:nvPr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7879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9776649"/>
                  </p:ext>
                </p:extLst>
              </p:nvPr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7880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41716037"/>
                  </p:ext>
                </p:extLst>
              </p:nvPr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7881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72867899"/>
                  </p:ext>
                </p:extLst>
              </p:nvPr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7882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694141952"/>
                  </p:ext>
                </p:extLst>
              </p:nvPr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7883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871261708"/>
                  </p:ext>
                </p:extLst>
              </p:nvPr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7884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40685438"/>
                  </p:ext>
                </p:extLst>
              </p:nvPr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7885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3138488" cy="110799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sin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  <m: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  <m:t>𝜋</m:t>
                              </m:r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3138488" cy="1107996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/>
          <p:nvPr/>
        </p:nvCxnSpPr>
        <p:spPr>
          <a:xfrm flipV="1">
            <a:off x="6635772" y="3000556"/>
            <a:ext cx="2222768" cy="32973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8941460" y="2829699"/>
                <a:ext cx="190758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𝟎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941460" y="2829699"/>
                <a:ext cx="190758" cy="276999"/>
              </a:xfrm>
              <a:prstGeom prst="rect">
                <a:avLst/>
              </a:prstGeom>
              <a:blipFill>
                <a:blip r:embed="rId34"/>
                <a:stretch>
                  <a:fillRect l="-32258" r="-29032" b="-6522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Прямоугольник 4"/>
              <p:cNvSpPr/>
              <p:nvPr/>
            </p:nvSpPr>
            <p:spPr>
              <a:xfrm>
                <a:off x="5912478" y="2799341"/>
                <a:ext cx="649537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𝟕</m:t>
                      </m:r>
                      <m:r>
                        <a:rPr lang="en-US" sz="24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𝝅</m:t>
                      </m:r>
                    </m:oMath>
                  </m:oMathPara>
                </a14:m>
                <a:endParaRPr lang="ru-RU" sz="2400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5" name="Прямоугольник 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912478" y="2799341"/>
                <a:ext cx="649537" cy="461665"/>
              </a:xfrm>
              <a:prstGeom prst="rect">
                <a:avLst/>
              </a:prstGeom>
              <a:blipFill>
                <a:blip r:embed="rId3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" name="Овал 70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9698222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5" grpId="0"/>
      <p:bldP spid="71" grpId="0" animBg="1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112913" y="-13381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64764" y="4473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</p:nvPr>
            </p:nvGraphicFramePr>
            <p:xfrm>
              <a:off x="7103542" y="2925857"/>
              <a:ext cx="308643" cy="50334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8261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3542" y="2925857"/>
                            <a:ext cx="308643" cy="50334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</p:nvPr>
            </p:nvGraphicFramePr>
            <p:xfrm>
              <a:off x="10091520" y="3429199"/>
              <a:ext cx="195806" cy="46794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8262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520" y="3429199"/>
                            <a:ext cx="195806" cy="46794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/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8263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/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8264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/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8265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74089" y="60356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96114" y="447833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/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8266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/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8267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/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8268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/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8269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/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8270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/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8271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/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8272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/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8273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/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8274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/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8275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3661900" cy="2374433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cos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5</m:t>
                                  </m:r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𝜋</m:t>
                                  </m:r>
                                </m:num>
                                <m:den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6</m:t>
                                  </m:r>
                                </m:den>
                              </m:f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3661900" cy="2374433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/>
          <p:nvPr/>
        </p:nvCxnSpPr>
        <p:spPr>
          <a:xfrm>
            <a:off x="6881144" y="1985659"/>
            <a:ext cx="13098" cy="1055803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6385777" y="3088257"/>
                <a:ext cx="767133" cy="3096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ad>
                        <m:radPr>
                          <m:degHide m:val="on"/>
                          <m:ctrlPr>
                            <a:rPr lang="en-US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US" b="1" i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𝟑</m:t>
                          </m:r>
                        </m:e>
                      </m:rad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/</m:t>
                      </m:r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𝟐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385777" y="3088257"/>
                <a:ext cx="767133" cy="309637"/>
              </a:xfrm>
              <a:prstGeom prst="rect">
                <a:avLst/>
              </a:prstGeom>
              <a:blipFill>
                <a:blip r:embed="rId34"/>
                <a:stretch>
                  <a:fillRect l="-1600" r="-8000" b="-34000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" name="Овал 70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7896298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1" grpId="0" animBg="1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112913" y="-13381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64764" y="4473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  <p:extLst>
                  <p:ext uri="{D42A27DB-BD31-4B8C-83A1-F6EECF244321}">
                    <p14:modId xmlns:p14="http://schemas.microsoft.com/office/powerpoint/2010/main" val="340998399"/>
                  </p:ext>
                </p:extLst>
              </p:nvPr>
            </p:nvGraphicFramePr>
            <p:xfrm>
              <a:off x="7103542" y="2925857"/>
              <a:ext cx="308643" cy="50334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1742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3542" y="2925857"/>
                            <a:ext cx="308643" cy="50334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  <p:extLst>
                  <p:ext uri="{D42A27DB-BD31-4B8C-83A1-F6EECF244321}">
                    <p14:modId xmlns:p14="http://schemas.microsoft.com/office/powerpoint/2010/main" val="1600643501"/>
                  </p:ext>
                </p:extLst>
              </p:nvPr>
            </p:nvGraphicFramePr>
            <p:xfrm>
              <a:off x="10091520" y="3429199"/>
              <a:ext cx="195806" cy="46794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1743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520" y="3429199"/>
                            <a:ext cx="195806" cy="46794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626940251"/>
                  </p:ext>
                </p:extLst>
              </p:nvPr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1744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277624522"/>
                  </p:ext>
                </p:extLst>
              </p:nvPr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1745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587311887"/>
                  </p:ext>
                </p:extLst>
              </p:nvPr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1746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74089" y="60356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96114" y="447833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740444232"/>
                  </p:ext>
                </p:extLst>
              </p:nvPr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1747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598837613"/>
                  </p:ext>
                </p:extLst>
              </p:nvPr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1748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186187103"/>
                  </p:ext>
                </p:extLst>
              </p:nvPr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1749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934603231"/>
                  </p:ext>
                </p:extLst>
              </p:nvPr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1750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9776649"/>
                  </p:ext>
                </p:extLst>
              </p:nvPr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1751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41716037"/>
                  </p:ext>
                </p:extLst>
              </p:nvPr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1752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72867899"/>
                  </p:ext>
                </p:extLst>
              </p:nvPr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1753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694141952"/>
                  </p:ext>
                </p:extLst>
              </p:nvPr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1754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871261708"/>
                  </p:ext>
                </p:extLst>
              </p:nvPr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1755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40685438"/>
                  </p:ext>
                </p:extLst>
              </p:nvPr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1756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3947298" cy="110799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sin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sSup>
                                <m:sSup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120</m:t>
                                  </m:r>
                                </m:e>
                                <m:sup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sup>
                              </m:sSup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3947298" cy="1107996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>
            <a:stCxn id="19526" idx="0"/>
          </p:cNvCxnSpPr>
          <p:nvPr/>
        </p:nvCxnSpPr>
        <p:spPr>
          <a:xfrm flipV="1">
            <a:off x="7815167" y="1079908"/>
            <a:ext cx="1067295" cy="11594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8967731" y="920370"/>
                <a:ext cx="594009" cy="3096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ad>
                        <m:radPr>
                          <m:degHide m:val="on"/>
                          <m:ctrlPr>
                            <a:rPr lang="en-US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US" b="1" i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𝟑</m:t>
                          </m:r>
                        </m:e>
                      </m:rad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/</m:t>
                      </m:r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𝟐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967731" y="920370"/>
                <a:ext cx="594009" cy="309637"/>
              </a:xfrm>
              <a:prstGeom prst="rect">
                <a:avLst/>
              </a:prstGeom>
              <a:blipFill>
                <a:blip r:embed="rId34"/>
                <a:stretch>
                  <a:fillRect r="-10204" b="-31373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" name="Овал 70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7188530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1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112913" y="-13381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64764" y="4473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  <p:extLst>
                  <p:ext uri="{D42A27DB-BD31-4B8C-83A1-F6EECF244321}">
                    <p14:modId xmlns:p14="http://schemas.microsoft.com/office/powerpoint/2010/main" val="340998399"/>
                  </p:ext>
                </p:extLst>
              </p:nvPr>
            </p:nvGraphicFramePr>
            <p:xfrm>
              <a:off x="7103542" y="2925857"/>
              <a:ext cx="308643" cy="50334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7057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3542" y="2925857"/>
                            <a:ext cx="308643" cy="50334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  <p:extLst>
                  <p:ext uri="{D42A27DB-BD31-4B8C-83A1-F6EECF244321}">
                    <p14:modId xmlns:p14="http://schemas.microsoft.com/office/powerpoint/2010/main" val="1600643501"/>
                  </p:ext>
                </p:extLst>
              </p:nvPr>
            </p:nvGraphicFramePr>
            <p:xfrm>
              <a:off x="10091520" y="3429199"/>
              <a:ext cx="195806" cy="46794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7058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520" y="3429199"/>
                            <a:ext cx="195806" cy="46794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626940251"/>
                  </p:ext>
                </p:extLst>
              </p:nvPr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7059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277624522"/>
                  </p:ext>
                </p:extLst>
              </p:nvPr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7060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587311887"/>
                  </p:ext>
                </p:extLst>
              </p:nvPr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7061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74089" y="60356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96114" y="447833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740444232"/>
                  </p:ext>
                </p:extLst>
              </p:nvPr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7062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598837613"/>
                  </p:ext>
                </p:extLst>
              </p:nvPr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7063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186187103"/>
                  </p:ext>
                </p:extLst>
              </p:nvPr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7064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934603231"/>
                  </p:ext>
                </p:extLst>
              </p:nvPr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7065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9776649"/>
                  </p:ext>
                </p:extLst>
              </p:nvPr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7066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41716037"/>
                  </p:ext>
                </p:extLst>
              </p:nvPr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7067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72867899"/>
                  </p:ext>
                </p:extLst>
              </p:nvPr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7068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694141952"/>
                  </p:ext>
                </p:extLst>
              </p:nvPr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7069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871261708"/>
                  </p:ext>
                </p:extLst>
              </p:nvPr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7070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40685438"/>
                  </p:ext>
                </p:extLst>
              </p:nvPr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7071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3548087" cy="2374433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sin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7</m:t>
                                  </m:r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𝜋</m:t>
                                  </m:r>
                                </m:num>
                                <m:den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den>
                              </m:f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3548087" cy="2374433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/>
          <p:nvPr/>
        </p:nvCxnSpPr>
        <p:spPr>
          <a:xfrm flipH="1" flipV="1">
            <a:off x="8852962" y="1059307"/>
            <a:ext cx="1116745" cy="16880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8220032" y="907912"/>
                <a:ext cx="594009" cy="3096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ad>
                        <m:radPr>
                          <m:degHide m:val="on"/>
                          <m:ctrlPr>
                            <a:rPr lang="en-US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US" b="1" i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𝟑</m:t>
                          </m:r>
                        </m:e>
                      </m:rad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/</m:t>
                      </m:r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𝟐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20032" y="907912"/>
                <a:ext cx="594009" cy="309637"/>
              </a:xfrm>
              <a:prstGeom prst="rect">
                <a:avLst/>
              </a:prstGeom>
              <a:blipFill>
                <a:blip r:embed="rId34"/>
                <a:stretch>
                  <a:fillRect r="-10204" b="-31373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" name="Овал 70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5671189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1" grpId="0" animBg="1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112913" y="-13381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64764" y="4473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</p:nvPr>
            </p:nvGraphicFramePr>
            <p:xfrm>
              <a:off x="7103542" y="2925857"/>
              <a:ext cx="308643" cy="50334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1168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3542" y="2925857"/>
                            <a:ext cx="308643" cy="50334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</p:nvPr>
            </p:nvGraphicFramePr>
            <p:xfrm>
              <a:off x="10091520" y="3429199"/>
              <a:ext cx="195806" cy="46794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1169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520" y="3429199"/>
                            <a:ext cx="195806" cy="46794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/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1170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/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1171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/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1172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74089" y="60356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96114" y="447833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/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1173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/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1174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/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1175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/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1176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/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1177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/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1178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/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1179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/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1180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/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1181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/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1182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4061112" cy="110799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cos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sSup>
                                <m:sSup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150</m:t>
                                  </m:r>
                                </m:e>
                                <m:sup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sup>
                              </m:sSup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4061112" cy="1107996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/>
          <p:nvPr/>
        </p:nvCxnSpPr>
        <p:spPr>
          <a:xfrm>
            <a:off x="6881144" y="1985659"/>
            <a:ext cx="13098" cy="1055803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6385777" y="3088257"/>
                <a:ext cx="767133" cy="3096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ad>
                        <m:radPr>
                          <m:degHide m:val="on"/>
                          <m:ctrlPr>
                            <a:rPr lang="en-US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US" b="1" i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𝟑</m:t>
                          </m:r>
                        </m:e>
                      </m:rad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/</m:t>
                      </m:r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𝟐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385777" y="3088257"/>
                <a:ext cx="767133" cy="309637"/>
              </a:xfrm>
              <a:prstGeom prst="rect">
                <a:avLst/>
              </a:prstGeom>
              <a:blipFill>
                <a:blip r:embed="rId34"/>
                <a:stretch>
                  <a:fillRect l="-1600" r="-8000" b="-34000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" name="Овал 70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5111014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1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2578270" cy="188846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tg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𝜋</m:t>
                                  </m:r>
                                </m:num>
                                <m:den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4</m:t>
                                  </m:r>
                                </m:den>
                              </m:f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2578270" cy="1888466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/>
          <p:nvPr/>
        </p:nvCxnSpPr>
        <p:spPr>
          <a:xfrm flipV="1">
            <a:off x="9672621" y="2218117"/>
            <a:ext cx="1637377" cy="1700580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11408745" y="2066125"/>
                <a:ext cx="190758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408745" y="2066125"/>
                <a:ext cx="190758" cy="276999"/>
              </a:xfrm>
              <a:prstGeom prst="rect">
                <a:avLst/>
              </a:prstGeom>
              <a:blipFill>
                <a:blip r:embed="rId4"/>
                <a:stretch>
                  <a:fillRect l="-32258" r="-29032" b="-6667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6" name="Группа 15"/>
          <p:cNvGrpSpPr/>
          <p:nvPr/>
        </p:nvGrpSpPr>
        <p:grpSpPr>
          <a:xfrm>
            <a:off x="6980350" y="693860"/>
            <a:ext cx="4806748" cy="5764422"/>
            <a:chOff x="6980350" y="693860"/>
            <a:chExt cx="4806748" cy="5764422"/>
          </a:xfrm>
        </p:grpSpPr>
        <p:grpSp>
          <p:nvGrpSpPr>
            <p:cNvPr id="4" name="Группа 3"/>
            <p:cNvGrpSpPr/>
            <p:nvPr/>
          </p:nvGrpSpPr>
          <p:grpSpPr>
            <a:xfrm>
              <a:off x="6980350" y="1704426"/>
              <a:ext cx="4806748" cy="4359924"/>
              <a:chOff x="5995832" y="2393112"/>
              <a:chExt cx="4664365" cy="4230777"/>
            </a:xfrm>
          </p:grpSpPr>
          <p:sp>
            <p:nvSpPr>
              <p:cNvPr id="19461" name="Oval 5"/>
              <p:cNvSpPr>
                <a:spLocks noChangeArrowheads="1"/>
              </p:cNvSpPr>
              <p:nvPr/>
            </p:nvSpPr>
            <p:spPr bwMode="auto">
              <a:xfrm>
                <a:off x="7034213" y="2960689"/>
                <a:ext cx="3167062" cy="3095625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marL="342900" indent="-342900">
                  <a:spcBef>
                    <a:spcPct val="20000"/>
                  </a:spcBef>
                  <a:buClr>
                    <a:schemeClr val="tx1"/>
                  </a:buClr>
                  <a:buSzPct val="75000"/>
                  <a:buFont typeface="Wingdings" panose="05000000000000000000" pitchFamily="2" charset="2"/>
                  <a:buChar char="l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tx1"/>
                  </a:buClr>
                  <a:buSzPct val="7500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tx1"/>
                  </a:buClr>
                  <a:buSzPct val="75000"/>
                  <a:buFont typeface="Wingdings" panose="05000000000000000000" pitchFamily="2" charset="2"/>
                  <a:buChar char="l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tx1"/>
                  </a:buClr>
                  <a:buSzPct val="80000"/>
                  <a:buChar char="–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ru-RU" altLang="ru-RU" sz="2400"/>
                  <a:t>                       </a:t>
                </a:r>
              </a:p>
            </p:txBody>
          </p:sp>
          <p:grpSp>
            <p:nvGrpSpPr>
              <p:cNvPr id="3" name="Группа 2"/>
              <p:cNvGrpSpPr/>
              <p:nvPr/>
            </p:nvGrpSpPr>
            <p:grpSpPr>
              <a:xfrm>
                <a:off x="5995832" y="2393112"/>
                <a:ext cx="4664365" cy="4230777"/>
                <a:chOff x="6003635" y="2384426"/>
                <a:chExt cx="4664365" cy="4230777"/>
              </a:xfrm>
            </p:grpSpPr>
            <p:sp>
              <p:nvSpPr>
                <p:cNvPr id="19462" name="Line 6"/>
                <p:cNvSpPr>
                  <a:spLocks noChangeShapeType="1"/>
                </p:cNvSpPr>
                <p:nvPr/>
              </p:nvSpPr>
              <p:spPr bwMode="auto">
                <a:xfrm flipV="1">
                  <a:off x="8616950" y="2457450"/>
                  <a:ext cx="0" cy="381635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463" name="Line 7"/>
                <p:cNvSpPr>
                  <a:spLocks noChangeShapeType="1"/>
                </p:cNvSpPr>
                <p:nvPr/>
              </p:nvSpPr>
              <p:spPr bwMode="auto">
                <a:xfrm>
                  <a:off x="6375401" y="4500563"/>
                  <a:ext cx="4105275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464" name="Rectangle 8"/>
                <p:cNvSpPr>
                  <a:spLocks noChangeArrowheads="1"/>
                </p:cNvSpPr>
                <p:nvPr/>
              </p:nvSpPr>
              <p:spPr bwMode="auto">
                <a:xfrm>
                  <a:off x="10306050" y="4437063"/>
                  <a:ext cx="361950" cy="3667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i="1"/>
                    <a:t>x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5" name="Rectangle 9"/>
                <p:cNvSpPr>
                  <a:spLocks noChangeArrowheads="1"/>
                </p:cNvSpPr>
                <p:nvPr/>
              </p:nvSpPr>
              <p:spPr bwMode="auto">
                <a:xfrm>
                  <a:off x="8328025" y="2384426"/>
                  <a:ext cx="361950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i="1"/>
                    <a:t>y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6" name="Rectangle 10"/>
                <p:cNvSpPr>
                  <a:spLocks noChangeArrowheads="1"/>
                </p:cNvSpPr>
                <p:nvPr/>
              </p:nvSpPr>
              <p:spPr bwMode="auto">
                <a:xfrm>
                  <a:off x="8401051" y="4508501"/>
                  <a:ext cx="346075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sz="1400"/>
                    <a:t>0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7" name="Rectangle 11"/>
                <p:cNvSpPr>
                  <a:spLocks noChangeArrowheads="1"/>
                </p:cNvSpPr>
                <p:nvPr/>
              </p:nvSpPr>
              <p:spPr bwMode="auto">
                <a:xfrm>
                  <a:off x="8378825" y="2637492"/>
                  <a:ext cx="346075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sz="1400" dirty="0"/>
                    <a:t>1</a:t>
                  </a:r>
                  <a:r>
                    <a:rPr lang="ru-RU" altLang="ru-RU" dirty="0"/>
                    <a:t> </a:t>
                  </a:r>
                </a:p>
              </p:txBody>
            </p:sp>
            <p:graphicFrame>
              <p:nvGraphicFramePr>
                <p:cNvPr id="143364" name="Object 4"/>
                <p:cNvGraphicFramePr>
                  <a:graphicFrameLocks noGrp="1" noChangeAspect="1"/>
                </p:cNvGraphicFramePr>
                <p:nvPr>
                  <p:ph sz="quarter" idx="2"/>
                </p:nvPr>
              </p:nvGraphicFramePr>
              <p:xfrm>
                <a:off x="7103426" y="2925666"/>
                <a:ext cx="308095" cy="50373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27083" name="Equation" r:id="rId5" imgW="241195" imgH="393529" progId="Equation.DSMT4">
                        <p:embed/>
                      </p:oleObj>
                    </mc:Choice>
                    <mc:Fallback>
                      <p:oleObj name="Equation" r:id="rId5" imgW="241195" imgH="393529" progId="Equation.DSMT4">
                        <p:embed/>
                        <p:pic>
                          <p:nvPicPr>
                            <p:cNvPr id="143364" name="Object 4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103426" y="2925666"/>
                              <a:ext cx="308095" cy="50373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16" name="Object 56"/>
                <p:cNvGraphicFramePr>
                  <a:graphicFrameLocks noGrp="1" noChangeAspect="1"/>
                </p:cNvGraphicFramePr>
                <p:nvPr>
                  <p:ph sz="quarter" idx="3"/>
                </p:nvPr>
              </p:nvGraphicFramePr>
              <p:xfrm>
                <a:off x="10091949" y="3429401"/>
                <a:ext cx="195640" cy="46830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27084" name="Equation" r:id="rId7" imgW="164957" imgH="393359" progId="Equation.DSMT4">
                        <p:embed/>
                      </p:oleObj>
                    </mc:Choice>
                    <mc:Fallback>
                      <p:oleObj name="Equation" r:id="rId7" imgW="164957" imgH="393359" progId="Equation.DSMT4">
                        <p:embed/>
                        <p:pic>
                          <p:nvPicPr>
                            <p:cNvPr id="143416" name="Object 56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0091949" y="3429401"/>
                              <a:ext cx="195640" cy="46830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69" name="Oval 13"/>
                <p:cNvSpPr>
                  <a:spLocks noChangeArrowheads="1"/>
                </p:cNvSpPr>
                <p:nvPr/>
              </p:nvSpPr>
              <p:spPr bwMode="auto">
                <a:xfrm>
                  <a:off x="10164764" y="44735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78" name="Oval 18"/>
                <p:cNvSpPr>
                  <a:spLocks noChangeArrowheads="1"/>
                </p:cNvSpPr>
                <p:nvPr/>
              </p:nvSpPr>
              <p:spPr bwMode="auto">
                <a:xfrm>
                  <a:off x="9685339" y="3357564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79" name="Oval 19"/>
                <p:cNvSpPr>
                  <a:spLocks noChangeArrowheads="1"/>
                </p:cNvSpPr>
                <p:nvPr/>
              </p:nvSpPr>
              <p:spPr bwMode="auto">
                <a:xfrm>
                  <a:off x="7473950" y="3378200"/>
                  <a:ext cx="71438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76" name="Rectangle 20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381" name="Object 21"/>
                <p:cNvGraphicFramePr>
                  <a:graphicFrameLocks noChangeAspect="1"/>
                </p:cNvGraphicFramePr>
                <p:nvPr/>
              </p:nvGraphicFramePr>
              <p:xfrm>
                <a:off x="9832975" y="2930526"/>
                <a:ext cx="217488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27085" name="Equation" r:id="rId9" imgW="164957" imgH="393359" progId="Equation.DSMT4">
                        <p:embed/>
                      </p:oleObj>
                    </mc:Choice>
                    <mc:Fallback>
                      <p:oleObj name="Equation" r:id="rId9" imgW="164957" imgH="393359" progId="Equation.DSMT4">
                        <p:embed/>
                        <p:pic>
                          <p:nvPicPr>
                            <p:cNvPr id="143381" name="Object 21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832975" y="2930526"/>
                              <a:ext cx="217488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78" name="Rectangle 22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79" name="Rectangle 23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80" name="Rectangle 25"/>
                <p:cNvSpPr>
                  <a:spLocks noChangeArrowheads="1"/>
                </p:cNvSpPr>
                <p:nvPr/>
              </p:nvSpPr>
              <p:spPr bwMode="auto">
                <a:xfrm>
                  <a:off x="6003635" y="3049866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87" name="Oval 27"/>
                <p:cNvSpPr>
                  <a:spLocks noChangeArrowheads="1"/>
                </p:cNvSpPr>
                <p:nvPr/>
              </p:nvSpPr>
              <p:spPr bwMode="auto">
                <a:xfrm>
                  <a:off x="9688514" y="5564189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88" name="Oval 28"/>
                <p:cNvSpPr>
                  <a:spLocks noChangeArrowheads="1"/>
                </p:cNvSpPr>
                <p:nvPr/>
              </p:nvSpPr>
              <p:spPr bwMode="auto">
                <a:xfrm>
                  <a:off x="7477125" y="556418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389" name="Object 29"/>
                <p:cNvGraphicFramePr>
                  <a:graphicFrameLocks noChangeAspect="1"/>
                </p:cNvGraphicFramePr>
                <p:nvPr/>
              </p:nvGraphicFramePr>
              <p:xfrm>
                <a:off x="7081839" y="5583239"/>
                <a:ext cx="307975" cy="50323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27086" name="Equation" r:id="rId11" imgW="241195" imgH="393529" progId="Equation.DSMT4">
                        <p:embed/>
                      </p:oleObj>
                    </mc:Choice>
                    <mc:Fallback>
                      <p:oleObj name="Equation" r:id="rId11" imgW="241195" imgH="393529" progId="Equation.DSMT4">
                        <p:embed/>
                        <p:pic>
                          <p:nvPicPr>
                            <p:cNvPr id="143389" name="Object 29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081839" y="5583239"/>
                              <a:ext cx="307975" cy="503237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390" name="Object 30"/>
                <p:cNvGraphicFramePr>
                  <a:graphicFrameLocks noChangeAspect="1"/>
                </p:cNvGraphicFramePr>
                <p:nvPr/>
              </p:nvGraphicFramePr>
              <p:xfrm>
                <a:off x="9815513" y="5575301"/>
                <a:ext cx="315912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27087" name="Equation" r:id="rId13" imgW="241195" imgH="393529" progId="Equation.DSMT4">
                        <p:embed/>
                      </p:oleObj>
                    </mc:Choice>
                    <mc:Fallback>
                      <p:oleObj name="Equation" r:id="rId13" imgW="241195" imgH="393529" progId="Equation.DSMT4">
                        <p:embed/>
                        <p:pic>
                          <p:nvPicPr>
                            <p:cNvPr id="143390" name="Object 30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815513" y="5575301"/>
                              <a:ext cx="315912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89" name="Line 37"/>
                <p:cNvSpPr>
                  <a:spLocks noChangeShapeType="1"/>
                </p:cNvSpPr>
                <p:nvPr/>
              </p:nvSpPr>
              <p:spPr bwMode="auto">
                <a:xfrm>
                  <a:off x="8509000" y="4437063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3398" name="Line 38"/>
                <p:cNvSpPr>
                  <a:spLocks noChangeShapeType="1"/>
                </p:cNvSpPr>
                <p:nvPr/>
              </p:nvSpPr>
              <p:spPr bwMode="auto">
                <a:xfrm flipV="1">
                  <a:off x="7521575" y="3432176"/>
                  <a:ext cx="2160588" cy="215741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3399" name="Line 39"/>
                <p:cNvSpPr>
                  <a:spLocks noChangeShapeType="1"/>
                </p:cNvSpPr>
                <p:nvPr/>
              </p:nvSpPr>
              <p:spPr bwMode="auto">
                <a:xfrm flipH="1" flipV="1">
                  <a:off x="7515225" y="3402013"/>
                  <a:ext cx="2184400" cy="21891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2" name="Line 40"/>
                <p:cNvSpPr>
                  <a:spLocks noChangeShapeType="1"/>
                </p:cNvSpPr>
                <p:nvPr/>
              </p:nvSpPr>
              <p:spPr bwMode="auto">
                <a:xfrm flipV="1">
                  <a:off x="9372600" y="3141663"/>
                  <a:ext cx="0" cy="27352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3" name="Oval 41"/>
                <p:cNvSpPr>
                  <a:spLocks noChangeArrowheads="1"/>
                </p:cNvSpPr>
                <p:nvPr/>
              </p:nvSpPr>
              <p:spPr bwMode="auto">
                <a:xfrm>
                  <a:off x="9336089" y="3105150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4" name="Oval 42"/>
                <p:cNvSpPr>
                  <a:spLocks noChangeArrowheads="1"/>
                </p:cNvSpPr>
                <p:nvPr/>
              </p:nvSpPr>
              <p:spPr bwMode="auto">
                <a:xfrm>
                  <a:off x="9336089" y="5842000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5" name="Line 43"/>
                <p:cNvSpPr>
                  <a:spLocks noChangeShapeType="1"/>
                </p:cNvSpPr>
                <p:nvPr/>
              </p:nvSpPr>
              <p:spPr bwMode="auto">
                <a:xfrm flipV="1">
                  <a:off x="7859713" y="3141663"/>
                  <a:ext cx="0" cy="27352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6" name="Oval 45"/>
                <p:cNvSpPr>
                  <a:spLocks noChangeArrowheads="1"/>
                </p:cNvSpPr>
                <p:nvPr/>
              </p:nvSpPr>
              <p:spPr bwMode="auto">
                <a:xfrm>
                  <a:off x="7823200" y="311308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7" name="Oval 46"/>
                <p:cNvSpPr>
                  <a:spLocks noChangeArrowheads="1"/>
                </p:cNvSpPr>
                <p:nvPr/>
              </p:nvSpPr>
              <p:spPr bwMode="auto">
                <a:xfrm>
                  <a:off x="7823200" y="5827714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8" name="Line 47"/>
                <p:cNvSpPr>
                  <a:spLocks noChangeShapeType="1"/>
                </p:cNvSpPr>
                <p:nvPr/>
              </p:nvSpPr>
              <p:spPr bwMode="auto">
                <a:xfrm>
                  <a:off x="7248526" y="3752850"/>
                  <a:ext cx="2735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9" name="Line 48"/>
                <p:cNvSpPr>
                  <a:spLocks noChangeShapeType="1"/>
                </p:cNvSpPr>
                <p:nvPr/>
              </p:nvSpPr>
              <p:spPr bwMode="auto">
                <a:xfrm>
                  <a:off x="7248526" y="5265738"/>
                  <a:ext cx="2735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00" name="Oval 49"/>
                <p:cNvSpPr>
                  <a:spLocks noChangeArrowheads="1"/>
                </p:cNvSpPr>
                <p:nvPr/>
              </p:nvSpPr>
              <p:spPr bwMode="auto">
                <a:xfrm>
                  <a:off x="7204075" y="371633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1" name="Oval 51"/>
                <p:cNvSpPr>
                  <a:spLocks noChangeArrowheads="1"/>
                </p:cNvSpPr>
                <p:nvPr/>
              </p:nvSpPr>
              <p:spPr bwMode="auto">
                <a:xfrm>
                  <a:off x="7204075" y="522763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2" name="Oval 52"/>
                <p:cNvSpPr>
                  <a:spLocks noChangeArrowheads="1"/>
                </p:cNvSpPr>
                <p:nvPr/>
              </p:nvSpPr>
              <p:spPr bwMode="auto">
                <a:xfrm>
                  <a:off x="9959975" y="5237164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3" name="Oval 53"/>
                <p:cNvSpPr>
                  <a:spLocks noChangeArrowheads="1"/>
                </p:cNvSpPr>
                <p:nvPr/>
              </p:nvSpPr>
              <p:spPr bwMode="auto">
                <a:xfrm>
                  <a:off x="8580439" y="29241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4" name="Oval 54"/>
                <p:cNvSpPr>
                  <a:spLocks noChangeArrowheads="1"/>
                </p:cNvSpPr>
                <p:nvPr/>
              </p:nvSpPr>
              <p:spPr bwMode="auto">
                <a:xfrm>
                  <a:off x="8574089" y="60356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5" name="Oval 55"/>
                <p:cNvSpPr>
                  <a:spLocks noChangeArrowheads="1"/>
                </p:cNvSpPr>
                <p:nvPr/>
              </p:nvSpPr>
              <p:spPr bwMode="auto">
                <a:xfrm>
                  <a:off x="6996114" y="4478339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418" name="Object 58"/>
                <p:cNvGraphicFramePr>
                  <a:graphicFrameLocks noChangeAspect="1"/>
                </p:cNvGraphicFramePr>
                <p:nvPr/>
              </p:nvGraphicFramePr>
              <p:xfrm>
                <a:off x="6743701" y="3429000"/>
                <a:ext cx="307975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27088" name="Equation" r:id="rId15" imgW="241195" imgH="393529" progId="Equation.DSMT4">
                        <p:embed/>
                      </p:oleObj>
                    </mc:Choice>
                    <mc:Fallback>
                      <p:oleObj name="Equation" r:id="rId15" imgW="241195" imgH="393529" progId="Equation.DSMT4">
                        <p:embed/>
                        <p:pic>
                          <p:nvPicPr>
                            <p:cNvPr id="143418" name="Object 58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743701" y="3429000"/>
                              <a:ext cx="307975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19" name="Object 59"/>
                <p:cNvGraphicFramePr>
                  <a:graphicFrameLocks noChangeAspect="1"/>
                </p:cNvGraphicFramePr>
                <p:nvPr/>
              </p:nvGraphicFramePr>
              <p:xfrm>
                <a:off x="8688389" y="2384426"/>
                <a:ext cx="217487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27089" name="Equation" r:id="rId17" imgW="164957" imgH="393359" progId="Equation.DSMT4">
                        <p:embed/>
                      </p:oleObj>
                    </mc:Choice>
                    <mc:Fallback>
                      <p:oleObj name="Equation" r:id="rId17" imgW="164957" imgH="393359" progId="Equation.DSMT4">
                        <p:embed/>
                        <p:pic>
                          <p:nvPicPr>
                            <p:cNvPr id="143419" name="Object 59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8688389" y="2384426"/>
                              <a:ext cx="217487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0" name="Object 60"/>
                <p:cNvGraphicFramePr>
                  <a:graphicFrameLocks noChangeAspect="1"/>
                </p:cNvGraphicFramePr>
                <p:nvPr/>
              </p:nvGraphicFramePr>
              <p:xfrm>
                <a:off x="6635750" y="4221163"/>
                <a:ext cx="323850" cy="2032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27090" name="Equation" r:id="rId19" imgW="139700" imgH="139700" progId="Equation.DSMT4">
                        <p:embed/>
                      </p:oleObj>
                    </mc:Choice>
                    <mc:Fallback>
                      <p:oleObj name="Equation" r:id="rId19" imgW="139700" imgH="139700" progId="Equation.DSMT4">
                        <p:embed/>
                        <p:pic>
                          <p:nvPicPr>
                            <p:cNvPr id="143420" name="Object 60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635750" y="4221163"/>
                              <a:ext cx="323850" cy="203200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1" name="Object 61"/>
                <p:cNvGraphicFramePr>
                  <a:graphicFrameLocks noChangeAspect="1"/>
                </p:cNvGraphicFramePr>
                <p:nvPr/>
              </p:nvGraphicFramePr>
              <p:xfrm>
                <a:off x="8326070" y="6111965"/>
                <a:ext cx="309563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27091" name="Equation" r:id="rId21" imgW="241195" imgH="393529" progId="Equation.DSMT4">
                        <p:embed/>
                      </p:oleObj>
                    </mc:Choice>
                    <mc:Fallback>
                      <p:oleObj name="Equation" r:id="rId21" imgW="241195" imgH="393529" progId="Equation.DSMT4">
                        <p:embed/>
                        <p:pic>
                          <p:nvPicPr>
                            <p:cNvPr id="143421" name="Object 61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8326070" y="6111965"/>
                              <a:ext cx="309563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2" name="Object 62"/>
                <p:cNvGraphicFramePr>
                  <a:graphicFrameLocks noChangeAspect="1"/>
                </p:cNvGraphicFramePr>
                <p:nvPr/>
              </p:nvGraphicFramePr>
              <p:xfrm>
                <a:off x="6780213" y="5049839"/>
                <a:ext cx="309562" cy="50323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27092" name="Equation" r:id="rId23" imgW="241195" imgH="393529" progId="Equation.DSMT4">
                        <p:embed/>
                      </p:oleObj>
                    </mc:Choice>
                    <mc:Fallback>
                      <p:oleObj name="Equation" r:id="rId23" imgW="241195" imgH="393529" progId="Equation.DSMT4">
                        <p:embed/>
                        <p:pic>
                          <p:nvPicPr>
                            <p:cNvPr id="143422" name="Object 62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780213" y="5049839"/>
                              <a:ext cx="309562" cy="503237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3" name="Object 63"/>
                <p:cNvGraphicFramePr>
                  <a:graphicFrameLocks noChangeAspect="1"/>
                </p:cNvGraphicFramePr>
                <p:nvPr/>
              </p:nvGraphicFramePr>
              <p:xfrm>
                <a:off x="10171113" y="5070475"/>
                <a:ext cx="374650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27093" name="Equation" r:id="rId25" imgW="291973" imgH="393529" progId="Equation.DSMT4">
                        <p:embed/>
                      </p:oleObj>
                    </mc:Choice>
                    <mc:Fallback>
                      <p:oleObj name="Equation" r:id="rId25" imgW="291973" imgH="393529" progId="Equation.DSMT4">
                        <p:embed/>
                        <p:pic>
                          <p:nvPicPr>
                            <p:cNvPr id="143423" name="Object 63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0171113" y="5070475"/>
                              <a:ext cx="374650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4" name="Object 64"/>
                <p:cNvGraphicFramePr>
                  <a:graphicFrameLocks noChangeAspect="1"/>
                </p:cNvGraphicFramePr>
                <p:nvPr/>
              </p:nvGraphicFramePr>
              <p:xfrm>
                <a:off x="9299575" y="2528889"/>
                <a:ext cx="217488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27094" name="Equation" r:id="rId27" imgW="164957" imgH="393359" progId="Equation.DSMT4">
                        <p:embed/>
                      </p:oleObj>
                    </mc:Choice>
                    <mc:Fallback>
                      <p:oleObj name="Equation" r:id="rId27" imgW="164957" imgH="393359" progId="Equation.DSMT4">
                        <p:embed/>
                        <p:pic>
                          <p:nvPicPr>
                            <p:cNvPr id="143424" name="Object 64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299575" y="2528889"/>
                              <a:ext cx="217488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5" name="Object 65"/>
                <p:cNvGraphicFramePr>
                  <a:graphicFrameLocks noChangeAspect="1"/>
                </p:cNvGraphicFramePr>
                <p:nvPr/>
              </p:nvGraphicFramePr>
              <p:xfrm>
                <a:off x="9255763" y="5949951"/>
                <a:ext cx="317500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27095" name="Equation" r:id="rId29" imgW="241195" imgH="393529" progId="Equation.DSMT4">
                        <p:embed/>
                      </p:oleObj>
                    </mc:Choice>
                    <mc:Fallback>
                      <p:oleObj name="Equation" r:id="rId29" imgW="241195" imgH="393529" progId="Equation.DSMT4">
                        <p:embed/>
                        <p:pic>
                          <p:nvPicPr>
                            <p:cNvPr id="143425" name="Object 65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255763" y="5949951"/>
                              <a:ext cx="317500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6" name="Object 66"/>
                <p:cNvGraphicFramePr>
                  <a:graphicFrameLocks noChangeAspect="1"/>
                </p:cNvGraphicFramePr>
                <p:nvPr/>
              </p:nvGraphicFramePr>
              <p:xfrm>
                <a:off x="7666039" y="2565401"/>
                <a:ext cx="319087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27096" name="Equation" r:id="rId31" imgW="241195" imgH="393529" progId="Equation.DSMT4">
                        <p:embed/>
                      </p:oleObj>
                    </mc:Choice>
                    <mc:Fallback>
                      <p:oleObj name="Equation" r:id="rId31" imgW="241195" imgH="393529" progId="Equation.DSMT4">
                        <p:embed/>
                        <p:pic>
                          <p:nvPicPr>
                            <p:cNvPr id="143426" name="Object 66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666039" y="2565401"/>
                              <a:ext cx="319087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7" name="Object 67"/>
                <p:cNvGraphicFramePr>
                  <a:graphicFrameLocks noChangeAspect="1"/>
                </p:cNvGraphicFramePr>
                <p:nvPr/>
              </p:nvGraphicFramePr>
              <p:xfrm>
                <a:off x="7594600" y="5949951"/>
                <a:ext cx="317500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27097" name="Equation" r:id="rId33" imgW="241195" imgH="393529" progId="Equation.DSMT4">
                        <p:embed/>
                      </p:oleObj>
                    </mc:Choice>
                    <mc:Fallback>
                      <p:oleObj name="Equation" r:id="rId33" imgW="241195" imgH="393529" progId="Equation.DSMT4">
                        <p:embed/>
                        <p:pic>
                          <p:nvPicPr>
                            <p:cNvPr id="143427" name="Object 67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594600" y="5949951"/>
                              <a:ext cx="317500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524" name="Line 75"/>
                <p:cNvSpPr>
                  <a:spLocks noChangeShapeType="1"/>
                </p:cNvSpPr>
                <p:nvPr/>
              </p:nvSpPr>
              <p:spPr bwMode="auto">
                <a:xfrm>
                  <a:off x="7529513" y="3398838"/>
                  <a:ext cx="219551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5" name="Line 76"/>
                <p:cNvSpPr>
                  <a:spLocks noChangeShapeType="1"/>
                </p:cNvSpPr>
                <p:nvPr/>
              </p:nvSpPr>
              <p:spPr bwMode="auto">
                <a:xfrm>
                  <a:off x="7532688" y="5595938"/>
                  <a:ext cx="219551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6" name="Line 77"/>
                <p:cNvSpPr>
                  <a:spLocks noChangeShapeType="1"/>
                </p:cNvSpPr>
                <p:nvPr/>
              </p:nvSpPr>
              <p:spPr bwMode="auto">
                <a:xfrm>
                  <a:off x="7886700" y="3154363"/>
                  <a:ext cx="146843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7" name="Line 78"/>
                <p:cNvSpPr>
                  <a:spLocks noChangeShapeType="1"/>
                </p:cNvSpPr>
                <p:nvPr/>
              </p:nvSpPr>
              <p:spPr bwMode="auto">
                <a:xfrm>
                  <a:off x="7874000" y="5870575"/>
                  <a:ext cx="146843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8" name="Line 79"/>
                <p:cNvSpPr>
                  <a:spLocks noChangeShapeType="1"/>
                </p:cNvSpPr>
                <p:nvPr/>
              </p:nvSpPr>
              <p:spPr bwMode="auto">
                <a:xfrm flipV="1">
                  <a:off x="7500938" y="3429001"/>
                  <a:ext cx="0" cy="21240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9" name="Line 80"/>
                <p:cNvSpPr>
                  <a:spLocks noChangeShapeType="1"/>
                </p:cNvSpPr>
                <p:nvPr/>
              </p:nvSpPr>
              <p:spPr bwMode="auto">
                <a:xfrm flipV="1">
                  <a:off x="9712325" y="3419476"/>
                  <a:ext cx="0" cy="21240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30" name="Line 81"/>
                <p:cNvSpPr>
                  <a:spLocks noChangeShapeType="1"/>
                </p:cNvSpPr>
                <p:nvPr/>
              </p:nvSpPr>
              <p:spPr bwMode="auto">
                <a:xfrm flipV="1">
                  <a:off x="7248525" y="3744914"/>
                  <a:ext cx="0" cy="152082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32" name="Oval 50"/>
                <p:cNvSpPr>
                  <a:spLocks noChangeArrowheads="1"/>
                </p:cNvSpPr>
                <p:nvPr/>
              </p:nvSpPr>
              <p:spPr bwMode="auto">
                <a:xfrm>
                  <a:off x="9948864" y="37115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</p:grpSp>
        </p:grpSp>
        <p:cxnSp>
          <p:nvCxnSpPr>
            <p:cNvPr id="7" name="Прямая со стрелкой 6"/>
            <p:cNvCxnSpPr/>
            <p:nvPr/>
          </p:nvCxnSpPr>
          <p:spPr>
            <a:xfrm flipV="1">
              <a:off x="11309998" y="693860"/>
              <a:ext cx="0" cy="5764422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72" name="Овал 71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0679389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2" grpId="0" animBg="1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112913" y="-13381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64764" y="4473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  <p:extLst>
                  <p:ext uri="{D42A27DB-BD31-4B8C-83A1-F6EECF244321}">
                    <p14:modId xmlns:p14="http://schemas.microsoft.com/office/powerpoint/2010/main" val="340998399"/>
                  </p:ext>
                </p:extLst>
              </p:nvPr>
            </p:nvGraphicFramePr>
            <p:xfrm>
              <a:off x="7103542" y="2925857"/>
              <a:ext cx="308643" cy="50334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6847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3542" y="2925857"/>
                            <a:ext cx="308643" cy="50334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  <p:extLst>
                  <p:ext uri="{D42A27DB-BD31-4B8C-83A1-F6EECF244321}">
                    <p14:modId xmlns:p14="http://schemas.microsoft.com/office/powerpoint/2010/main" val="1600643501"/>
                  </p:ext>
                </p:extLst>
              </p:nvPr>
            </p:nvGraphicFramePr>
            <p:xfrm>
              <a:off x="10091520" y="3429199"/>
              <a:ext cx="195806" cy="46794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6848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520" y="3429199"/>
                            <a:ext cx="195806" cy="46794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626940251"/>
                  </p:ext>
                </p:extLst>
              </p:nvPr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6849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277624522"/>
                  </p:ext>
                </p:extLst>
              </p:nvPr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6850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587311887"/>
                  </p:ext>
                </p:extLst>
              </p:nvPr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6851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74089" y="60356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96114" y="447833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740444232"/>
                  </p:ext>
                </p:extLst>
              </p:nvPr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6852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598837613"/>
                  </p:ext>
                </p:extLst>
              </p:nvPr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6853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186187103"/>
                  </p:ext>
                </p:extLst>
              </p:nvPr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6854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934603231"/>
                  </p:ext>
                </p:extLst>
              </p:nvPr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6855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9776649"/>
                  </p:ext>
                </p:extLst>
              </p:nvPr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6856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41716037"/>
                  </p:ext>
                </p:extLst>
              </p:nvPr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6857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72867899"/>
                  </p:ext>
                </p:extLst>
              </p:nvPr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6858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694141952"/>
                  </p:ext>
                </p:extLst>
              </p:nvPr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6859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871261708"/>
                  </p:ext>
                </p:extLst>
              </p:nvPr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6860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40685438"/>
                  </p:ext>
                </p:extLst>
              </p:nvPr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6861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3947298" cy="110799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sin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sSup>
                                <m:sSup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180</m:t>
                                  </m:r>
                                </m:e>
                                <m:sup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sup>
                              </m:sSup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3947298" cy="1107996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/>
          <p:nvPr/>
        </p:nvCxnSpPr>
        <p:spPr>
          <a:xfrm flipV="1">
            <a:off x="6635772" y="3000556"/>
            <a:ext cx="2222768" cy="32973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8941460" y="2829699"/>
                <a:ext cx="190758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𝟎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941460" y="2829699"/>
                <a:ext cx="190758" cy="276999"/>
              </a:xfrm>
              <a:prstGeom prst="rect">
                <a:avLst/>
              </a:prstGeom>
              <a:blipFill>
                <a:blip r:embed="rId34"/>
                <a:stretch>
                  <a:fillRect l="-32258" r="-29032" b="-6522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" name="Овал 70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0564483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1" grpId="0" animBg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112913" y="-13381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64764" y="4473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</p:nvPr>
            </p:nvGraphicFramePr>
            <p:xfrm>
              <a:off x="7103542" y="2925857"/>
              <a:ext cx="308643" cy="50334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4240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3542" y="2925857"/>
                            <a:ext cx="308643" cy="50334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</p:nvPr>
            </p:nvGraphicFramePr>
            <p:xfrm>
              <a:off x="10091520" y="3429199"/>
              <a:ext cx="195806" cy="46794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4241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520" y="3429199"/>
                            <a:ext cx="195806" cy="46794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/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4242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/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4243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/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4244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74089" y="60356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96114" y="447833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/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4245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/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4246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/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4247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/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4248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/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4249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/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4250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/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4251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/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4252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/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4253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/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4254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3059171" cy="188846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cos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𝜋</m:t>
                                  </m:r>
                                </m:num>
                                <m:den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den>
                              </m:f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3059171" cy="1888466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/>
          <p:nvPr/>
        </p:nvCxnSpPr>
        <p:spPr>
          <a:xfrm>
            <a:off x="8865379" y="817460"/>
            <a:ext cx="13666" cy="2148926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8637113" y="3048397"/>
                <a:ext cx="190758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𝟎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637113" y="3048397"/>
                <a:ext cx="190758" cy="276999"/>
              </a:xfrm>
              <a:prstGeom prst="rect">
                <a:avLst/>
              </a:prstGeom>
              <a:blipFill>
                <a:blip r:embed="rId34"/>
                <a:stretch>
                  <a:fillRect l="-32258" r="-29032" b="-6522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" name="Овал 70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3001630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1" grpId="0" animBg="1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241701" y="-58457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64764" y="4473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</p:nvPr>
            </p:nvGraphicFramePr>
            <p:xfrm>
              <a:off x="7104509" y="2926293"/>
              <a:ext cx="307537" cy="502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7252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4509" y="2926293"/>
                            <a:ext cx="307537" cy="502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</p:nvPr>
            </p:nvGraphicFramePr>
            <p:xfrm>
              <a:off x="10091381" y="3428530"/>
              <a:ext cx="196912" cy="469049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7253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381" y="3428530"/>
                            <a:ext cx="196912" cy="469049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/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7254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/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7255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/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7256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74089" y="60356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15286" y="4426813"/>
                <a:ext cx="168139" cy="168139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/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7257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/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7258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/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7259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/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7260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/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7261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/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7262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/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7263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/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7264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/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7265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/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7266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3499548" cy="110799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cos</m:t>
                          </m:r>
                        </m:fName>
                        <m:e>
                          <m:sSup>
                            <m:sSup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  <m:t>180</m:t>
                              </m:r>
                            </m:e>
                            <m:sup>
                              <m: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p>
                          </m:sSup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3499548" cy="1107996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6287578" y="3113713"/>
                <a:ext cx="363882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US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287578" y="3113713"/>
                <a:ext cx="363882" cy="276999"/>
              </a:xfrm>
              <a:prstGeom prst="rect">
                <a:avLst/>
              </a:prstGeom>
              <a:blipFill>
                <a:blip r:embed="rId34"/>
                <a:stretch>
                  <a:fillRect l="-1667" r="-16667" b="-6667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9" name="Овал 68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8900940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69" grpId="0" animBg="1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112913" y="-13381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64764" y="4473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  <p:extLst>
                  <p:ext uri="{D42A27DB-BD31-4B8C-83A1-F6EECF244321}">
                    <p14:modId xmlns:p14="http://schemas.microsoft.com/office/powerpoint/2010/main" val="340998399"/>
                  </p:ext>
                </p:extLst>
              </p:nvPr>
            </p:nvGraphicFramePr>
            <p:xfrm>
              <a:off x="7103542" y="2925857"/>
              <a:ext cx="308643" cy="50334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2766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3542" y="2925857"/>
                            <a:ext cx="308643" cy="50334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  <p:extLst>
                  <p:ext uri="{D42A27DB-BD31-4B8C-83A1-F6EECF244321}">
                    <p14:modId xmlns:p14="http://schemas.microsoft.com/office/powerpoint/2010/main" val="1600643501"/>
                  </p:ext>
                </p:extLst>
              </p:nvPr>
            </p:nvGraphicFramePr>
            <p:xfrm>
              <a:off x="10091520" y="3429199"/>
              <a:ext cx="195806" cy="46794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2767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520" y="3429199"/>
                            <a:ext cx="195806" cy="46794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626940251"/>
                  </p:ext>
                </p:extLst>
              </p:nvPr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2768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277624522"/>
                  </p:ext>
                </p:extLst>
              </p:nvPr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2769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587311887"/>
                  </p:ext>
                </p:extLst>
              </p:nvPr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2770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74089" y="60356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96114" y="447833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740444232"/>
                  </p:ext>
                </p:extLst>
              </p:nvPr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2771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598837613"/>
                  </p:ext>
                </p:extLst>
              </p:nvPr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2772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186187103"/>
                  </p:ext>
                </p:extLst>
              </p:nvPr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2773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934603231"/>
                  </p:ext>
                </p:extLst>
              </p:nvPr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2774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9776649"/>
                  </p:ext>
                </p:extLst>
              </p:nvPr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2775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41716037"/>
                  </p:ext>
                </p:extLst>
              </p:nvPr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2776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72867899"/>
                  </p:ext>
                </p:extLst>
              </p:nvPr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2777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694141952"/>
                  </p:ext>
                </p:extLst>
              </p:nvPr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2778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871261708"/>
                  </p:ext>
                </p:extLst>
              </p:nvPr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2779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40685438"/>
                  </p:ext>
                </p:extLst>
              </p:nvPr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2780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3947298" cy="110799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sin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sSup>
                                <m:sSup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135</m:t>
                                  </m:r>
                                </m:e>
                                <m:sup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sup>
                              </m:sSup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3947298" cy="1107996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/>
          <p:nvPr/>
        </p:nvCxnSpPr>
        <p:spPr>
          <a:xfrm flipV="1">
            <a:off x="7282090" y="1450992"/>
            <a:ext cx="1593345" cy="15948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8946834" y="1299317"/>
                <a:ext cx="594009" cy="3096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ad>
                        <m:radPr>
                          <m:degHide m:val="on"/>
                          <m:ctrlPr>
                            <a:rPr lang="en-US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US" b="1" i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𝟐</m:t>
                          </m:r>
                        </m:e>
                      </m:rad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/</m:t>
                      </m:r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𝟐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946834" y="1299317"/>
                <a:ext cx="594009" cy="309637"/>
              </a:xfrm>
              <a:prstGeom prst="rect">
                <a:avLst/>
              </a:prstGeom>
              <a:blipFill>
                <a:blip r:embed="rId34"/>
                <a:stretch>
                  <a:fillRect r="-10309" b="-31373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" name="Овал 70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3640657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1" grpId="0" animBg="1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112913" y="-13381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64764" y="4473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</p:nvPr>
            </p:nvGraphicFramePr>
            <p:xfrm>
              <a:off x="7103542" y="2925857"/>
              <a:ext cx="308643" cy="50334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6288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3542" y="2925857"/>
                            <a:ext cx="308643" cy="50334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</p:nvPr>
            </p:nvGraphicFramePr>
            <p:xfrm>
              <a:off x="10091520" y="3429199"/>
              <a:ext cx="195806" cy="46794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6289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520" y="3429199"/>
                            <a:ext cx="195806" cy="46794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/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6290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/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6291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/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6292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74089" y="60356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96114" y="447833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/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6293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/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6294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/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6295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/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6296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/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6297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/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6298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/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6299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/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6300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/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6301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/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6302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876542" y="2514224"/>
                <a:ext cx="3059171" cy="188846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cos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𝜋</m:t>
                                  </m:r>
                                </m:num>
                                <m:den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4</m:t>
                                  </m:r>
                                </m:den>
                              </m:f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76542" y="2514224"/>
                <a:ext cx="3059171" cy="1888466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/>
          <p:nvPr/>
        </p:nvCxnSpPr>
        <p:spPr>
          <a:xfrm flipH="1">
            <a:off x="10426903" y="1504614"/>
            <a:ext cx="27337" cy="1513029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10149925" y="3150403"/>
                <a:ext cx="594009" cy="3096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ad>
                        <m:radPr>
                          <m:degHide m:val="on"/>
                          <m:ctrlPr>
                            <a:rPr lang="en-US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US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𝟐</m:t>
                          </m:r>
                        </m:e>
                      </m:rad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/</m:t>
                      </m:r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𝟐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149925" y="3150403"/>
                <a:ext cx="594009" cy="309637"/>
              </a:xfrm>
              <a:prstGeom prst="rect">
                <a:avLst/>
              </a:prstGeom>
              <a:blipFill>
                <a:blip r:embed="rId34"/>
                <a:stretch>
                  <a:fillRect r="-11340" b="-31373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" name="Овал 70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5086236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1" grpId="0" animBg="1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112913" y="-13381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64764" y="4473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</p:nvPr>
            </p:nvGraphicFramePr>
            <p:xfrm>
              <a:off x="7103542" y="2925857"/>
              <a:ext cx="308643" cy="50334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2192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3542" y="2925857"/>
                            <a:ext cx="308643" cy="50334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</p:nvPr>
            </p:nvGraphicFramePr>
            <p:xfrm>
              <a:off x="10091520" y="3429199"/>
              <a:ext cx="195806" cy="46794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2193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520" y="3429199"/>
                            <a:ext cx="195806" cy="46794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/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2194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/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2195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/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2196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74089" y="60356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96114" y="447833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/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2197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/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2198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/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2199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/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2200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/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2201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/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2202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/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2203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/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2204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/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2205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/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2206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3661900" cy="2374433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cos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𝜋</m:t>
                                  </m:r>
                                </m:num>
                                <m:den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4</m:t>
                                  </m:r>
                                </m:den>
                              </m:f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3661900" cy="2374433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/>
          <p:nvPr/>
        </p:nvCxnSpPr>
        <p:spPr>
          <a:xfrm flipH="1">
            <a:off x="7263865" y="1503476"/>
            <a:ext cx="27337" cy="1513029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6754159" y="3107908"/>
                <a:ext cx="767133" cy="3096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ad>
                        <m:radPr>
                          <m:degHide m:val="on"/>
                          <m:ctrlPr>
                            <a:rPr lang="en-US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US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𝟐</m:t>
                          </m:r>
                        </m:e>
                      </m:rad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/</m:t>
                      </m:r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𝟐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754159" y="3107908"/>
                <a:ext cx="767133" cy="309637"/>
              </a:xfrm>
              <a:prstGeom prst="rect">
                <a:avLst/>
              </a:prstGeom>
              <a:blipFill>
                <a:blip r:embed="rId34"/>
                <a:stretch>
                  <a:fillRect l="-1587" r="-7143" b="-31373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" name="Овал 70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1740669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1" grpId="0" animBg="1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112913" y="-13381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64764" y="4473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</p:nvPr>
            </p:nvGraphicFramePr>
            <p:xfrm>
              <a:off x="7103542" y="2925857"/>
              <a:ext cx="308643" cy="50334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7312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3542" y="2925857"/>
                            <a:ext cx="308643" cy="50334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</p:nvPr>
            </p:nvGraphicFramePr>
            <p:xfrm>
              <a:off x="10091520" y="3429199"/>
              <a:ext cx="195806" cy="46794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7313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520" y="3429199"/>
                            <a:ext cx="195806" cy="46794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/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7314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/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7315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/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7316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74089" y="60356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96114" y="447833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/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7317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/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7318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/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7319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/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7320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/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7321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/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7322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/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7323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/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7324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/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7325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/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7326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876542" y="2514224"/>
                <a:ext cx="3059171" cy="188846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cos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𝜋</m:t>
                                  </m:r>
                                </m:num>
                                <m:den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6</m:t>
                                  </m:r>
                                </m:den>
                              </m:f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76542" y="2514224"/>
                <a:ext cx="3059171" cy="1888466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/>
          <p:nvPr/>
        </p:nvCxnSpPr>
        <p:spPr>
          <a:xfrm flipH="1">
            <a:off x="10815785" y="1993633"/>
            <a:ext cx="8090" cy="1024010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10547855" y="3085494"/>
                <a:ext cx="594009" cy="3096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ad>
                        <m:radPr>
                          <m:degHide m:val="on"/>
                          <m:ctrlPr>
                            <a:rPr lang="en-US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US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𝟑</m:t>
                          </m:r>
                        </m:e>
                      </m:rad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/</m:t>
                      </m:r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𝟐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547855" y="3085494"/>
                <a:ext cx="594009" cy="309637"/>
              </a:xfrm>
              <a:prstGeom prst="rect">
                <a:avLst/>
              </a:prstGeom>
              <a:blipFill>
                <a:blip r:embed="rId34"/>
                <a:stretch>
                  <a:fillRect r="-10204" b="-31373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" name="Овал 70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7524087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1" grpId="0" animBg="1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3953710" cy="110799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ctg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sSup>
                                <m:sSup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330</m:t>
                                  </m:r>
                                </m:e>
                                <m:sup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sup>
                              </m:sSup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3953710" cy="1107996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>
            <a:stCxn id="19502" idx="5"/>
          </p:cNvCxnSpPr>
          <p:nvPr/>
        </p:nvCxnSpPr>
        <p:spPr>
          <a:xfrm flipH="1" flipV="1">
            <a:off x="5591504" y="2379483"/>
            <a:ext cx="4321923" cy="2417753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5431142" y="1920744"/>
                <a:ext cx="515462" cy="3096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ad>
                        <m:radPr>
                          <m:degHide m:val="on"/>
                          <m:ctrlPr>
                            <a:rPr lang="en-US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US" b="1" i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𝟑</m:t>
                          </m:r>
                        </m:e>
                      </m:rad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31142" y="1920744"/>
                <a:ext cx="515462" cy="309637"/>
              </a:xfrm>
              <a:prstGeom prst="rect">
                <a:avLst/>
              </a:prstGeom>
              <a:blipFill>
                <a:blip r:embed="rId4"/>
                <a:stretch>
                  <a:fillRect l="-2381" r="-11905" b="-7843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6" name="Группа 15"/>
          <p:cNvGrpSpPr/>
          <p:nvPr/>
        </p:nvGrpSpPr>
        <p:grpSpPr>
          <a:xfrm>
            <a:off x="4951995" y="1794579"/>
            <a:ext cx="7038236" cy="4359924"/>
            <a:chOff x="6158866" y="1704426"/>
            <a:chExt cx="7038236" cy="4359924"/>
          </a:xfrm>
        </p:grpSpPr>
        <p:grpSp>
          <p:nvGrpSpPr>
            <p:cNvPr id="4" name="Группа 3"/>
            <p:cNvGrpSpPr/>
            <p:nvPr/>
          </p:nvGrpSpPr>
          <p:grpSpPr>
            <a:xfrm>
              <a:off x="6980350" y="1704426"/>
              <a:ext cx="4806748" cy="4359924"/>
              <a:chOff x="5995832" y="2393112"/>
              <a:chExt cx="4664365" cy="4230777"/>
            </a:xfrm>
          </p:grpSpPr>
          <p:sp>
            <p:nvSpPr>
              <p:cNvPr id="19461" name="Oval 5"/>
              <p:cNvSpPr>
                <a:spLocks noChangeArrowheads="1"/>
              </p:cNvSpPr>
              <p:nvPr/>
            </p:nvSpPr>
            <p:spPr bwMode="auto">
              <a:xfrm>
                <a:off x="7034213" y="2960689"/>
                <a:ext cx="3167062" cy="3095625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marL="342900" indent="-342900">
                  <a:spcBef>
                    <a:spcPct val="20000"/>
                  </a:spcBef>
                  <a:buClr>
                    <a:schemeClr val="tx1"/>
                  </a:buClr>
                  <a:buSzPct val="75000"/>
                  <a:buFont typeface="Wingdings" panose="05000000000000000000" pitchFamily="2" charset="2"/>
                  <a:buChar char="l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tx1"/>
                  </a:buClr>
                  <a:buSzPct val="7500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tx1"/>
                  </a:buClr>
                  <a:buSzPct val="75000"/>
                  <a:buFont typeface="Wingdings" panose="05000000000000000000" pitchFamily="2" charset="2"/>
                  <a:buChar char="l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tx1"/>
                  </a:buClr>
                  <a:buSzPct val="80000"/>
                  <a:buChar char="–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ru-RU" altLang="ru-RU" sz="2400"/>
                  <a:t>                       </a:t>
                </a:r>
              </a:p>
            </p:txBody>
          </p:sp>
          <p:grpSp>
            <p:nvGrpSpPr>
              <p:cNvPr id="3" name="Группа 2"/>
              <p:cNvGrpSpPr/>
              <p:nvPr/>
            </p:nvGrpSpPr>
            <p:grpSpPr>
              <a:xfrm>
                <a:off x="5995832" y="2393112"/>
                <a:ext cx="4664365" cy="4230777"/>
                <a:chOff x="6003635" y="2384426"/>
                <a:chExt cx="4664365" cy="4230777"/>
              </a:xfrm>
            </p:grpSpPr>
            <p:sp>
              <p:nvSpPr>
                <p:cNvPr id="19462" name="Line 6"/>
                <p:cNvSpPr>
                  <a:spLocks noChangeShapeType="1"/>
                </p:cNvSpPr>
                <p:nvPr/>
              </p:nvSpPr>
              <p:spPr bwMode="auto">
                <a:xfrm flipV="1">
                  <a:off x="8616950" y="2457450"/>
                  <a:ext cx="0" cy="381635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463" name="Line 7"/>
                <p:cNvSpPr>
                  <a:spLocks noChangeShapeType="1"/>
                </p:cNvSpPr>
                <p:nvPr/>
              </p:nvSpPr>
              <p:spPr bwMode="auto">
                <a:xfrm>
                  <a:off x="6499224" y="4491038"/>
                  <a:ext cx="4105275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464" name="Rectangle 8"/>
                <p:cNvSpPr>
                  <a:spLocks noChangeArrowheads="1"/>
                </p:cNvSpPr>
                <p:nvPr/>
              </p:nvSpPr>
              <p:spPr bwMode="auto">
                <a:xfrm>
                  <a:off x="10306050" y="4437063"/>
                  <a:ext cx="361950" cy="3667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i="1"/>
                    <a:t>x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5" name="Rectangle 9"/>
                <p:cNvSpPr>
                  <a:spLocks noChangeArrowheads="1"/>
                </p:cNvSpPr>
                <p:nvPr/>
              </p:nvSpPr>
              <p:spPr bwMode="auto">
                <a:xfrm>
                  <a:off x="8328025" y="2384426"/>
                  <a:ext cx="361950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i="1"/>
                    <a:t>y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6" name="Rectangle 10"/>
                <p:cNvSpPr>
                  <a:spLocks noChangeArrowheads="1"/>
                </p:cNvSpPr>
                <p:nvPr/>
              </p:nvSpPr>
              <p:spPr bwMode="auto">
                <a:xfrm>
                  <a:off x="8401051" y="4508501"/>
                  <a:ext cx="346075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sz="1400"/>
                    <a:t>0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7" name="Rectangle 11"/>
                <p:cNvSpPr>
                  <a:spLocks noChangeArrowheads="1"/>
                </p:cNvSpPr>
                <p:nvPr/>
              </p:nvSpPr>
              <p:spPr bwMode="auto">
                <a:xfrm>
                  <a:off x="8378825" y="2637492"/>
                  <a:ext cx="346075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sz="1400" dirty="0"/>
                    <a:t>1</a:t>
                  </a:r>
                  <a:r>
                    <a:rPr lang="ru-RU" altLang="ru-RU" dirty="0"/>
                    <a:t> </a:t>
                  </a:r>
                </a:p>
              </p:txBody>
            </p:sp>
            <p:graphicFrame>
              <p:nvGraphicFramePr>
                <p:cNvPr id="143364" name="Object 4"/>
                <p:cNvGraphicFramePr>
                  <a:graphicFrameLocks noGrp="1" noChangeAspect="1"/>
                </p:cNvGraphicFramePr>
                <p:nvPr>
                  <p:ph sz="quarter" idx="2"/>
                </p:nvPr>
              </p:nvGraphicFramePr>
              <p:xfrm>
                <a:off x="7103786" y="2925990"/>
                <a:ext cx="308095" cy="503736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1899" name="Equation" r:id="rId5" imgW="241195" imgH="393529" progId="Equation.DSMT4">
                        <p:embed/>
                      </p:oleObj>
                    </mc:Choice>
                    <mc:Fallback>
                      <p:oleObj name="Equation" r:id="rId5" imgW="241195" imgH="393529" progId="Equation.DSMT4">
                        <p:embed/>
                        <p:pic>
                          <p:nvPicPr>
                            <p:cNvPr id="143364" name="Object 4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103786" y="2925990"/>
                              <a:ext cx="308095" cy="503736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16" name="Object 56"/>
                <p:cNvGraphicFramePr>
                  <a:graphicFrameLocks noGrp="1" noChangeAspect="1"/>
                </p:cNvGraphicFramePr>
                <p:nvPr>
                  <p:ph sz="quarter" idx="3"/>
                </p:nvPr>
              </p:nvGraphicFramePr>
              <p:xfrm>
                <a:off x="10092309" y="3429727"/>
                <a:ext cx="195640" cy="46830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1900" name="Equation" r:id="rId7" imgW="164957" imgH="393359" progId="Equation.DSMT4">
                        <p:embed/>
                      </p:oleObj>
                    </mc:Choice>
                    <mc:Fallback>
                      <p:oleObj name="Equation" r:id="rId7" imgW="164957" imgH="393359" progId="Equation.DSMT4">
                        <p:embed/>
                        <p:pic>
                          <p:nvPicPr>
                            <p:cNvPr id="143416" name="Object 56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0092309" y="3429727"/>
                              <a:ext cx="195640" cy="46830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69" name="Oval 13"/>
                <p:cNvSpPr>
                  <a:spLocks noChangeArrowheads="1"/>
                </p:cNvSpPr>
                <p:nvPr/>
              </p:nvSpPr>
              <p:spPr bwMode="auto">
                <a:xfrm>
                  <a:off x="10164764" y="44735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78" name="Oval 18"/>
                <p:cNvSpPr>
                  <a:spLocks noChangeArrowheads="1"/>
                </p:cNvSpPr>
                <p:nvPr/>
              </p:nvSpPr>
              <p:spPr bwMode="auto">
                <a:xfrm>
                  <a:off x="9685339" y="3357564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79" name="Oval 19"/>
                <p:cNvSpPr>
                  <a:spLocks noChangeArrowheads="1"/>
                </p:cNvSpPr>
                <p:nvPr/>
              </p:nvSpPr>
              <p:spPr bwMode="auto">
                <a:xfrm>
                  <a:off x="7473950" y="3378200"/>
                  <a:ext cx="71438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76" name="Rectangle 20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381" name="Object 21"/>
                <p:cNvGraphicFramePr>
                  <a:graphicFrameLocks noChangeAspect="1"/>
                </p:cNvGraphicFramePr>
                <p:nvPr/>
              </p:nvGraphicFramePr>
              <p:xfrm>
                <a:off x="9832975" y="2930526"/>
                <a:ext cx="217488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1901" name="Equation" r:id="rId9" imgW="164957" imgH="393359" progId="Equation.DSMT4">
                        <p:embed/>
                      </p:oleObj>
                    </mc:Choice>
                    <mc:Fallback>
                      <p:oleObj name="Equation" r:id="rId9" imgW="164957" imgH="393359" progId="Equation.DSMT4">
                        <p:embed/>
                        <p:pic>
                          <p:nvPicPr>
                            <p:cNvPr id="143381" name="Object 21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832975" y="2930526"/>
                              <a:ext cx="217488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78" name="Rectangle 22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79" name="Rectangle 23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80" name="Rectangle 25"/>
                <p:cNvSpPr>
                  <a:spLocks noChangeArrowheads="1"/>
                </p:cNvSpPr>
                <p:nvPr/>
              </p:nvSpPr>
              <p:spPr bwMode="auto">
                <a:xfrm>
                  <a:off x="6003635" y="3049866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87" name="Oval 27"/>
                <p:cNvSpPr>
                  <a:spLocks noChangeArrowheads="1"/>
                </p:cNvSpPr>
                <p:nvPr/>
              </p:nvSpPr>
              <p:spPr bwMode="auto">
                <a:xfrm>
                  <a:off x="9688514" y="5564189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88" name="Oval 28"/>
                <p:cNvSpPr>
                  <a:spLocks noChangeArrowheads="1"/>
                </p:cNvSpPr>
                <p:nvPr/>
              </p:nvSpPr>
              <p:spPr bwMode="auto">
                <a:xfrm>
                  <a:off x="7477125" y="556418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389" name="Object 29"/>
                <p:cNvGraphicFramePr>
                  <a:graphicFrameLocks noChangeAspect="1"/>
                </p:cNvGraphicFramePr>
                <p:nvPr/>
              </p:nvGraphicFramePr>
              <p:xfrm>
                <a:off x="7081839" y="5583239"/>
                <a:ext cx="307975" cy="50323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1902" name="Equation" r:id="rId11" imgW="241195" imgH="393529" progId="Equation.DSMT4">
                        <p:embed/>
                      </p:oleObj>
                    </mc:Choice>
                    <mc:Fallback>
                      <p:oleObj name="Equation" r:id="rId11" imgW="241195" imgH="393529" progId="Equation.DSMT4">
                        <p:embed/>
                        <p:pic>
                          <p:nvPicPr>
                            <p:cNvPr id="143389" name="Object 29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081839" y="5583239"/>
                              <a:ext cx="307975" cy="503237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390" name="Object 30"/>
                <p:cNvGraphicFramePr>
                  <a:graphicFrameLocks noChangeAspect="1"/>
                </p:cNvGraphicFramePr>
                <p:nvPr/>
              </p:nvGraphicFramePr>
              <p:xfrm>
                <a:off x="9815513" y="5575301"/>
                <a:ext cx="315912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1903" name="Equation" r:id="rId13" imgW="241195" imgH="393529" progId="Equation.DSMT4">
                        <p:embed/>
                      </p:oleObj>
                    </mc:Choice>
                    <mc:Fallback>
                      <p:oleObj name="Equation" r:id="rId13" imgW="241195" imgH="393529" progId="Equation.DSMT4">
                        <p:embed/>
                        <p:pic>
                          <p:nvPicPr>
                            <p:cNvPr id="143390" name="Object 30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815513" y="5575301"/>
                              <a:ext cx="315912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89" name="Line 37"/>
                <p:cNvSpPr>
                  <a:spLocks noChangeShapeType="1"/>
                </p:cNvSpPr>
                <p:nvPr/>
              </p:nvSpPr>
              <p:spPr bwMode="auto">
                <a:xfrm>
                  <a:off x="8509000" y="4437063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3398" name="Line 38"/>
                <p:cNvSpPr>
                  <a:spLocks noChangeShapeType="1"/>
                </p:cNvSpPr>
                <p:nvPr/>
              </p:nvSpPr>
              <p:spPr bwMode="auto">
                <a:xfrm flipV="1">
                  <a:off x="7521575" y="3432176"/>
                  <a:ext cx="2160588" cy="215741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3399" name="Line 39"/>
                <p:cNvSpPr>
                  <a:spLocks noChangeShapeType="1"/>
                </p:cNvSpPr>
                <p:nvPr/>
              </p:nvSpPr>
              <p:spPr bwMode="auto">
                <a:xfrm flipH="1" flipV="1">
                  <a:off x="7515225" y="3402013"/>
                  <a:ext cx="2184400" cy="21891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2" name="Line 40"/>
                <p:cNvSpPr>
                  <a:spLocks noChangeShapeType="1"/>
                </p:cNvSpPr>
                <p:nvPr/>
              </p:nvSpPr>
              <p:spPr bwMode="auto">
                <a:xfrm flipV="1">
                  <a:off x="9372600" y="3141663"/>
                  <a:ext cx="0" cy="27352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3" name="Oval 41"/>
                <p:cNvSpPr>
                  <a:spLocks noChangeArrowheads="1"/>
                </p:cNvSpPr>
                <p:nvPr/>
              </p:nvSpPr>
              <p:spPr bwMode="auto">
                <a:xfrm>
                  <a:off x="9336089" y="3105150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4" name="Oval 42"/>
                <p:cNvSpPr>
                  <a:spLocks noChangeArrowheads="1"/>
                </p:cNvSpPr>
                <p:nvPr/>
              </p:nvSpPr>
              <p:spPr bwMode="auto">
                <a:xfrm>
                  <a:off x="9336089" y="5842000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5" name="Line 43"/>
                <p:cNvSpPr>
                  <a:spLocks noChangeShapeType="1"/>
                </p:cNvSpPr>
                <p:nvPr/>
              </p:nvSpPr>
              <p:spPr bwMode="auto">
                <a:xfrm flipV="1">
                  <a:off x="7859713" y="3141663"/>
                  <a:ext cx="0" cy="27352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6" name="Oval 45"/>
                <p:cNvSpPr>
                  <a:spLocks noChangeArrowheads="1"/>
                </p:cNvSpPr>
                <p:nvPr/>
              </p:nvSpPr>
              <p:spPr bwMode="auto">
                <a:xfrm>
                  <a:off x="7823200" y="311308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7" name="Oval 46"/>
                <p:cNvSpPr>
                  <a:spLocks noChangeArrowheads="1"/>
                </p:cNvSpPr>
                <p:nvPr/>
              </p:nvSpPr>
              <p:spPr bwMode="auto">
                <a:xfrm>
                  <a:off x="7823200" y="5827714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8" name="Line 47"/>
                <p:cNvSpPr>
                  <a:spLocks noChangeShapeType="1"/>
                </p:cNvSpPr>
                <p:nvPr/>
              </p:nvSpPr>
              <p:spPr bwMode="auto">
                <a:xfrm>
                  <a:off x="7248526" y="3752850"/>
                  <a:ext cx="2735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9" name="Line 48"/>
                <p:cNvSpPr>
                  <a:spLocks noChangeShapeType="1"/>
                </p:cNvSpPr>
                <p:nvPr/>
              </p:nvSpPr>
              <p:spPr bwMode="auto">
                <a:xfrm>
                  <a:off x="7248526" y="5265738"/>
                  <a:ext cx="2735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00" name="Oval 49"/>
                <p:cNvSpPr>
                  <a:spLocks noChangeArrowheads="1"/>
                </p:cNvSpPr>
                <p:nvPr/>
              </p:nvSpPr>
              <p:spPr bwMode="auto">
                <a:xfrm>
                  <a:off x="7204075" y="371633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1" name="Oval 51"/>
                <p:cNvSpPr>
                  <a:spLocks noChangeArrowheads="1"/>
                </p:cNvSpPr>
                <p:nvPr/>
              </p:nvSpPr>
              <p:spPr bwMode="auto">
                <a:xfrm>
                  <a:off x="7204075" y="522763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2" name="Oval 52"/>
                <p:cNvSpPr>
                  <a:spLocks noChangeArrowheads="1"/>
                </p:cNvSpPr>
                <p:nvPr/>
              </p:nvSpPr>
              <p:spPr bwMode="auto">
                <a:xfrm>
                  <a:off x="9959975" y="5237164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3" name="Oval 53"/>
                <p:cNvSpPr>
                  <a:spLocks noChangeArrowheads="1"/>
                </p:cNvSpPr>
                <p:nvPr/>
              </p:nvSpPr>
              <p:spPr bwMode="auto">
                <a:xfrm>
                  <a:off x="8580439" y="29241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4" name="Oval 54"/>
                <p:cNvSpPr>
                  <a:spLocks noChangeArrowheads="1"/>
                </p:cNvSpPr>
                <p:nvPr/>
              </p:nvSpPr>
              <p:spPr bwMode="auto">
                <a:xfrm>
                  <a:off x="8574089" y="60356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5" name="Oval 55"/>
                <p:cNvSpPr>
                  <a:spLocks noChangeArrowheads="1"/>
                </p:cNvSpPr>
                <p:nvPr/>
              </p:nvSpPr>
              <p:spPr bwMode="auto">
                <a:xfrm>
                  <a:off x="6996114" y="4478339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418" name="Object 58"/>
                <p:cNvGraphicFramePr>
                  <a:graphicFrameLocks noChangeAspect="1"/>
                </p:cNvGraphicFramePr>
                <p:nvPr/>
              </p:nvGraphicFramePr>
              <p:xfrm>
                <a:off x="6743701" y="3429000"/>
                <a:ext cx="307975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1904" name="Equation" r:id="rId15" imgW="241195" imgH="393529" progId="Equation.DSMT4">
                        <p:embed/>
                      </p:oleObj>
                    </mc:Choice>
                    <mc:Fallback>
                      <p:oleObj name="Equation" r:id="rId15" imgW="241195" imgH="393529" progId="Equation.DSMT4">
                        <p:embed/>
                        <p:pic>
                          <p:nvPicPr>
                            <p:cNvPr id="143418" name="Object 58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743701" y="3429000"/>
                              <a:ext cx="307975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19" name="Object 59"/>
                <p:cNvGraphicFramePr>
                  <a:graphicFrameLocks noChangeAspect="1"/>
                </p:cNvGraphicFramePr>
                <p:nvPr/>
              </p:nvGraphicFramePr>
              <p:xfrm>
                <a:off x="8688389" y="2384426"/>
                <a:ext cx="217487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1905" name="Equation" r:id="rId17" imgW="164957" imgH="393359" progId="Equation.DSMT4">
                        <p:embed/>
                      </p:oleObj>
                    </mc:Choice>
                    <mc:Fallback>
                      <p:oleObj name="Equation" r:id="rId17" imgW="164957" imgH="393359" progId="Equation.DSMT4">
                        <p:embed/>
                        <p:pic>
                          <p:nvPicPr>
                            <p:cNvPr id="143419" name="Object 59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8688389" y="2384426"/>
                              <a:ext cx="217487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0" name="Object 60"/>
                <p:cNvGraphicFramePr>
                  <a:graphicFrameLocks noChangeAspect="1"/>
                </p:cNvGraphicFramePr>
                <p:nvPr/>
              </p:nvGraphicFramePr>
              <p:xfrm>
                <a:off x="6635750" y="4221163"/>
                <a:ext cx="323850" cy="2032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1906" name="Equation" r:id="rId19" imgW="139700" imgH="139700" progId="Equation.DSMT4">
                        <p:embed/>
                      </p:oleObj>
                    </mc:Choice>
                    <mc:Fallback>
                      <p:oleObj name="Equation" r:id="rId19" imgW="139700" imgH="139700" progId="Equation.DSMT4">
                        <p:embed/>
                        <p:pic>
                          <p:nvPicPr>
                            <p:cNvPr id="143420" name="Object 60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635750" y="4221163"/>
                              <a:ext cx="323850" cy="203200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1" name="Object 61"/>
                <p:cNvGraphicFramePr>
                  <a:graphicFrameLocks noChangeAspect="1"/>
                </p:cNvGraphicFramePr>
                <p:nvPr/>
              </p:nvGraphicFramePr>
              <p:xfrm>
                <a:off x="8326070" y="6111965"/>
                <a:ext cx="309563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1907" name="Equation" r:id="rId21" imgW="241195" imgH="393529" progId="Equation.DSMT4">
                        <p:embed/>
                      </p:oleObj>
                    </mc:Choice>
                    <mc:Fallback>
                      <p:oleObj name="Equation" r:id="rId21" imgW="241195" imgH="393529" progId="Equation.DSMT4">
                        <p:embed/>
                        <p:pic>
                          <p:nvPicPr>
                            <p:cNvPr id="143421" name="Object 61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8326070" y="6111965"/>
                              <a:ext cx="309563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2" name="Object 62"/>
                <p:cNvGraphicFramePr>
                  <a:graphicFrameLocks noChangeAspect="1"/>
                </p:cNvGraphicFramePr>
                <p:nvPr/>
              </p:nvGraphicFramePr>
              <p:xfrm>
                <a:off x="6780213" y="5049839"/>
                <a:ext cx="309562" cy="50323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1908" name="Equation" r:id="rId23" imgW="241195" imgH="393529" progId="Equation.DSMT4">
                        <p:embed/>
                      </p:oleObj>
                    </mc:Choice>
                    <mc:Fallback>
                      <p:oleObj name="Equation" r:id="rId23" imgW="241195" imgH="393529" progId="Equation.DSMT4">
                        <p:embed/>
                        <p:pic>
                          <p:nvPicPr>
                            <p:cNvPr id="143422" name="Object 62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780213" y="5049839"/>
                              <a:ext cx="309562" cy="503237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3" name="Object 63"/>
                <p:cNvGraphicFramePr>
                  <a:graphicFrameLocks noChangeAspect="1"/>
                </p:cNvGraphicFramePr>
                <p:nvPr/>
              </p:nvGraphicFramePr>
              <p:xfrm>
                <a:off x="10171113" y="5070475"/>
                <a:ext cx="374650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1909" name="Equation" r:id="rId25" imgW="291973" imgH="393529" progId="Equation.DSMT4">
                        <p:embed/>
                      </p:oleObj>
                    </mc:Choice>
                    <mc:Fallback>
                      <p:oleObj name="Equation" r:id="rId25" imgW="291973" imgH="393529" progId="Equation.DSMT4">
                        <p:embed/>
                        <p:pic>
                          <p:nvPicPr>
                            <p:cNvPr id="143423" name="Object 63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0171113" y="5070475"/>
                              <a:ext cx="374650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4" name="Object 64"/>
                <p:cNvGraphicFramePr>
                  <a:graphicFrameLocks noChangeAspect="1"/>
                </p:cNvGraphicFramePr>
                <p:nvPr/>
              </p:nvGraphicFramePr>
              <p:xfrm>
                <a:off x="9299575" y="2528889"/>
                <a:ext cx="217488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1910" name="Equation" r:id="rId27" imgW="164957" imgH="393359" progId="Equation.DSMT4">
                        <p:embed/>
                      </p:oleObj>
                    </mc:Choice>
                    <mc:Fallback>
                      <p:oleObj name="Equation" r:id="rId27" imgW="164957" imgH="393359" progId="Equation.DSMT4">
                        <p:embed/>
                        <p:pic>
                          <p:nvPicPr>
                            <p:cNvPr id="143424" name="Object 64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299575" y="2528889"/>
                              <a:ext cx="217488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5" name="Object 65"/>
                <p:cNvGraphicFramePr>
                  <a:graphicFrameLocks noChangeAspect="1"/>
                </p:cNvGraphicFramePr>
                <p:nvPr/>
              </p:nvGraphicFramePr>
              <p:xfrm>
                <a:off x="9255763" y="5949951"/>
                <a:ext cx="317500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1911" name="Equation" r:id="rId29" imgW="241195" imgH="393529" progId="Equation.DSMT4">
                        <p:embed/>
                      </p:oleObj>
                    </mc:Choice>
                    <mc:Fallback>
                      <p:oleObj name="Equation" r:id="rId29" imgW="241195" imgH="393529" progId="Equation.DSMT4">
                        <p:embed/>
                        <p:pic>
                          <p:nvPicPr>
                            <p:cNvPr id="143425" name="Object 65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255763" y="5949951"/>
                              <a:ext cx="317500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6" name="Object 66"/>
                <p:cNvGraphicFramePr>
                  <a:graphicFrameLocks noChangeAspect="1"/>
                </p:cNvGraphicFramePr>
                <p:nvPr/>
              </p:nvGraphicFramePr>
              <p:xfrm>
                <a:off x="7666039" y="2565401"/>
                <a:ext cx="319087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1912" name="Equation" r:id="rId31" imgW="241195" imgH="393529" progId="Equation.DSMT4">
                        <p:embed/>
                      </p:oleObj>
                    </mc:Choice>
                    <mc:Fallback>
                      <p:oleObj name="Equation" r:id="rId31" imgW="241195" imgH="393529" progId="Equation.DSMT4">
                        <p:embed/>
                        <p:pic>
                          <p:nvPicPr>
                            <p:cNvPr id="143426" name="Object 66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666039" y="2565401"/>
                              <a:ext cx="319087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7" name="Object 67"/>
                <p:cNvGraphicFramePr>
                  <a:graphicFrameLocks noChangeAspect="1"/>
                </p:cNvGraphicFramePr>
                <p:nvPr/>
              </p:nvGraphicFramePr>
              <p:xfrm>
                <a:off x="7594600" y="5949951"/>
                <a:ext cx="317500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61913" name="Equation" r:id="rId33" imgW="241195" imgH="393529" progId="Equation.DSMT4">
                        <p:embed/>
                      </p:oleObj>
                    </mc:Choice>
                    <mc:Fallback>
                      <p:oleObj name="Equation" r:id="rId33" imgW="241195" imgH="393529" progId="Equation.DSMT4">
                        <p:embed/>
                        <p:pic>
                          <p:nvPicPr>
                            <p:cNvPr id="143427" name="Object 67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594600" y="5949951"/>
                              <a:ext cx="317500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524" name="Line 75"/>
                <p:cNvSpPr>
                  <a:spLocks noChangeShapeType="1"/>
                </p:cNvSpPr>
                <p:nvPr/>
              </p:nvSpPr>
              <p:spPr bwMode="auto">
                <a:xfrm>
                  <a:off x="7529513" y="3398838"/>
                  <a:ext cx="219551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5" name="Line 76"/>
                <p:cNvSpPr>
                  <a:spLocks noChangeShapeType="1"/>
                </p:cNvSpPr>
                <p:nvPr/>
              </p:nvSpPr>
              <p:spPr bwMode="auto">
                <a:xfrm>
                  <a:off x="7532688" y="5595938"/>
                  <a:ext cx="219551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6" name="Line 77"/>
                <p:cNvSpPr>
                  <a:spLocks noChangeShapeType="1"/>
                </p:cNvSpPr>
                <p:nvPr/>
              </p:nvSpPr>
              <p:spPr bwMode="auto">
                <a:xfrm>
                  <a:off x="7886700" y="3154363"/>
                  <a:ext cx="146843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7" name="Line 78"/>
                <p:cNvSpPr>
                  <a:spLocks noChangeShapeType="1"/>
                </p:cNvSpPr>
                <p:nvPr/>
              </p:nvSpPr>
              <p:spPr bwMode="auto">
                <a:xfrm>
                  <a:off x="7874000" y="5870575"/>
                  <a:ext cx="146843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8" name="Line 79"/>
                <p:cNvSpPr>
                  <a:spLocks noChangeShapeType="1"/>
                </p:cNvSpPr>
                <p:nvPr/>
              </p:nvSpPr>
              <p:spPr bwMode="auto">
                <a:xfrm flipV="1">
                  <a:off x="7500938" y="3429001"/>
                  <a:ext cx="0" cy="21240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9" name="Line 80"/>
                <p:cNvSpPr>
                  <a:spLocks noChangeShapeType="1"/>
                </p:cNvSpPr>
                <p:nvPr/>
              </p:nvSpPr>
              <p:spPr bwMode="auto">
                <a:xfrm flipV="1">
                  <a:off x="9712325" y="3419476"/>
                  <a:ext cx="0" cy="21240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30" name="Line 81"/>
                <p:cNvSpPr>
                  <a:spLocks noChangeShapeType="1"/>
                </p:cNvSpPr>
                <p:nvPr/>
              </p:nvSpPr>
              <p:spPr bwMode="auto">
                <a:xfrm flipV="1">
                  <a:off x="7248525" y="3744914"/>
                  <a:ext cx="0" cy="152082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32" name="Oval 50"/>
                <p:cNvSpPr>
                  <a:spLocks noChangeArrowheads="1"/>
                </p:cNvSpPr>
                <p:nvPr/>
              </p:nvSpPr>
              <p:spPr bwMode="auto">
                <a:xfrm>
                  <a:off x="9948864" y="37115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</p:grpSp>
        </p:grpSp>
        <p:cxnSp>
          <p:nvCxnSpPr>
            <p:cNvPr id="7" name="Прямая со стрелкой 6"/>
            <p:cNvCxnSpPr/>
            <p:nvPr/>
          </p:nvCxnSpPr>
          <p:spPr>
            <a:xfrm>
              <a:off x="6158866" y="2262198"/>
              <a:ext cx="7038236" cy="34731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72" name="Овал 71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6424407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2" grpId="0" animBg="1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241701" y="-58457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64764" y="4473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</p:nvPr>
            </p:nvGraphicFramePr>
            <p:xfrm>
              <a:off x="7104509" y="2926293"/>
              <a:ext cx="307537" cy="502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8336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4509" y="2926293"/>
                            <a:ext cx="307537" cy="502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</p:nvPr>
            </p:nvGraphicFramePr>
            <p:xfrm>
              <a:off x="10091381" y="3428530"/>
              <a:ext cx="196912" cy="469049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8337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381" y="3428530"/>
                            <a:ext cx="196912" cy="469049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/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8338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/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8339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/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8340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74089" y="60356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15286" y="4426813"/>
                <a:ext cx="168139" cy="168139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/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8341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/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8342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/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8343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/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8344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/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8345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/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8346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/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8347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/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8348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/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8349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/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8350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3252301" cy="110799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cos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  <m: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  <m:t>𝜋</m:t>
                              </m:r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3252301" cy="1107996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6287578" y="3113713"/>
                <a:ext cx="363882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US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287578" y="3113713"/>
                <a:ext cx="363882" cy="276999"/>
              </a:xfrm>
              <a:prstGeom prst="rect">
                <a:avLst/>
              </a:prstGeom>
              <a:blipFill>
                <a:blip r:embed="rId34"/>
                <a:stretch>
                  <a:fillRect l="-1667" r="-16667" b="-6667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9" name="Овал 68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7192589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69" grpId="0" animBg="1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241701" y="-58457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64764" y="4473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</p:nvPr>
            </p:nvGraphicFramePr>
            <p:xfrm>
              <a:off x="7104509" y="2926293"/>
              <a:ext cx="307537" cy="502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9360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4509" y="2926293"/>
                            <a:ext cx="307537" cy="502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</p:nvPr>
            </p:nvGraphicFramePr>
            <p:xfrm>
              <a:off x="10091381" y="3428530"/>
              <a:ext cx="196912" cy="469049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9361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381" y="3428530"/>
                            <a:ext cx="196912" cy="469049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/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9362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/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9363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/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9364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74089" y="60356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15286" y="4426813"/>
                <a:ext cx="168139" cy="168139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/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9365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/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9366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/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9367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/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9368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/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9369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/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9370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/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9371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/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9372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/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9373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/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9374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3158813" cy="110799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cos</m:t>
                          </m:r>
                        </m:fName>
                        <m:e>
                          <m:r>
                            <a:rPr lang="en-US" sz="6600" b="0" i="1" smtClean="0">
                              <a:latin typeface="Cambria Math" panose="02040503050406030204" pitchFamily="18" charset="0"/>
                            </a:rPr>
                            <m:t>17</m:t>
                          </m:r>
                          <m:r>
                            <a:rPr lang="en-US" sz="6600" b="0" i="1" smtClean="0">
                              <a:latin typeface="Cambria Math" panose="02040503050406030204" pitchFamily="18" charset="0"/>
                            </a:rPr>
                            <m:t>𝜋</m:t>
                          </m:r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3158813" cy="1107996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6287578" y="3113713"/>
                <a:ext cx="363882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US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287578" y="3113713"/>
                <a:ext cx="363882" cy="276999"/>
              </a:xfrm>
              <a:prstGeom prst="rect">
                <a:avLst/>
              </a:prstGeom>
              <a:blipFill>
                <a:blip r:embed="rId34"/>
                <a:stretch>
                  <a:fillRect l="-1667" r="-16667" b="-6667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9" name="Овал 68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4470149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69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112913" y="-13381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64764" y="4473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  <p:extLst>
                  <p:ext uri="{D42A27DB-BD31-4B8C-83A1-F6EECF244321}">
                    <p14:modId xmlns:p14="http://schemas.microsoft.com/office/powerpoint/2010/main" val="340998399"/>
                  </p:ext>
                </p:extLst>
              </p:nvPr>
            </p:nvGraphicFramePr>
            <p:xfrm>
              <a:off x="7103542" y="2925857"/>
              <a:ext cx="308643" cy="50334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9919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3542" y="2925857"/>
                            <a:ext cx="308643" cy="50334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  <p:extLst>
                  <p:ext uri="{D42A27DB-BD31-4B8C-83A1-F6EECF244321}">
                    <p14:modId xmlns:p14="http://schemas.microsoft.com/office/powerpoint/2010/main" val="1600643501"/>
                  </p:ext>
                </p:extLst>
              </p:nvPr>
            </p:nvGraphicFramePr>
            <p:xfrm>
              <a:off x="10091520" y="3429199"/>
              <a:ext cx="195806" cy="46794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9920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520" y="3429199"/>
                            <a:ext cx="195806" cy="46794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626940251"/>
                  </p:ext>
                </p:extLst>
              </p:nvPr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9921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277624522"/>
                  </p:ext>
                </p:extLst>
              </p:nvPr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9922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587311887"/>
                  </p:ext>
                </p:extLst>
              </p:nvPr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9923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74089" y="60356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96114" y="447833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740444232"/>
                  </p:ext>
                </p:extLst>
              </p:nvPr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9924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598837613"/>
                  </p:ext>
                </p:extLst>
              </p:nvPr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9925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186187103"/>
                  </p:ext>
                </p:extLst>
              </p:nvPr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9926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934603231"/>
                  </p:ext>
                </p:extLst>
              </p:nvPr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9927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9776649"/>
                  </p:ext>
                </p:extLst>
              </p:nvPr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9928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41716037"/>
                  </p:ext>
                </p:extLst>
              </p:nvPr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9929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72867899"/>
                  </p:ext>
                </p:extLst>
              </p:nvPr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9930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694141952"/>
                  </p:ext>
                </p:extLst>
              </p:nvPr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9931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871261708"/>
                  </p:ext>
                </p:extLst>
              </p:nvPr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9932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40685438"/>
                  </p:ext>
                </p:extLst>
              </p:nvPr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9933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3548087" cy="2374433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sin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7</m:t>
                                  </m:r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𝜋</m:t>
                                  </m:r>
                                </m:num>
                                <m:den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6</m:t>
                                  </m:r>
                                </m:den>
                              </m:f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3548087" cy="2374433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/>
          <p:nvPr/>
        </p:nvCxnSpPr>
        <p:spPr>
          <a:xfrm flipV="1">
            <a:off x="6938096" y="4111134"/>
            <a:ext cx="1976067" cy="4560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9017103" y="4016247"/>
                <a:ext cx="615553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US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𝟏</m:t>
                      </m:r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/</m:t>
                      </m:r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𝟐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017103" y="4016247"/>
                <a:ext cx="615553" cy="276999"/>
              </a:xfrm>
              <a:prstGeom prst="rect">
                <a:avLst/>
              </a:prstGeom>
              <a:blipFill>
                <a:blip r:embed="rId34"/>
                <a:stretch>
                  <a:fillRect l="-990" t="-2222" r="-9901" b="-35556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" name="Овал 70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9865199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1" grpId="0" animBg="1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241701" y="-58457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64764" y="4473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  <p:extLst>
                  <p:ext uri="{D42A27DB-BD31-4B8C-83A1-F6EECF244321}">
                    <p14:modId xmlns:p14="http://schemas.microsoft.com/office/powerpoint/2010/main" val="340998399"/>
                  </p:ext>
                </p:extLst>
              </p:nvPr>
            </p:nvGraphicFramePr>
            <p:xfrm>
              <a:off x="7104509" y="2926293"/>
              <a:ext cx="307537" cy="502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4619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4509" y="2926293"/>
                            <a:ext cx="307537" cy="502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  <p:extLst>
                  <p:ext uri="{D42A27DB-BD31-4B8C-83A1-F6EECF244321}">
                    <p14:modId xmlns:p14="http://schemas.microsoft.com/office/powerpoint/2010/main" val="1600643501"/>
                  </p:ext>
                </p:extLst>
              </p:nvPr>
            </p:nvGraphicFramePr>
            <p:xfrm>
              <a:off x="10091381" y="3428530"/>
              <a:ext cx="196912" cy="469049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4620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381" y="3428530"/>
                            <a:ext cx="196912" cy="469049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626940251"/>
                  </p:ext>
                </p:extLst>
              </p:nvPr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4621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277624522"/>
                  </p:ext>
                </p:extLst>
              </p:nvPr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4622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587311887"/>
                  </p:ext>
                </p:extLst>
              </p:nvPr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4623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74089" y="60356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96114" y="447833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740444232"/>
                  </p:ext>
                </p:extLst>
              </p:nvPr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4624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598837613"/>
                  </p:ext>
                </p:extLst>
              </p:nvPr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4625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186187103"/>
                  </p:ext>
                </p:extLst>
              </p:nvPr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4626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934603231"/>
                  </p:ext>
                </p:extLst>
              </p:nvPr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4627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9776649"/>
                  </p:ext>
                </p:extLst>
              </p:nvPr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4628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41716037"/>
                  </p:ext>
                </p:extLst>
              </p:nvPr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4629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72867899"/>
                  </p:ext>
                </p:extLst>
              </p:nvPr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4630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694141952"/>
                  </p:ext>
                </p:extLst>
              </p:nvPr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4631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871261708"/>
                  </p:ext>
                </p:extLst>
              </p:nvPr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4632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40685438"/>
                  </p:ext>
                </p:extLst>
              </p:nvPr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4633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2945357" cy="188846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sin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𝜋</m:t>
                                  </m:r>
                                </m:num>
                                <m:den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den>
                              </m:f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2945357" cy="1888466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/>
          <p:nvPr/>
        </p:nvCxnSpPr>
        <p:spPr>
          <a:xfrm flipH="1">
            <a:off x="8876862" y="762053"/>
            <a:ext cx="186763" cy="14688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8697185" y="475427"/>
                <a:ext cx="190758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697185" y="475427"/>
                <a:ext cx="190758" cy="276999"/>
              </a:xfrm>
              <a:prstGeom prst="rect">
                <a:avLst/>
              </a:prstGeom>
              <a:blipFill>
                <a:blip r:embed="rId34"/>
                <a:stretch>
                  <a:fillRect l="-32258" r="-29032" b="-6667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Овал 4"/>
          <p:cNvSpPr/>
          <p:nvPr/>
        </p:nvSpPr>
        <p:spPr>
          <a:xfrm>
            <a:off x="336331" y="529067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1296843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5" grpId="0" animBg="1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241701" y="-58457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64764" y="4473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  <p:extLst>
                  <p:ext uri="{D42A27DB-BD31-4B8C-83A1-F6EECF244321}">
                    <p14:modId xmlns:p14="http://schemas.microsoft.com/office/powerpoint/2010/main" val="340998399"/>
                  </p:ext>
                </p:extLst>
              </p:nvPr>
            </p:nvGraphicFramePr>
            <p:xfrm>
              <a:off x="7104509" y="2926293"/>
              <a:ext cx="307537" cy="502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6063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4509" y="2926293"/>
                            <a:ext cx="307537" cy="502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  <p:extLst>
                  <p:ext uri="{D42A27DB-BD31-4B8C-83A1-F6EECF244321}">
                    <p14:modId xmlns:p14="http://schemas.microsoft.com/office/powerpoint/2010/main" val="1600643501"/>
                  </p:ext>
                </p:extLst>
              </p:nvPr>
            </p:nvGraphicFramePr>
            <p:xfrm>
              <a:off x="10091381" y="3428530"/>
              <a:ext cx="196912" cy="469049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6064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381" y="3428530"/>
                            <a:ext cx="196912" cy="469049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626940251"/>
                  </p:ext>
                </p:extLst>
              </p:nvPr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6065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277624522"/>
                  </p:ext>
                </p:extLst>
              </p:nvPr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6066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587311887"/>
                  </p:ext>
                </p:extLst>
              </p:nvPr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6067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74089" y="60356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96114" y="447833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740444232"/>
                  </p:ext>
                </p:extLst>
              </p:nvPr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6068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598837613"/>
                  </p:ext>
                </p:extLst>
              </p:nvPr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6069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186187103"/>
                  </p:ext>
                </p:extLst>
              </p:nvPr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6070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934603231"/>
                  </p:ext>
                </p:extLst>
              </p:nvPr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6071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9776649"/>
                  </p:ext>
                </p:extLst>
              </p:nvPr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6072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41716037"/>
                  </p:ext>
                </p:extLst>
              </p:nvPr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6073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72867899"/>
                  </p:ext>
                </p:extLst>
              </p:nvPr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6074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694141952"/>
                  </p:ext>
                </p:extLst>
              </p:nvPr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6075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871261708"/>
                  </p:ext>
                </p:extLst>
              </p:nvPr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6076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40685438"/>
                  </p:ext>
                </p:extLst>
              </p:nvPr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6077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3548087" cy="2374433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sin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5</m:t>
                                  </m:r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𝜋</m:t>
                                  </m:r>
                                </m:num>
                                <m:den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den>
                              </m:f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3548087" cy="2374433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/>
          <p:nvPr/>
        </p:nvCxnSpPr>
        <p:spPr>
          <a:xfrm flipH="1">
            <a:off x="8876862" y="762053"/>
            <a:ext cx="186763" cy="14688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8697185" y="475427"/>
                <a:ext cx="190758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697185" y="475427"/>
                <a:ext cx="190758" cy="276999"/>
              </a:xfrm>
              <a:prstGeom prst="rect">
                <a:avLst/>
              </a:prstGeom>
              <a:blipFill>
                <a:blip r:embed="rId34"/>
                <a:stretch>
                  <a:fillRect l="-32258" r="-29032" b="-6667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Прямоугольник 4"/>
              <p:cNvSpPr/>
              <p:nvPr/>
            </p:nvSpPr>
            <p:spPr>
              <a:xfrm>
                <a:off x="8724953" y="-14496"/>
                <a:ext cx="572593" cy="67480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sz="20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20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𝟓</m:t>
                          </m:r>
                          <m:r>
                            <a:rPr lang="en-US" sz="20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𝝅</m:t>
                          </m:r>
                        </m:num>
                        <m:den>
                          <m:r>
                            <a:rPr lang="en-US" sz="20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𝟐</m:t>
                          </m:r>
                        </m:den>
                      </m:f>
                    </m:oMath>
                  </m:oMathPara>
                </a14:m>
                <a:endParaRPr lang="ru-RU" sz="2000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5" name="Прямоугольник 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724953" y="-14496"/>
                <a:ext cx="572593" cy="674800"/>
              </a:xfrm>
              <a:prstGeom prst="rect">
                <a:avLst/>
              </a:prstGeom>
              <a:blipFill>
                <a:blip r:embed="rId3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" name="Овал 70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3258507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0" dur="5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5" grpId="0"/>
      <p:bldP spid="71" grpId="0" animBg="1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112913" y="-13381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64764" y="4473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</p:nvPr>
            </p:nvGraphicFramePr>
            <p:xfrm>
              <a:off x="7103542" y="2925857"/>
              <a:ext cx="308643" cy="50334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0384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3542" y="2925857"/>
                            <a:ext cx="308643" cy="50334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</p:nvPr>
            </p:nvGraphicFramePr>
            <p:xfrm>
              <a:off x="10091520" y="3429199"/>
              <a:ext cx="195806" cy="46794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0385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520" y="3429199"/>
                            <a:ext cx="195806" cy="46794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/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0386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/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0387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/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0388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74089" y="60356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96114" y="447833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/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0389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/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0390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/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0391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/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0392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/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0393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/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0394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/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0395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/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0396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/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0397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/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0398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3661900" cy="2374433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cos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7</m:t>
                                  </m:r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𝜋</m:t>
                                  </m:r>
                                </m:num>
                                <m:den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6</m:t>
                                  </m:r>
                                </m:den>
                              </m:f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3661900" cy="2374433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>
            <a:stCxn id="19530" idx="0"/>
          </p:cNvCxnSpPr>
          <p:nvPr/>
        </p:nvCxnSpPr>
        <p:spPr>
          <a:xfrm flipH="1" flipV="1">
            <a:off x="6894242" y="3041462"/>
            <a:ext cx="5125" cy="1079927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6385777" y="3088257"/>
                <a:ext cx="767133" cy="3096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ad>
                        <m:radPr>
                          <m:degHide m:val="on"/>
                          <m:ctrlPr>
                            <a:rPr lang="en-US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US" b="1" i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𝟑</m:t>
                          </m:r>
                        </m:e>
                      </m:rad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/</m:t>
                      </m:r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𝟐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385777" y="3088257"/>
                <a:ext cx="767133" cy="309637"/>
              </a:xfrm>
              <a:prstGeom prst="rect">
                <a:avLst/>
              </a:prstGeom>
              <a:blipFill>
                <a:blip r:embed="rId34"/>
                <a:stretch>
                  <a:fillRect l="-1600" r="-8000" b="-34000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" name="Овал 70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6522305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1" grpId="0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112913" y="-13381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64764" y="4473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</p:nvPr>
            </p:nvGraphicFramePr>
            <p:xfrm>
              <a:off x="7103542" y="2925857"/>
              <a:ext cx="308643" cy="50334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1408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3542" y="2925857"/>
                            <a:ext cx="308643" cy="50334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</p:nvPr>
            </p:nvGraphicFramePr>
            <p:xfrm>
              <a:off x="10091520" y="3429199"/>
              <a:ext cx="195806" cy="46794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1409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520" y="3429199"/>
                            <a:ext cx="195806" cy="46794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/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1410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/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1411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/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1412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74089" y="60356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96114" y="447833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/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1413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/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1414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/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1415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/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1416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/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1417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/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1418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/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1419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/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1420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/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1421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/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1422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4692695" cy="110799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cos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sSup>
                                <m:sSup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−150</m:t>
                                  </m:r>
                                </m:e>
                                <m:sup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sup>
                              </m:sSup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4692695" cy="1107996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>
            <a:stCxn id="19501" idx="4"/>
          </p:cNvCxnSpPr>
          <p:nvPr/>
        </p:nvCxnSpPr>
        <p:spPr>
          <a:xfrm flipV="1">
            <a:off x="6886838" y="3041462"/>
            <a:ext cx="7404" cy="1127766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6385777" y="3088257"/>
                <a:ext cx="767133" cy="3096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ad>
                        <m:radPr>
                          <m:degHide m:val="on"/>
                          <m:ctrlPr>
                            <a:rPr lang="en-US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US" b="1" i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𝟑</m:t>
                          </m:r>
                        </m:e>
                      </m:rad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/</m:t>
                      </m:r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𝟐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385777" y="3088257"/>
                <a:ext cx="767133" cy="309637"/>
              </a:xfrm>
              <a:prstGeom prst="rect">
                <a:avLst/>
              </a:prstGeom>
              <a:blipFill>
                <a:blip r:embed="rId34"/>
                <a:stretch>
                  <a:fillRect l="-1600" r="-8000" b="-34000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" name="Овал 70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3282886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1" grpId="0" animBg="1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112913" y="-13381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64764" y="4473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</p:nvPr>
            </p:nvGraphicFramePr>
            <p:xfrm>
              <a:off x="7103542" y="2925857"/>
              <a:ext cx="308643" cy="50334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2432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3542" y="2925857"/>
                            <a:ext cx="308643" cy="50334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</p:nvPr>
            </p:nvGraphicFramePr>
            <p:xfrm>
              <a:off x="10091520" y="3429199"/>
              <a:ext cx="195806" cy="46794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2433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520" y="3429199"/>
                            <a:ext cx="195806" cy="46794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/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2434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/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2435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/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2436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74089" y="60356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96114" y="447833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/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2437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/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2438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/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2439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/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2440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/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2441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/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2442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/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2443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/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2444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/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2445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/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2446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3661900" cy="2374433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cos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5</m:t>
                                  </m:r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𝜋</m:t>
                                  </m:r>
                                </m:num>
                                <m:den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4</m:t>
                                  </m:r>
                                </m:den>
                              </m:f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3661900" cy="2374433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/>
          <p:nvPr/>
        </p:nvCxnSpPr>
        <p:spPr>
          <a:xfrm flipH="1" flipV="1">
            <a:off x="7262287" y="3016505"/>
            <a:ext cx="14807" cy="1533169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6754159" y="3107908"/>
                <a:ext cx="767133" cy="3096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ad>
                        <m:radPr>
                          <m:degHide m:val="on"/>
                          <m:ctrlPr>
                            <a:rPr lang="en-US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US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𝟐</m:t>
                          </m:r>
                        </m:e>
                      </m:rad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/</m:t>
                      </m:r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𝟐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754159" y="3107908"/>
                <a:ext cx="767133" cy="309637"/>
              </a:xfrm>
              <a:prstGeom prst="rect">
                <a:avLst/>
              </a:prstGeom>
              <a:blipFill>
                <a:blip r:embed="rId34"/>
                <a:stretch>
                  <a:fillRect l="-1587" r="-7143" b="-31373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" name="Овал 70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7110239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1" grpId="0" animBg="1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112913" y="-13381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64764" y="4473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  <p:extLst>
                  <p:ext uri="{D42A27DB-BD31-4B8C-83A1-F6EECF244321}">
                    <p14:modId xmlns:p14="http://schemas.microsoft.com/office/powerpoint/2010/main" val="340998399"/>
                  </p:ext>
                </p:extLst>
              </p:nvPr>
            </p:nvGraphicFramePr>
            <p:xfrm>
              <a:off x="7103542" y="2925857"/>
              <a:ext cx="308643" cy="50334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992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3542" y="2925857"/>
                            <a:ext cx="308643" cy="50334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  <p:extLst>
                  <p:ext uri="{D42A27DB-BD31-4B8C-83A1-F6EECF244321}">
                    <p14:modId xmlns:p14="http://schemas.microsoft.com/office/powerpoint/2010/main" val="1600643501"/>
                  </p:ext>
                </p:extLst>
              </p:nvPr>
            </p:nvGraphicFramePr>
            <p:xfrm>
              <a:off x="10091520" y="3429199"/>
              <a:ext cx="195806" cy="46794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993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520" y="3429199"/>
                            <a:ext cx="195806" cy="46794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626940251"/>
                  </p:ext>
                </p:extLst>
              </p:nvPr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994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277624522"/>
                  </p:ext>
                </p:extLst>
              </p:nvPr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995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587311887"/>
                  </p:ext>
                </p:extLst>
              </p:nvPr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996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74089" y="60356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96114" y="447833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740444232"/>
                  </p:ext>
                </p:extLst>
              </p:nvPr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997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598837613"/>
                  </p:ext>
                </p:extLst>
              </p:nvPr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998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186187103"/>
                  </p:ext>
                </p:extLst>
              </p:nvPr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999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934603231"/>
                  </p:ext>
                </p:extLst>
              </p:nvPr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000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9776649"/>
                  </p:ext>
                </p:extLst>
              </p:nvPr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001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41716037"/>
                  </p:ext>
                </p:extLst>
              </p:nvPr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002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72867899"/>
                  </p:ext>
                </p:extLst>
              </p:nvPr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003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694141952"/>
                  </p:ext>
                </p:extLst>
              </p:nvPr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004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871261708"/>
                  </p:ext>
                </p:extLst>
              </p:nvPr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005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40685438"/>
                  </p:ext>
                </p:extLst>
              </p:nvPr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006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2945357" cy="188846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sin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𝜋</m:t>
                                  </m:r>
                                </m:num>
                                <m:den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6</m:t>
                                  </m:r>
                                </m:den>
                              </m:f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2945357" cy="1888466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>
            <a:stCxn id="19532" idx="6"/>
          </p:cNvCxnSpPr>
          <p:nvPr/>
        </p:nvCxnSpPr>
        <p:spPr>
          <a:xfrm flipH="1" flipV="1">
            <a:off x="8878053" y="1935362"/>
            <a:ext cx="1998895" cy="7013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8213662" y="1757877"/>
                <a:ext cx="442429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𝟏</m:t>
                      </m:r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/</m:t>
                      </m:r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𝟐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13662" y="1757877"/>
                <a:ext cx="442429" cy="276999"/>
              </a:xfrm>
              <a:prstGeom prst="rect">
                <a:avLst/>
              </a:prstGeom>
              <a:blipFill>
                <a:blip r:embed="rId34"/>
                <a:stretch>
                  <a:fillRect l="-10959" t="-2174" r="-13699" b="-32609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" name="Овал 70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0083660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1" grpId="0" animBg="1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112913" y="-13381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64764" y="4473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  <p:extLst>
                  <p:ext uri="{D42A27DB-BD31-4B8C-83A1-F6EECF244321}">
                    <p14:modId xmlns:p14="http://schemas.microsoft.com/office/powerpoint/2010/main" val="340998399"/>
                  </p:ext>
                </p:extLst>
              </p:nvPr>
            </p:nvGraphicFramePr>
            <p:xfrm>
              <a:off x="7103542" y="2925857"/>
              <a:ext cx="308643" cy="50334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9105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3542" y="2925857"/>
                            <a:ext cx="308643" cy="50334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  <p:extLst>
                  <p:ext uri="{D42A27DB-BD31-4B8C-83A1-F6EECF244321}">
                    <p14:modId xmlns:p14="http://schemas.microsoft.com/office/powerpoint/2010/main" val="1600643501"/>
                  </p:ext>
                </p:extLst>
              </p:nvPr>
            </p:nvGraphicFramePr>
            <p:xfrm>
              <a:off x="10091520" y="3429199"/>
              <a:ext cx="195806" cy="46794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9106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520" y="3429199"/>
                            <a:ext cx="195806" cy="46794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626940251"/>
                  </p:ext>
                </p:extLst>
              </p:nvPr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9107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277624522"/>
                  </p:ext>
                </p:extLst>
              </p:nvPr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9108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587311887"/>
                  </p:ext>
                </p:extLst>
              </p:nvPr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9109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74089" y="60356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96114" y="447833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740444232"/>
                  </p:ext>
                </p:extLst>
              </p:nvPr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9110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598837613"/>
                  </p:ext>
                </p:extLst>
              </p:nvPr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9111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186187103"/>
                  </p:ext>
                </p:extLst>
              </p:nvPr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9112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934603231"/>
                  </p:ext>
                </p:extLst>
              </p:nvPr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9113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9776649"/>
                  </p:ext>
                </p:extLst>
              </p:nvPr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9114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41716037"/>
                  </p:ext>
                </p:extLst>
              </p:nvPr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9115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72867899"/>
                  </p:ext>
                </p:extLst>
              </p:nvPr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9116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694141952"/>
                  </p:ext>
                </p:extLst>
              </p:nvPr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9117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871261708"/>
                  </p:ext>
                </p:extLst>
              </p:nvPr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9118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40685438"/>
                  </p:ext>
                </p:extLst>
              </p:nvPr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9119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4016164" cy="2374433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sin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13</m:t>
                                  </m:r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𝜋</m:t>
                                  </m:r>
                                </m:num>
                                <m:den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6</m:t>
                                  </m:r>
                                </m:den>
                              </m:f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4016164" cy="2374433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>
            <a:stCxn id="19532" idx="6"/>
          </p:cNvCxnSpPr>
          <p:nvPr/>
        </p:nvCxnSpPr>
        <p:spPr>
          <a:xfrm flipH="1" flipV="1">
            <a:off x="8878053" y="1935362"/>
            <a:ext cx="1998895" cy="7013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8213662" y="1757877"/>
                <a:ext cx="442429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𝟏</m:t>
                      </m:r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/</m:t>
                      </m:r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𝟐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13662" y="1757877"/>
                <a:ext cx="442429" cy="276999"/>
              </a:xfrm>
              <a:prstGeom prst="rect">
                <a:avLst/>
              </a:prstGeom>
              <a:blipFill>
                <a:blip r:embed="rId34"/>
                <a:stretch>
                  <a:fillRect l="-10959" t="-2174" r="-13699" b="-32609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" name="Овал 70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4458025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1" grpId="0" animBg="1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112913" y="-13381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64764" y="4473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  <p:extLst>
                  <p:ext uri="{D42A27DB-BD31-4B8C-83A1-F6EECF244321}">
                    <p14:modId xmlns:p14="http://schemas.microsoft.com/office/powerpoint/2010/main" val="340998399"/>
                  </p:ext>
                </p:extLst>
              </p:nvPr>
            </p:nvGraphicFramePr>
            <p:xfrm>
              <a:off x="7103542" y="2925857"/>
              <a:ext cx="308643" cy="50334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968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3542" y="2925857"/>
                            <a:ext cx="308643" cy="50334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  <p:extLst>
                  <p:ext uri="{D42A27DB-BD31-4B8C-83A1-F6EECF244321}">
                    <p14:modId xmlns:p14="http://schemas.microsoft.com/office/powerpoint/2010/main" val="1600643501"/>
                  </p:ext>
                </p:extLst>
              </p:nvPr>
            </p:nvGraphicFramePr>
            <p:xfrm>
              <a:off x="10091520" y="3429199"/>
              <a:ext cx="195806" cy="46794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969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520" y="3429199"/>
                            <a:ext cx="195806" cy="46794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626940251"/>
                  </p:ext>
                </p:extLst>
              </p:nvPr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970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277624522"/>
                  </p:ext>
                </p:extLst>
              </p:nvPr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971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587311887"/>
                  </p:ext>
                </p:extLst>
              </p:nvPr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972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74089" y="60356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96114" y="447833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740444232"/>
                  </p:ext>
                </p:extLst>
              </p:nvPr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973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598837613"/>
                  </p:ext>
                </p:extLst>
              </p:nvPr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974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186187103"/>
                  </p:ext>
                </p:extLst>
              </p:nvPr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975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934603231"/>
                  </p:ext>
                </p:extLst>
              </p:nvPr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976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9776649"/>
                  </p:ext>
                </p:extLst>
              </p:nvPr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977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41716037"/>
                  </p:ext>
                </p:extLst>
              </p:nvPr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978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72867899"/>
                  </p:ext>
                </p:extLst>
              </p:nvPr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979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694141952"/>
                  </p:ext>
                </p:extLst>
              </p:nvPr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980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871261708"/>
                  </p:ext>
                </p:extLst>
              </p:nvPr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981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40685438"/>
                  </p:ext>
                </p:extLst>
              </p:nvPr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982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2945357" cy="188846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sin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𝜋</m:t>
                                  </m:r>
                                </m:num>
                                <m:den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4</m:t>
                                  </m:r>
                                </m:den>
                              </m:f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2945357" cy="1888466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>
            <a:stCxn id="19524" idx="1"/>
          </p:cNvCxnSpPr>
          <p:nvPr/>
        </p:nvCxnSpPr>
        <p:spPr>
          <a:xfrm flipH="1">
            <a:off x="8873688" y="1442331"/>
            <a:ext cx="1579530" cy="2948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8220207" y="1236096"/>
                <a:ext cx="594009" cy="3096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ad>
                        <m:radPr>
                          <m:degHide m:val="on"/>
                          <m:ctrlPr>
                            <a:rPr lang="en-US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US" b="1" i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𝟐</m:t>
                          </m:r>
                        </m:e>
                      </m:rad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/</m:t>
                      </m:r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𝟐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20207" y="1236096"/>
                <a:ext cx="594009" cy="309637"/>
              </a:xfrm>
              <a:prstGeom prst="rect">
                <a:avLst/>
              </a:prstGeom>
              <a:blipFill>
                <a:blip r:embed="rId34"/>
                <a:stretch>
                  <a:fillRect r="-10204" b="-31373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" name="Овал 70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5679845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1" grpId="0" animBg="1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112913" y="-13381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32531" y="4430214"/>
                <a:ext cx="150738" cy="150741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  <p:extLst>
                  <p:ext uri="{D42A27DB-BD31-4B8C-83A1-F6EECF244321}">
                    <p14:modId xmlns:p14="http://schemas.microsoft.com/office/powerpoint/2010/main" val="340998399"/>
                  </p:ext>
                </p:extLst>
              </p:nvPr>
            </p:nvGraphicFramePr>
            <p:xfrm>
              <a:off x="7103542" y="2925857"/>
              <a:ext cx="308643" cy="50334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040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3542" y="2925857"/>
                            <a:ext cx="308643" cy="50334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  <p:extLst>
                  <p:ext uri="{D42A27DB-BD31-4B8C-83A1-F6EECF244321}">
                    <p14:modId xmlns:p14="http://schemas.microsoft.com/office/powerpoint/2010/main" val="1600643501"/>
                  </p:ext>
                </p:extLst>
              </p:nvPr>
            </p:nvGraphicFramePr>
            <p:xfrm>
              <a:off x="10091520" y="3429199"/>
              <a:ext cx="195806" cy="46794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041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520" y="3429199"/>
                            <a:ext cx="195806" cy="46794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626940251"/>
                  </p:ext>
                </p:extLst>
              </p:nvPr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042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277624522"/>
                  </p:ext>
                </p:extLst>
              </p:nvPr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043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587311887"/>
                  </p:ext>
                </p:extLst>
              </p:nvPr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044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74089" y="60356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96114" y="447833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740444232"/>
                  </p:ext>
                </p:extLst>
              </p:nvPr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045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598837613"/>
                  </p:ext>
                </p:extLst>
              </p:nvPr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046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186187103"/>
                  </p:ext>
                </p:extLst>
              </p:nvPr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047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934603231"/>
                  </p:ext>
                </p:extLst>
              </p:nvPr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048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9776649"/>
                  </p:ext>
                </p:extLst>
              </p:nvPr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049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41716037"/>
                  </p:ext>
                </p:extLst>
              </p:nvPr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050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72867899"/>
                  </p:ext>
                </p:extLst>
              </p:nvPr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051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694141952"/>
                  </p:ext>
                </p:extLst>
              </p:nvPr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052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871261708"/>
                  </p:ext>
                </p:extLst>
              </p:nvPr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053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40685438"/>
                  </p:ext>
                </p:extLst>
              </p:nvPr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054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2618537" cy="110799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sin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2618537" cy="1107996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>
            <a:stCxn id="19469" idx="2"/>
          </p:cNvCxnSpPr>
          <p:nvPr/>
        </p:nvCxnSpPr>
        <p:spPr>
          <a:xfrm flipH="1" flipV="1">
            <a:off x="8889623" y="3027308"/>
            <a:ext cx="2148379" cy="3237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8666174" y="3014227"/>
                <a:ext cx="190758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𝟎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666174" y="3014227"/>
                <a:ext cx="190758" cy="276999"/>
              </a:xfrm>
              <a:prstGeom prst="rect">
                <a:avLst/>
              </a:prstGeom>
              <a:blipFill>
                <a:blip r:embed="rId34"/>
                <a:stretch>
                  <a:fillRect l="-32258" r="-29032" b="-6522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" name="Овал 70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903409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1" grpId="0" animBg="1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112913" y="-13381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32531" y="4430214"/>
                <a:ext cx="150738" cy="150741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  <p:extLst>
                  <p:ext uri="{D42A27DB-BD31-4B8C-83A1-F6EECF244321}">
                    <p14:modId xmlns:p14="http://schemas.microsoft.com/office/powerpoint/2010/main" val="340998399"/>
                  </p:ext>
                </p:extLst>
              </p:nvPr>
            </p:nvGraphicFramePr>
            <p:xfrm>
              <a:off x="7103542" y="2925857"/>
              <a:ext cx="308643" cy="50334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4799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3542" y="2925857"/>
                            <a:ext cx="308643" cy="50334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  <p:extLst>
                  <p:ext uri="{D42A27DB-BD31-4B8C-83A1-F6EECF244321}">
                    <p14:modId xmlns:p14="http://schemas.microsoft.com/office/powerpoint/2010/main" val="1600643501"/>
                  </p:ext>
                </p:extLst>
              </p:nvPr>
            </p:nvGraphicFramePr>
            <p:xfrm>
              <a:off x="10091520" y="3429199"/>
              <a:ext cx="195806" cy="46794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4800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520" y="3429199"/>
                            <a:ext cx="195806" cy="46794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626940251"/>
                  </p:ext>
                </p:extLst>
              </p:nvPr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4801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277624522"/>
                  </p:ext>
                </p:extLst>
              </p:nvPr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4802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587311887"/>
                  </p:ext>
                </p:extLst>
              </p:nvPr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4803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74089" y="60356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96114" y="447833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740444232"/>
                  </p:ext>
                </p:extLst>
              </p:nvPr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4804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598837613"/>
                  </p:ext>
                </p:extLst>
              </p:nvPr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4805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186187103"/>
                  </p:ext>
                </p:extLst>
              </p:nvPr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4806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934603231"/>
                  </p:ext>
                </p:extLst>
              </p:nvPr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4807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9776649"/>
                  </p:ext>
                </p:extLst>
              </p:nvPr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4808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41716037"/>
                  </p:ext>
                </p:extLst>
              </p:nvPr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4809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72867899"/>
                  </p:ext>
                </p:extLst>
              </p:nvPr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4810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694141952"/>
                  </p:ext>
                </p:extLst>
              </p:nvPr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4811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871261708"/>
                  </p:ext>
                </p:extLst>
              </p:nvPr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4812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40685438"/>
                  </p:ext>
                </p:extLst>
              </p:nvPr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4813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3138488" cy="110799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sin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  <m: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  <m:t>𝜋</m:t>
                              </m:r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3138488" cy="1107996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>
            <a:stCxn id="19469" idx="2"/>
          </p:cNvCxnSpPr>
          <p:nvPr/>
        </p:nvCxnSpPr>
        <p:spPr>
          <a:xfrm flipH="1" flipV="1">
            <a:off x="8889623" y="3027308"/>
            <a:ext cx="2148379" cy="3237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8666174" y="3014227"/>
                <a:ext cx="190758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𝟎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666174" y="3014227"/>
                <a:ext cx="190758" cy="276999"/>
              </a:xfrm>
              <a:prstGeom prst="rect">
                <a:avLst/>
              </a:prstGeom>
              <a:blipFill>
                <a:blip r:embed="rId34"/>
                <a:stretch>
                  <a:fillRect l="-32258" r="-29032" b="-6522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" name="Овал 70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8906609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1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112913" y="-13381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64764" y="4473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</p:nvPr>
            </p:nvGraphicFramePr>
            <p:xfrm>
              <a:off x="7103542" y="2925857"/>
              <a:ext cx="308643" cy="50334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28107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3542" y="2925857"/>
                            <a:ext cx="308643" cy="50334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</p:nvPr>
            </p:nvGraphicFramePr>
            <p:xfrm>
              <a:off x="10091520" y="3429199"/>
              <a:ext cx="195806" cy="46794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28108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520" y="3429199"/>
                            <a:ext cx="195806" cy="46794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/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28109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/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28110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/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28111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74089" y="60356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96114" y="447833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/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28112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/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28113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/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28114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/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28115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/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28116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/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28117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/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28118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/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28119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/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28120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/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28121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4224618" cy="110799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cos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sSup>
                                <m:sSup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60</m:t>
                                  </m:r>
                                </m:e>
                                <m:sup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sup>
                              </m:sSup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4224618" cy="1107996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>
            <a:stCxn id="19494" idx="2"/>
          </p:cNvCxnSpPr>
          <p:nvPr/>
        </p:nvCxnSpPr>
        <p:spPr>
          <a:xfrm flipV="1">
            <a:off x="9895084" y="3054160"/>
            <a:ext cx="22779" cy="1945439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9669311" y="2626603"/>
                <a:ext cx="442429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𝟏</m:t>
                      </m:r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/</m:t>
                      </m:r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𝟐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669311" y="2626603"/>
                <a:ext cx="442429" cy="276999"/>
              </a:xfrm>
              <a:prstGeom prst="rect">
                <a:avLst/>
              </a:prstGeom>
              <a:blipFill>
                <a:blip r:embed="rId34"/>
                <a:stretch>
                  <a:fillRect l="-10959" t="-2222" r="-13699" b="-35556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" name="Овал 70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5419116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1" grpId="0" animBg="1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112913" y="-13381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64764" y="4473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  <p:extLst>
                  <p:ext uri="{D42A27DB-BD31-4B8C-83A1-F6EECF244321}">
                    <p14:modId xmlns:p14="http://schemas.microsoft.com/office/powerpoint/2010/main" val="340998399"/>
                  </p:ext>
                </p:extLst>
              </p:nvPr>
            </p:nvGraphicFramePr>
            <p:xfrm>
              <a:off x="7103542" y="2925857"/>
              <a:ext cx="308643" cy="50334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016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3542" y="2925857"/>
                            <a:ext cx="308643" cy="50334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  <p:extLst>
                  <p:ext uri="{D42A27DB-BD31-4B8C-83A1-F6EECF244321}">
                    <p14:modId xmlns:p14="http://schemas.microsoft.com/office/powerpoint/2010/main" val="1600643501"/>
                  </p:ext>
                </p:extLst>
              </p:nvPr>
            </p:nvGraphicFramePr>
            <p:xfrm>
              <a:off x="10091520" y="3429199"/>
              <a:ext cx="195806" cy="46794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017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520" y="3429199"/>
                            <a:ext cx="195806" cy="46794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626940251"/>
                  </p:ext>
                </p:extLst>
              </p:nvPr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018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277624522"/>
                  </p:ext>
                </p:extLst>
              </p:nvPr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019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587311887"/>
                  </p:ext>
                </p:extLst>
              </p:nvPr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020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74089" y="60356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96114" y="447833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740444232"/>
                  </p:ext>
                </p:extLst>
              </p:nvPr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021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598837613"/>
                  </p:ext>
                </p:extLst>
              </p:nvPr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022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186187103"/>
                  </p:ext>
                </p:extLst>
              </p:nvPr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023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934603231"/>
                  </p:ext>
                </p:extLst>
              </p:nvPr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024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9776649"/>
                  </p:ext>
                </p:extLst>
              </p:nvPr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025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41716037"/>
                  </p:ext>
                </p:extLst>
              </p:nvPr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026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72867899"/>
                  </p:ext>
                </p:extLst>
              </p:nvPr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027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694141952"/>
                  </p:ext>
                </p:extLst>
              </p:nvPr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028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871261708"/>
                  </p:ext>
                </p:extLst>
              </p:nvPr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029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40685438"/>
                  </p:ext>
                </p:extLst>
              </p:nvPr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030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4016164" cy="2374433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sin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11</m:t>
                                  </m:r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𝜋</m:t>
                                  </m:r>
                                </m:num>
                                <m:den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6</m:t>
                                  </m:r>
                                </m:den>
                              </m:f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4016164" cy="2374433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>
            <a:stCxn id="19502" idx="6"/>
          </p:cNvCxnSpPr>
          <p:nvPr/>
        </p:nvCxnSpPr>
        <p:spPr>
          <a:xfrm flipH="1" flipV="1">
            <a:off x="8841457" y="4101244"/>
            <a:ext cx="2051438" cy="30396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8284407" y="3928214"/>
                <a:ext cx="492122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b="1" dirty="0" smtClean="0">
                    <a:solidFill>
                      <a:srgbClr val="FF0000"/>
                    </a:solidFill>
                  </a:rPr>
                  <a:t>- 1</a:t>
                </a:r>
                <a14:m>
                  <m:oMath xmlns:m="http://schemas.openxmlformats.org/officeDocument/2006/math">
                    <m:r>
                      <a:rPr lang="en-US" b="1" i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/</m:t>
                    </m:r>
                    <m:r>
                      <a:rPr lang="en-US" b="1" i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𝟐</m:t>
                    </m:r>
                  </m:oMath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84407" y="3928214"/>
                <a:ext cx="492122" cy="276999"/>
              </a:xfrm>
              <a:prstGeom prst="rect">
                <a:avLst/>
              </a:prstGeom>
              <a:blipFill>
                <a:blip r:embed="rId34"/>
                <a:stretch>
                  <a:fillRect l="-29630" t="-28261" r="-16049" b="-50000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" name="Овал 70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634463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1" grpId="0" animBg="1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112913" y="-13381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64764" y="4473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  <p:extLst>
                  <p:ext uri="{D42A27DB-BD31-4B8C-83A1-F6EECF244321}">
                    <p14:modId xmlns:p14="http://schemas.microsoft.com/office/powerpoint/2010/main" val="340998399"/>
                  </p:ext>
                </p:extLst>
              </p:nvPr>
            </p:nvGraphicFramePr>
            <p:xfrm>
              <a:off x="7103542" y="2925857"/>
              <a:ext cx="308643" cy="50334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0129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3542" y="2925857"/>
                            <a:ext cx="308643" cy="50334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  <p:extLst>
                  <p:ext uri="{D42A27DB-BD31-4B8C-83A1-F6EECF244321}">
                    <p14:modId xmlns:p14="http://schemas.microsoft.com/office/powerpoint/2010/main" val="1600643501"/>
                  </p:ext>
                </p:extLst>
              </p:nvPr>
            </p:nvGraphicFramePr>
            <p:xfrm>
              <a:off x="10091520" y="3429199"/>
              <a:ext cx="195806" cy="46794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0130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520" y="3429199"/>
                            <a:ext cx="195806" cy="46794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626940251"/>
                  </p:ext>
                </p:extLst>
              </p:nvPr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0131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277624522"/>
                  </p:ext>
                </p:extLst>
              </p:nvPr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0132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587311887"/>
                  </p:ext>
                </p:extLst>
              </p:nvPr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0133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74089" y="60356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96114" y="447833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740444232"/>
                  </p:ext>
                </p:extLst>
              </p:nvPr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0134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598837613"/>
                  </p:ext>
                </p:extLst>
              </p:nvPr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0135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186187103"/>
                  </p:ext>
                </p:extLst>
              </p:nvPr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0136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934603231"/>
                  </p:ext>
                </p:extLst>
              </p:nvPr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0137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9776649"/>
                  </p:ext>
                </p:extLst>
              </p:nvPr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0138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41716037"/>
                  </p:ext>
                </p:extLst>
              </p:nvPr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0139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72867899"/>
                  </p:ext>
                </p:extLst>
              </p:nvPr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0140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694141952"/>
                  </p:ext>
                </p:extLst>
              </p:nvPr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0141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871261708"/>
                  </p:ext>
                </p:extLst>
              </p:nvPr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0142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40685438"/>
                  </p:ext>
                </p:extLst>
              </p:nvPr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0143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3718006" cy="188846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sin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f>
                                <m:f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𝜋</m:t>
                                  </m:r>
                                </m:num>
                                <m:den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6</m:t>
                                  </m:r>
                                </m:den>
                              </m:f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3718006" cy="1888466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>
            <a:stCxn id="19502" idx="6"/>
          </p:cNvCxnSpPr>
          <p:nvPr/>
        </p:nvCxnSpPr>
        <p:spPr>
          <a:xfrm flipH="1" flipV="1">
            <a:off x="8841457" y="4101244"/>
            <a:ext cx="2051438" cy="30396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8284407" y="3928214"/>
                <a:ext cx="492122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b="1" dirty="0" smtClean="0">
                    <a:solidFill>
                      <a:srgbClr val="FF0000"/>
                    </a:solidFill>
                  </a:rPr>
                  <a:t>- 1</a:t>
                </a:r>
                <a14:m>
                  <m:oMath xmlns:m="http://schemas.openxmlformats.org/officeDocument/2006/math">
                    <m:r>
                      <a:rPr lang="en-US" b="1" i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/</m:t>
                    </m:r>
                    <m:r>
                      <a:rPr lang="en-US" b="1" i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𝟐</m:t>
                    </m:r>
                  </m:oMath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84407" y="3928214"/>
                <a:ext cx="492122" cy="276999"/>
              </a:xfrm>
              <a:prstGeom prst="rect">
                <a:avLst/>
              </a:prstGeom>
              <a:blipFill>
                <a:blip r:embed="rId34"/>
                <a:stretch>
                  <a:fillRect l="-29630" t="-28261" r="-16049" b="-50000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" name="Овал 70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5053590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1" grpId="0" animBg="1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112913" y="-13381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64764" y="4473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  <p:extLst>
                  <p:ext uri="{D42A27DB-BD31-4B8C-83A1-F6EECF244321}">
                    <p14:modId xmlns:p14="http://schemas.microsoft.com/office/powerpoint/2010/main" val="340998399"/>
                  </p:ext>
                </p:extLst>
              </p:nvPr>
            </p:nvGraphicFramePr>
            <p:xfrm>
              <a:off x="7103542" y="2925857"/>
              <a:ext cx="308643" cy="50334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7646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3542" y="2925857"/>
                            <a:ext cx="308643" cy="50334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  <p:extLst>
                  <p:ext uri="{D42A27DB-BD31-4B8C-83A1-F6EECF244321}">
                    <p14:modId xmlns:p14="http://schemas.microsoft.com/office/powerpoint/2010/main" val="1600643501"/>
                  </p:ext>
                </p:extLst>
              </p:nvPr>
            </p:nvGraphicFramePr>
            <p:xfrm>
              <a:off x="10091520" y="3429199"/>
              <a:ext cx="195806" cy="46794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7647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520" y="3429199"/>
                            <a:ext cx="195806" cy="46794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626940251"/>
                  </p:ext>
                </p:extLst>
              </p:nvPr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7648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277624522"/>
                  </p:ext>
                </p:extLst>
              </p:nvPr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7649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587311887"/>
                  </p:ext>
                </p:extLst>
              </p:nvPr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7650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74089" y="60356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96114" y="447833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740444232"/>
                  </p:ext>
                </p:extLst>
              </p:nvPr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7651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598837613"/>
                  </p:ext>
                </p:extLst>
              </p:nvPr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7652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186187103"/>
                  </p:ext>
                </p:extLst>
              </p:nvPr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7653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934603231"/>
                  </p:ext>
                </p:extLst>
              </p:nvPr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7654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9776649"/>
                  </p:ext>
                </p:extLst>
              </p:nvPr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7655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41716037"/>
                  </p:ext>
                </p:extLst>
              </p:nvPr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7656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72867899"/>
                  </p:ext>
                </p:extLst>
              </p:nvPr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7657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694141952"/>
                  </p:ext>
                </p:extLst>
              </p:nvPr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7658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871261708"/>
                  </p:ext>
                </p:extLst>
              </p:nvPr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7659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40685438"/>
                  </p:ext>
                </p:extLst>
              </p:nvPr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7660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3947298" cy="110799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sin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sSup>
                                <m:sSup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330</m:t>
                                  </m:r>
                                </m:e>
                                <m:sup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sup>
                              </m:sSup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3947298" cy="1107996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>
            <a:stCxn id="19502" idx="6"/>
          </p:cNvCxnSpPr>
          <p:nvPr/>
        </p:nvCxnSpPr>
        <p:spPr>
          <a:xfrm flipH="1" flipV="1">
            <a:off x="8841457" y="4101244"/>
            <a:ext cx="2051438" cy="30396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8284407" y="3928214"/>
                <a:ext cx="492122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b="1" dirty="0" smtClean="0">
                    <a:solidFill>
                      <a:srgbClr val="FF0000"/>
                    </a:solidFill>
                  </a:rPr>
                  <a:t>- 1</a:t>
                </a:r>
                <a14:m>
                  <m:oMath xmlns:m="http://schemas.openxmlformats.org/officeDocument/2006/math">
                    <m:r>
                      <a:rPr lang="en-US" b="1" i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/</m:t>
                    </m:r>
                    <m:r>
                      <a:rPr lang="en-US" b="1" i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𝟐</m:t>
                    </m:r>
                  </m:oMath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84407" y="3928214"/>
                <a:ext cx="492122" cy="276999"/>
              </a:xfrm>
              <a:prstGeom prst="rect">
                <a:avLst/>
              </a:prstGeom>
              <a:blipFill>
                <a:blip r:embed="rId34"/>
                <a:stretch>
                  <a:fillRect l="-29630" t="-28261" r="-16049" b="-50000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" name="Овал 70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8013481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1" grpId="0" animBg="1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112913" y="-13381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64764" y="4473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  <p:extLst>
                  <p:ext uri="{D42A27DB-BD31-4B8C-83A1-F6EECF244321}">
                    <p14:modId xmlns:p14="http://schemas.microsoft.com/office/powerpoint/2010/main" val="340998399"/>
                  </p:ext>
                </p:extLst>
              </p:nvPr>
            </p:nvGraphicFramePr>
            <p:xfrm>
              <a:off x="7103542" y="2925857"/>
              <a:ext cx="308643" cy="50334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944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3542" y="2925857"/>
                            <a:ext cx="308643" cy="50334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  <p:extLst>
                  <p:ext uri="{D42A27DB-BD31-4B8C-83A1-F6EECF244321}">
                    <p14:modId xmlns:p14="http://schemas.microsoft.com/office/powerpoint/2010/main" val="1600643501"/>
                  </p:ext>
                </p:extLst>
              </p:nvPr>
            </p:nvGraphicFramePr>
            <p:xfrm>
              <a:off x="10091520" y="3429199"/>
              <a:ext cx="195806" cy="46794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945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520" y="3429199"/>
                            <a:ext cx="195806" cy="46794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626940251"/>
                  </p:ext>
                </p:extLst>
              </p:nvPr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946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277624522"/>
                  </p:ext>
                </p:extLst>
              </p:nvPr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947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587311887"/>
                  </p:ext>
                </p:extLst>
              </p:nvPr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948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74089" y="60356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96114" y="447833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740444232"/>
                  </p:ext>
                </p:extLst>
              </p:nvPr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949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598837613"/>
                  </p:ext>
                </p:extLst>
              </p:nvPr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950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186187103"/>
                  </p:ext>
                </p:extLst>
              </p:nvPr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951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934603231"/>
                  </p:ext>
                </p:extLst>
              </p:nvPr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952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9776649"/>
                  </p:ext>
                </p:extLst>
              </p:nvPr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953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41716037"/>
                  </p:ext>
                </p:extLst>
              </p:nvPr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954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72867899"/>
                  </p:ext>
                </p:extLst>
              </p:nvPr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955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694141952"/>
                  </p:ext>
                </p:extLst>
              </p:nvPr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956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871261708"/>
                  </p:ext>
                </p:extLst>
              </p:nvPr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957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40685438"/>
                  </p:ext>
                </p:extLst>
              </p:nvPr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958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3548087" cy="2374433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sin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7</m:t>
                                  </m:r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𝜋</m:t>
                                  </m:r>
                                </m:num>
                                <m:den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4</m:t>
                                  </m:r>
                                </m:den>
                              </m:f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3548087" cy="2374433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>
            <a:stCxn id="19525" idx="1"/>
          </p:cNvCxnSpPr>
          <p:nvPr/>
        </p:nvCxnSpPr>
        <p:spPr>
          <a:xfrm flipH="1" flipV="1">
            <a:off x="8868089" y="4582239"/>
            <a:ext cx="1589686" cy="12996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8033021" y="4404151"/>
                <a:ext cx="767133" cy="3096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ad>
                        <m:radPr>
                          <m:degHide m:val="on"/>
                          <m:ctrlPr>
                            <a:rPr lang="en-US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US" b="1" i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𝟐</m:t>
                          </m:r>
                        </m:e>
                      </m:rad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/</m:t>
                      </m:r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𝟐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033021" y="4404151"/>
                <a:ext cx="767133" cy="309637"/>
              </a:xfrm>
              <a:prstGeom prst="rect">
                <a:avLst/>
              </a:prstGeom>
              <a:blipFill>
                <a:blip r:embed="rId34"/>
                <a:stretch>
                  <a:fillRect l="-1587" r="-7143" b="-31373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" name="Овал 70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1085425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1" grpId="0" animBg="1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112913" y="-13381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64764" y="4473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  <p:extLst>
                  <p:ext uri="{D42A27DB-BD31-4B8C-83A1-F6EECF244321}">
                    <p14:modId xmlns:p14="http://schemas.microsoft.com/office/powerpoint/2010/main" val="340998399"/>
                  </p:ext>
                </p:extLst>
              </p:nvPr>
            </p:nvGraphicFramePr>
            <p:xfrm>
              <a:off x="7103542" y="2925857"/>
              <a:ext cx="308643" cy="50334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1153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3542" y="2925857"/>
                            <a:ext cx="308643" cy="50334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  <p:extLst>
                  <p:ext uri="{D42A27DB-BD31-4B8C-83A1-F6EECF244321}">
                    <p14:modId xmlns:p14="http://schemas.microsoft.com/office/powerpoint/2010/main" val="1600643501"/>
                  </p:ext>
                </p:extLst>
              </p:nvPr>
            </p:nvGraphicFramePr>
            <p:xfrm>
              <a:off x="10091520" y="3429199"/>
              <a:ext cx="195806" cy="46794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1154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520" y="3429199"/>
                            <a:ext cx="195806" cy="46794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626940251"/>
                  </p:ext>
                </p:extLst>
              </p:nvPr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1155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277624522"/>
                  </p:ext>
                </p:extLst>
              </p:nvPr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1156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587311887"/>
                  </p:ext>
                </p:extLst>
              </p:nvPr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1157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74089" y="60356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96114" y="447833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740444232"/>
                  </p:ext>
                </p:extLst>
              </p:nvPr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1158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598837613"/>
                  </p:ext>
                </p:extLst>
              </p:nvPr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1159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186187103"/>
                  </p:ext>
                </p:extLst>
              </p:nvPr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1160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934603231"/>
                  </p:ext>
                </p:extLst>
              </p:nvPr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1161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9776649"/>
                  </p:ext>
                </p:extLst>
              </p:nvPr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1162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41716037"/>
                  </p:ext>
                </p:extLst>
              </p:nvPr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1163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72867899"/>
                  </p:ext>
                </p:extLst>
              </p:nvPr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1164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694141952"/>
                  </p:ext>
                </p:extLst>
              </p:nvPr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1165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871261708"/>
                  </p:ext>
                </p:extLst>
              </p:nvPr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1166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40685438"/>
                  </p:ext>
                </p:extLst>
              </p:nvPr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1167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3718006" cy="188846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sin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f>
                                <m:f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𝜋</m:t>
                                  </m:r>
                                </m:num>
                                <m:den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4</m:t>
                                  </m:r>
                                </m:den>
                              </m:f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3718006" cy="1888466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>
            <a:stCxn id="19525" idx="1"/>
          </p:cNvCxnSpPr>
          <p:nvPr/>
        </p:nvCxnSpPr>
        <p:spPr>
          <a:xfrm flipH="1" flipV="1">
            <a:off x="8868089" y="4582239"/>
            <a:ext cx="1589686" cy="12996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8033021" y="4404151"/>
                <a:ext cx="767133" cy="3096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ad>
                        <m:radPr>
                          <m:degHide m:val="on"/>
                          <m:ctrlPr>
                            <a:rPr lang="en-US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US" b="1" i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𝟐</m:t>
                          </m:r>
                        </m:e>
                      </m:rad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/</m:t>
                      </m:r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𝟐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033021" y="4404151"/>
                <a:ext cx="767133" cy="309637"/>
              </a:xfrm>
              <a:prstGeom prst="rect">
                <a:avLst/>
              </a:prstGeom>
              <a:blipFill>
                <a:blip r:embed="rId34"/>
                <a:stretch>
                  <a:fillRect l="-1587" r="-7143" b="-31373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" name="Овал 70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2247592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1" grpId="0" animBg="1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112913" y="-13381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64764" y="4473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  <p:extLst>
                  <p:ext uri="{D42A27DB-BD31-4B8C-83A1-F6EECF244321}">
                    <p14:modId xmlns:p14="http://schemas.microsoft.com/office/powerpoint/2010/main" val="340998399"/>
                  </p:ext>
                </p:extLst>
              </p:nvPr>
            </p:nvGraphicFramePr>
            <p:xfrm>
              <a:off x="7103542" y="2925857"/>
              <a:ext cx="308643" cy="50334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8670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3542" y="2925857"/>
                            <a:ext cx="308643" cy="50334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  <p:extLst>
                  <p:ext uri="{D42A27DB-BD31-4B8C-83A1-F6EECF244321}">
                    <p14:modId xmlns:p14="http://schemas.microsoft.com/office/powerpoint/2010/main" val="1600643501"/>
                  </p:ext>
                </p:extLst>
              </p:nvPr>
            </p:nvGraphicFramePr>
            <p:xfrm>
              <a:off x="10091520" y="3429199"/>
              <a:ext cx="195806" cy="46794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8671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520" y="3429199"/>
                            <a:ext cx="195806" cy="46794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626940251"/>
                  </p:ext>
                </p:extLst>
              </p:nvPr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8672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277624522"/>
                  </p:ext>
                </p:extLst>
              </p:nvPr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8673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587311887"/>
                  </p:ext>
                </p:extLst>
              </p:nvPr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8674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74089" y="60356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96114" y="447833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740444232"/>
                  </p:ext>
                </p:extLst>
              </p:nvPr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8675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598837613"/>
                  </p:ext>
                </p:extLst>
              </p:nvPr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8676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186187103"/>
                  </p:ext>
                </p:extLst>
              </p:nvPr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8677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934603231"/>
                  </p:ext>
                </p:extLst>
              </p:nvPr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8678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9776649"/>
                  </p:ext>
                </p:extLst>
              </p:nvPr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8679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41716037"/>
                  </p:ext>
                </p:extLst>
              </p:nvPr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8680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72867899"/>
                  </p:ext>
                </p:extLst>
              </p:nvPr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8681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694141952"/>
                  </p:ext>
                </p:extLst>
              </p:nvPr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8682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871261708"/>
                  </p:ext>
                </p:extLst>
              </p:nvPr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8683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40685438"/>
                  </p:ext>
                </p:extLst>
              </p:nvPr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8684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3947298" cy="110799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sin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sSup>
                                <m:sSup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315</m:t>
                                  </m:r>
                                </m:e>
                                <m:sup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sup>
                              </m:sSup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3947298" cy="1107996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>
            <a:stCxn id="19525" idx="1"/>
          </p:cNvCxnSpPr>
          <p:nvPr/>
        </p:nvCxnSpPr>
        <p:spPr>
          <a:xfrm flipH="1" flipV="1">
            <a:off x="8868089" y="4582239"/>
            <a:ext cx="1589686" cy="12996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8033021" y="4404151"/>
                <a:ext cx="767133" cy="3096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ad>
                        <m:radPr>
                          <m:degHide m:val="on"/>
                          <m:ctrlPr>
                            <a:rPr lang="en-US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US" b="1" i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𝟐</m:t>
                          </m:r>
                        </m:e>
                      </m:rad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/</m:t>
                      </m:r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𝟐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033021" y="4404151"/>
                <a:ext cx="767133" cy="309637"/>
              </a:xfrm>
              <a:prstGeom prst="rect">
                <a:avLst/>
              </a:prstGeom>
              <a:blipFill>
                <a:blip r:embed="rId34"/>
                <a:stretch>
                  <a:fillRect l="-1587" r="-7143" b="-31373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" name="Овал 70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342852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1" grpId="0" animBg="1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241701" y="-58457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64764" y="4473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</p:nvPr>
            </p:nvGraphicFramePr>
            <p:xfrm>
              <a:off x="7104509" y="2926293"/>
              <a:ext cx="307537" cy="502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6228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4509" y="2926293"/>
                            <a:ext cx="307537" cy="502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</p:nvPr>
            </p:nvGraphicFramePr>
            <p:xfrm>
              <a:off x="10091381" y="3428530"/>
              <a:ext cx="196912" cy="469049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6229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381" y="3428530"/>
                            <a:ext cx="196912" cy="469049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/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6230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/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6231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/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6232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74089" y="60356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15286" y="4426813"/>
                <a:ext cx="168139" cy="168139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/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6233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/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6234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/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6235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/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6236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/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6237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/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6238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/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6239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/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6240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/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6241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/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6242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3415807" cy="110799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cos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  <m:t>𝜋</m:t>
                              </m:r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3415807" cy="1107996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6287578" y="3113713"/>
                <a:ext cx="363882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US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287578" y="3113713"/>
                <a:ext cx="363882" cy="276999"/>
              </a:xfrm>
              <a:prstGeom prst="rect">
                <a:avLst/>
              </a:prstGeom>
              <a:blipFill>
                <a:blip r:embed="rId34"/>
                <a:stretch>
                  <a:fillRect l="-1667" r="-16667" b="-6667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9" name="Овал 68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441867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69" grpId="0" animBg="1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112913" y="-13381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64764" y="4473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  <p:extLst>
                  <p:ext uri="{D42A27DB-BD31-4B8C-83A1-F6EECF244321}">
                    <p14:modId xmlns:p14="http://schemas.microsoft.com/office/powerpoint/2010/main" val="340998399"/>
                  </p:ext>
                </p:extLst>
              </p:nvPr>
            </p:nvGraphicFramePr>
            <p:xfrm>
              <a:off x="7103542" y="2925857"/>
              <a:ext cx="308643" cy="50334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064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3542" y="2925857"/>
                            <a:ext cx="308643" cy="50334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  <p:extLst>
                  <p:ext uri="{D42A27DB-BD31-4B8C-83A1-F6EECF244321}">
                    <p14:modId xmlns:p14="http://schemas.microsoft.com/office/powerpoint/2010/main" val="1600643501"/>
                  </p:ext>
                </p:extLst>
              </p:nvPr>
            </p:nvGraphicFramePr>
            <p:xfrm>
              <a:off x="10091520" y="3429199"/>
              <a:ext cx="195806" cy="46794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065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520" y="3429199"/>
                            <a:ext cx="195806" cy="46794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626940251"/>
                  </p:ext>
                </p:extLst>
              </p:nvPr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066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277624522"/>
                  </p:ext>
                </p:extLst>
              </p:nvPr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067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587311887"/>
                  </p:ext>
                </p:extLst>
              </p:nvPr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068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74089" y="60356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96114" y="447833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740444232"/>
                  </p:ext>
                </p:extLst>
              </p:nvPr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069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598837613"/>
                  </p:ext>
                </p:extLst>
              </p:nvPr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070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186187103"/>
                  </p:ext>
                </p:extLst>
              </p:nvPr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071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934603231"/>
                  </p:ext>
                </p:extLst>
              </p:nvPr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072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9776649"/>
                  </p:ext>
                </p:extLst>
              </p:nvPr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073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41716037"/>
                  </p:ext>
                </p:extLst>
              </p:nvPr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074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72867899"/>
                  </p:ext>
                </p:extLst>
              </p:nvPr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075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694141952"/>
                  </p:ext>
                </p:extLst>
              </p:nvPr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076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871261708"/>
                  </p:ext>
                </p:extLst>
              </p:nvPr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077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40685438"/>
                  </p:ext>
                </p:extLst>
              </p:nvPr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078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3548087" cy="2374433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sin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5</m:t>
                                  </m:r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𝜋</m:t>
                                  </m:r>
                                </m:num>
                                <m:den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den>
                              </m:f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3548087" cy="2374433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/>
          <p:nvPr/>
        </p:nvCxnSpPr>
        <p:spPr>
          <a:xfrm flipH="1" flipV="1">
            <a:off x="8829596" y="4993436"/>
            <a:ext cx="1116745" cy="16880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8061326" y="4872813"/>
                <a:ext cx="767133" cy="3096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ad>
                        <m:radPr>
                          <m:degHide m:val="on"/>
                          <m:ctrlPr>
                            <a:rPr lang="en-US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US" b="1" i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𝟑</m:t>
                          </m:r>
                        </m:e>
                      </m:rad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/</m:t>
                      </m:r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𝟐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061326" y="4872813"/>
                <a:ext cx="767133" cy="309637"/>
              </a:xfrm>
              <a:prstGeom prst="rect">
                <a:avLst/>
              </a:prstGeom>
              <a:blipFill>
                <a:blip r:embed="rId34"/>
                <a:stretch>
                  <a:fillRect l="-794" r="-7937" b="-31373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" name="Овал 70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3867250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1" grpId="0" animBg="1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112913" y="-13381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64764" y="4473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  <p:extLst>
                  <p:ext uri="{D42A27DB-BD31-4B8C-83A1-F6EECF244321}">
                    <p14:modId xmlns:p14="http://schemas.microsoft.com/office/powerpoint/2010/main" val="340998399"/>
                  </p:ext>
                </p:extLst>
              </p:nvPr>
            </p:nvGraphicFramePr>
            <p:xfrm>
              <a:off x="7103542" y="2925857"/>
              <a:ext cx="308643" cy="50334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3790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3542" y="2925857"/>
                            <a:ext cx="308643" cy="50334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  <p:extLst>
                  <p:ext uri="{D42A27DB-BD31-4B8C-83A1-F6EECF244321}">
                    <p14:modId xmlns:p14="http://schemas.microsoft.com/office/powerpoint/2010/main" val="1600643501"/>
                  </p:ext>
                </p:extLst>
              </p:nvPr>
            </p:nvGraphicFramePr>
            <p:xfrm>
              <a:off x="10091520" y="3429199"/>
              <a:ext cx="195806" cy="46794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3791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520" y="3429199"/>
                            <a:ext cx="195806" cy="46794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626940251"/>
                  </p:ext>
                </p:extLst>
              </p:nvPr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3792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277624522"/>
                  </p:ext>
                </p:extLst>
              </p:nvPr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3793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587311887"/>
                  </p:ext>
                </p:extLst>
              </p:nvPr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3794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74089" y="60356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96114" y="447833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740444232"/>
                  </p:ext>
                </p:extLst>
              </p:nvPr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3795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598837613"/>
                  </p:ext>
                </p:extLst>
              </p:nvPr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3796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186187103"/>
                  </p:ext>
                </p:extLst>
              </p:nvPr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3797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934603231"/>
                  </p:ext>
                </p:extLst>
              </p:nvPr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3798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9776649"/>
                  </p:ext>
                </p:extLst>
              </p:nvPr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3799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41716037"/>
                  </p:ext>
                </p:extLst>
              </p:nvPr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3800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72867899"/>
                  </p:ext>
                </p:extLst>
              </p:nvPr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3801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694141952"/>
                  </p:ext>
                </p:extLst>
              </p:nvPr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3802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871261708"/>
                  </p:ext>
                </p:extLst>
              </p:nvPr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3803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40685438"/>
                  </p:ext>
                </p:extLst>
              </p:nvPr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3804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3548087" cy="2374433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sin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5</m:t>
                                  </m:r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𝜋</m:t>
                                  </m:r>
                                </m:num>
                                <m:den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6</m:t>
                                  </m:r>
                                </m:den>
                              </m:f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3548087" cy="2374433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>
            <a:stCxn id="19530" idx="1"/>
          </p:cNvCxnSpPr>
          <p:nvPr/>
        </p:nvCxnSpPr>
        <p:spPr>
          <a:xfrm flipV="1">
            <a:off x="6899368" y="1934400"/>
            <a:ext cx="1976067" cy="4560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8928729" y="1794191"/>
                <a:ext cx="442429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𝟏</m:t>
                      </m:r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/</m:t>
                      </m:r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𝟐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928729" y="1794191"/>
                <a:ext cx="442429" cy="276999"/>
              </a:xfrm>
              <a:prstGeom prst="rect">
                <a:avLst/>
              </a:prstGeom>
              <a:blipFill>
                <a:blip r:embed="rId34"/>
                <a:stretch>
                  <a:fillRect l="-12500" t="-2174" r="-13889" b="-32609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" name="Овал 70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8999002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1" grpId="0" animBg="1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112913" y="-13381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64764" y="4473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  <p:extLst>
                  <p:ext uri="{D42A27DB-BD31-4B8C-83A1-F6EECF244321}">
                    <p14:modId xmlns:p14="http://schemas.microsoft.com/office/powerpoint/2010/main" val="340998399"/>
                  </p:ext>
                </p:extLst>
              </p:nvPr>
            </p:nvGraphicFramePr>
            <p:xfrm>
              <a:off x="7103542" y="2925857"/>
              <a:ext cx="308643" cy="50334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2177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3542" y="2925857"/>
                            <a:ext cx="308643" cy="50334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  <p:extLst>
                  <p:ext uri="{D42A27DB-BD31-4B8C-83A1-F6EECF244321}">
                    <p14:modId xmlns:p14="http://schemas.microsoft.com/office/powerpoint/2010/main" val="1600643501"/>
                  </p:ext>
                </p:extLst>
              </p:nvPr>
            </p:nvGraphicFramePr>
            <p:xfrm>
              <a:off x="10091520" y="3429199"/>
              <a:ext cx="195806" cy="46794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2178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520" y="3429199"/>
                            <a:ext cx="195806" cy="46794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626940251"/>
                  </p:ext>
                </p:extLst>
              </p:nvPr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2179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277624522"/>
                  </p:ext>
                </p:extLst>
              </p:nvPr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2180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587311887"/>
                  </p:ext>
                </p:extLst>
              </p:nvPr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2181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74089" y="60356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96114" y="447833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740444232"/>
                  </p:ext>
                </p:extLst>
              </p:nvPr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2182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598837613"/>
                  </p:ext>
                </p:extLst>
              </p:nvPr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2183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186187103"/>
                  </p:ext>
                </p:extLst>
              </p:nvPr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2184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934603231"/>
                  </p:ext>
                </p:extLst>
              </p:nvPr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2185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9776649"/>
                  </p:ext>
                </p:extLst>
              </p:nvPr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2186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41716037"/>
                  </p:ext>
                </p:extLst>
              </p:nvPr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2187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72867899"/>
                  </p:ext>
                </p:extLst>
              </p:nvPr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2188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694141952"/>
                  </p:ext>
                </p:extLst>
              </p:nvPr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2189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871261708"/>
                  </p:ext>
                </p:extLst>
              </p:nvPr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2190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40685438"/>
                  </p:ext>
                </p:extLst>
              </p:nvPr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2191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3718006" cy="188846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sin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f>
                                <m:f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𝜋</m:t>
                                  </m:r>
                                </m:num>
                                <m:den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den>
                              </m:f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3718006" cy="1888466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/>
          <p:nvPr/>
        </p:nvCxnSpPr>
        <p:spPr>
          <a:xfrm flipH="1" flipV="1">
            <a:off x="8829596" y="4993436"/>
            <a:ext cx="1116745" cy="16880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8061326" y="4872813"/>
                <a:ext cx="767133" cy="3096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ad>
                        <m:radPr>
                          <m:degHide m:val="on"/>
                          <m:ctrlPr>
                            <a:rPr lang="en-US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US" b="1" i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𝟑</m:t>
                          </m:r>
                        </m:e>
                      </m:rad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/</m:t>
                      </m:r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𝟐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061326" y="4872813"/>
                <a:ext cx="767133" cy="309637"/>
              </a:xfrm>
              <a:prstGeom prst="rect">
                <a:avLst/>
              </a:prstGeom>
              <a:blipFill>
                <a:blip r:embed="rId34"/>
                <a:stretch>
                  <a:fillRect l="-794" r="-7937" b="-31373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" name="Овал 70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330004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1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3554499" cy="2374433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ctg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7</m:t>
                                  </m:r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𝜋</m:t>
                                  </m:r>
                                </m:num>
                                <m:den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6</m:t>
                                  </m:r>
                                </m:den>
                              </m:f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3554499" cy="2374433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/>
          <p:nvPr/>
        </p:nvCxnSpPr>
        <p:spPr>
          <a:xfrm flipV="1">
            <a:off x="7084182" y="2381071"/>
            <a:ext cx="4303990" cy="2382774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11128036" y="2015167"/>
                <a:ext cx="342337" cy="3096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ad>
                        <m:radPr>
                          <m:degHide m:val="on"/>
                          <m:ctrlPr>
                            <a:rPr lang="en-US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US" b="1" i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𝟑</m:t>
                          </m:r>
                        </m:e>
                      </m:rad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28036" y="2015167"/>
                <a:ext cx="342337" cy="309637"/>
              </a:xfrm>
              <a:prstGeom prst="rect">
                <a:avLst/>
              </a:prstGeom>
              <a:blipFill>
                <a:blip r:embed="rId4"/>
                <a:stretch>
                  <a:fillRect r="-15789" b="-8000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6" name="Группа 15"/>
          <p:cNvGrpSpPr/>
          <p:nvPr/>
        </p:nvGrpSpPr>
        <p:grpSpPr>
          <a:xfrm>
            <a:off x="4951995" y="1794579"/>
            <a:ext cx="7038236" cy="4359924"/>
            <a:chOff x="6158866" y="1704426"/>
            <a:chExt cx="7038236" cy="4359924"/>
          </a:xfrm>
        </p:grpSpPr>
        <p:grpSp>
          <p:nvGrpSpPr>
            <p:cNvPr id="4" name="Группа 3"/>
            <p:cNvGrpSpPr/>
            <p:nvPr/>
          </p:nvGrpSpPr>
          <p:grpSpPr>
            <a:xfrm>
              <a:off x="6980350" y="1704426"/>
              <a:ext cx="4806748" cy="4359924"/>
              <a:chOff x="5995832" y="2393112"/>
              <a:chExt cx="4664365" cy="4230777"/>
            </a:xfrm>
          </p:grpSpPr>
          <p:sp>
            <p:nvSpPr>
              <p:cNvPr id="19461" name="Oval 5"/>
              <p:cNvSpPr>
                <a:spLocks noChangeArrowheads="1"/>
              </p:cNvSpPr>
              <p:nvPr/>
            </p:nvSpPr>
            <p:spPr bwMode="auto">
              <a:xfrm>
                <a:off x="7034213" y="2960689"/>
                <a:ext cx="3167062" cy="3095625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marL="342900" indent="-342900">
                  <a:spcBef>
                    <a:spcPct val="20000"/>
                  </a:spcBef>
                  <a:buClr>
                    <a:schemeClr val="tx1"/>
                  </a:buClr>
                  <a:buSzPct val="75000"/>
                  <a:buFont typeface="Wingdings" panose="05000000000000000000" pitchFamily="2" charset="2"/>
                  <a:buChar char="l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tx1"/>
                  </a:buClr>
                  <a:buSzPct val="7500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tx1"/>
                  </a:buClr>
                  <a:buSzPct val="75000"/>
                  <a:buFont typeface="Wingdings" panose="05000000000000000000" pitchFamily="2" charset="2"/>
                  <a:buChar char="l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tx1"/>
                  </a:buClr>
                  <a:buSzPct val="80000"/>
                  <a:buChar char="–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ru-RU" altLang="ru-RU" sz="2400"/>
                  <a:t>                       </a:t>
                </a:r>
              </a:p>
            </p:txBody>
          </p:sp>
          <p:grpSp>
            <p:nvGrpSpPr>
              <p:cNvPr id="3" name="Группа 2"/>
              <p:cNvGrpSpPr/>
              <p:nvPr/>
            </p:nvGrpSpPr>
            <p:grpSpPr>
              <a:xfrm>
                <a:off x="5995832" y="2393112"/>
                <a:ext cx="4664365" cy="4230777"/>
                <a:chOff x="6003635" y="2384426"/>
                <a:chExt cx="4664365" cy="4230777"/>
              </a:xfrm>
            </p:grpSpPr>
            <p:sp>
              <p:nvSpPr>
                <p:cNvPr id="19462" name="Line 6"/>
                <p:cNvSpPr>
                  <a:spLocks noChangeShapeType="1"/>
                </p:cNvSpPr>
                <p:nvPr/>
              </p:nvSpPr>
              <p:spPr bwMode="auto">
                <a:xfrm flipV="1">
                  <a:off x="8616950" y="2457450"/>
                  <a:ext cx="0" cy="381635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463" name="Line 7"/>
                <p:cNvSpPr>
                  <a:spLocks noChangeShapeType="1"/>
                </p:cNvSpPr>
                <p:nvPr/>
              </p:nvSpPr>
              <p:spPr bwMode="auto">
                <a:xfrm>
                  <a:off x="6499224" y="4491038"/>
                  <a:ext cx="4105275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464" name="Rectangle 8"/>
                <p:cNvSpPr>
                  <a:spLocks noChangeArrowheads="1"/>
                </p:cNvSpPr>
                <p:nvPr/>
              </p:nvSpPr>
              <p:spPr bwMode="auto">
                <a:xfrm>
                  <a:off x="10306050" y="4437063"/>
                  <a:ext cx="361950" cy="3667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i="1"/>
                    <a:t>x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5" name="Rectangle 9"/>
                <p:cNvSpPr>
                  <a:spLocks noChangeArrowheads="1"/>
                </p:cNvSpPr>
                <p:nvPr/>
              </p:nvSpPr>
              <p:spPr bwMode="auto">
                <a:xfrm>
                  <a:off x="8328025" y="2384426"/>
                  <a:ext cx="361950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i="1"/>
                    <a:t>y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6" name="Rectangle 10"/>
                <p:cNvSpPr>
                  <a:spLocks noChangeArrowheads="1"/>
                </p:cNvSpPr>
                <p:nvPr/>
              </p:nvSpPr>
              <p:spPr bwMode="auto">
                <a:xfrm>
                  <a:off x="8401051" y="4508501"/>
                  <a:ext cx="346075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sz="1400"/>
                    <a:t>0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7" name="Rectangle 11"/>
                <p:cNvSpPr>
                  <a:spLocks noChangeArrowheads="1"/>
                </p:cNvSpPr>
                <p:nvPr/>
              </p:nvSpPr>
              <p:spPr bwMode="auto">
                <a:xfrm>
                  <a:off x="8378825" y="2637492"/>
                  <a:ext cx="346075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sz="1400" dirty="0"/>
                    <a:t>1</a:t>
                  </a:r>
                  <a:r>
                    <a:rPr lang="ru-RU" altLang="ru-RU" dirty="0"/>
                    <a:t> </a:t>
                  </a:r>
                </a:p>
              </p:txBody>
            </p:sp>
            <p:graphicFrame>
              <p:nvGraphicFramePr>
                <p:cNvPr id="143364" name="Object 4"/>
                <p:cNvGraphicFramePr>
                  <a:graphicFrameLocks noGrp="1" noChangeAspect="1"/>
                </p:cNvGraphicFramePr>
                <p:nvPr>
                  <p:ph sz="quarter" idx="2"/>
                </p:nvPr>
              </p:nvGraphicFramePr>
              <p:xfrm>
                <a:off x="7103786" y="2925990"/>
                <a:ext cx="308095" cy="503736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4731" name="Equation" r:id="rId5" imgW="241195" imgH="393529" progId="Equation.DSMT4">
                        <p:embed/>
                      </p:oleObj>
                    </mc:Choice>
                    <mc:Fallback>
                      <p:oleObj name="Equation" r:id="rId5" imgW="241195" imgH="393529" progId="Equation.DSMT4">
                        <p:embed/>
                        <p:pic>
                          <p:nvPicPr>
                            <p:cNvPr id="143364" name="Object 4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103786" y="2925990"/>
                              <a:ext cx="308095" cy="503736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16" name="Object 56"/>
                <p:cNvGraphicFramePr>
                  <a:graphicFrameLocks noGrp="1" noChangeAspect="1"/>
                </p:cNvGraphicFramePr>
                <p:nvPr>
                  <p:ph sz="quarter" idx="3"/>
                </p:nvPr>
              </p:nvGraphicFramePr>
              <p:xfrm>
                <a:off x="10092309" y="3429727"/>
                <a:ext cx="195640" cy="46830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4732" name="Equation" r:id="rId7" imgW="164957" imgH="393359" progId="Equation.DSMT4">
                        <p:embed/>
                      </p:oleObj>
                    </mc:Choice>
                    <mc:Fallback>
                      <p:oleObj name="Equation" r:id="rId7" imgW="164957" imgH="393359" progId="Equation.DSMT4">
                        <p:embed/>
                        <p:pic>
                          <p:nvPicPr>
                            <p:cNvPr id="143416" name="Object 56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0092309" y="3429727"/>
                              <a:ext cx="195640" cy="46830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69" name="Oval 13"/>
                <p:cNvSpPr>
                  <a:spLocks noChangeArrowheads="1"/>
                </p:cNvSpPr>
                <p:nvPr/>
              </p:nvSpPr>
              <p:spPr bwMode="auto">
                <a:xfrm>
                  <a:off x="10164764" y="44735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78" name="Oval 18"/>
                <p:cNvSpPr>
                  <a:spLocks noChangeArrowheads="1"/>
                </p:cNvSpPr>
                <p:nvPr/>
              </p:nvSpPr>
              <p:spPr bwMode="auto">
                <a:xfrm>
                  <a:off x="9685339" y="3357564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79" name="Oval 19"/>
                <p:cNvSpPr>
                  <a:spLocks noChangeArrowheads="1"/>
                </p:cNvSpPr>
                <p:nvPr/>
              </p:nvSpPr>
              <p:spPr bwMode="auto">
                <a:xfrm>
                  <a:off x="7473950" y="3378200"/>
                  <a:ext cx="71438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76" name="Rectangle 20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381" name="Object 21"/>
                <p:cNvGraphicFramePr>
                  <a:graphicFrameLocks noChangeAspect="1"/>
                </p:cNvGraphicFramePr>
                <p:nvPr/>
              </p:nvGraphicFramePr>
              <p:xfrm>
                <a:off x="9832975" y="2930526"/>
                <a:ext cx="217488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4733" name="Equation" r:id="rId9" imgW="164957" imgH="393359" progId="Equation.DSMT4">
                        <p:embed/>
                      </p:oleObj>
                    </mc:Choice>
                    <mc:Fallback>
                      <p:oleObj name="Equation" r:id="rId9" imgW="164957" imgH="393359" progId="Equation.DSMT4">
                        <p:embed/>
                        <p:pic>
                          <p:nvPicPr>
                            <p:cNvPr id="143381" name="Object 21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832975" y="2930526"/>
                              <a:ext cx="217488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78" name="Rectangle 22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79" name="Rectangle 23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80" name="Rectangle 25"/>
                <p:cNvSpPr>
                  <a:spLocks noChangeArrowheads="1"/>
                </p:cNvSpPr>
                <p:nvPr/>
              </p:nvSpPr>
              <p:spPr bwMode="auto">
                <a:xfrm>
                  <a:off x="6003635" y="3049866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87" name="Oval 27"/>
                <p:cNvSpPr>
                  <a:spLocks noChangeArrowheads="1"/>
                </p:cNvSpPr>
                <p:nvPr/>
              </p:nvSpPr>
              <p:spPr bwMode="auto">
                <a:xfrm>
                  <a:off x="9688514" y="5564189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88" name="Oval 28"/>
                <p:cNvSpPr>
                  <a:spLocks noChangeArrowheads="1"/>
                </p:cNvSpPr>
                <p:nvPr/>
              </p:nvSpPr>
              <p:spPr bwMode="auto">
                <a:xfrm>
                  <a:off x="7477125" y="556418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389" name="Object 29"/>
                <p:cNvGraphicFramePr>
                  <a:graphicFrameLocks noChangeAspect="1"/>
                </p:cNvGraphicFramePr>
                <p:nvPr/>
              </p:nvGraphicFramePr>
              <p:xfrm>
                <a:off x="7081839" y="5583239"/>
                <a:ext cx="307975" cy="50323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4734" name="Equation" r:id="rId11" imgW="241195" imgH="393529" progId="Equation.DSMT4">
                        <p:embed/>
                      </p:oleObj>
                    </mc:Choice>
                    <mc:Fallback>
                      <p:oleObj name="Equation" r:id="rId11" imgW="241195" imgH="393529" progId="Equation.DSMT4">
                        <p:embed/>
                        <p:pic>
                          <p:nvPicPr>
                            <p:cNvPr id="143389" name="Object 29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081839" y="5583239"/>
                              <a:ext cx="307975" cy="503237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390" name="Object 30"/>
                <p:cNvGraphicFramePr>
                  <a:graphicFrameLocks noChangeAspect="1"/>
                </p:cNvGraphicFramePr>
                <p:nvPr/>
              </p:nvGraphicFramePr>
              <p:xfrm>
                <a:off x="9815513" y="5575301"/>
                <a:ext cx="315912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4735" name="Equation" r:id="rId13" imgW="241195" imgH="393529" progId="Equation.DSMT4">
                        <p:embed/>
                      </p:oleObj>
                    </mc:Choice>
                    <mc:Fallback>
                      <p:oleObj name="Equation" r:id="rId13" imgW="241195" imgH="393529" progId="Equation.DSMT4">
                        <p:embed/>
                        <p:pic>
                          <p:nvPicPr>
                            <p:cNvPr id="143390" name="Object 30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815513" y="5575301"/>
                              <a:ext cx="315912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89" name="Line 37"/>
                <p:cNvSpPr>
                  <a:spLocks noChangeShapeType="1"/>
                </p:cNvSpPr>
                <p:nvPr/>
              </p:nvSpPr>
              <p:spPr bwMode="auto">
                <a:xfrm>
                  <a:off x="8509000" y="4437063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3398" name="Line 38"/>
                <p:cNvSpPr>
                  <a:spLocks noChangeShapeType="1"/>
                </p:cNvSpPr>
                <p:nvPr/>
              </p:nvSpPr>
              <p:spPr bwMode="auto">
                <a:xfrm flipV="1">
                  <a:off x="7521575" y="3432176"/>
                  <a:ext cx="2160588" cy="215741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3399" name="Line 39"/>
                <p:cNvSpPr>
                  <a:spLocks noChangeShapeType="1"/>
                </p:cNvSpPr>
                <p:nvPr/>
              </p:nvSpPr>
              <p:spPr bwMode="auto">
                <a:xfrm flipH="1" flipV="1">
                  <a:off x="7515225" y="3402013"/>
                  <a:ext cx="2184400" cy="21891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2" name="Line 40"/>
                <p:cNvSpPr>
                  <a:spLocks noChangeShapeType="1"/>
                </p:cNvSpPr>
                <p:nvPr/>
              </p:nvSpPr>
              <p:spPr bwMode="auto">
                <a:xfrm flipV="1">
                  <a:off x="9372600" y="3141663"/>
                  <a:ext cx="0" cy="27352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3" name="Oval 41"/>
                <p:cNvSpPr>
                  <a:spLocks noChangeArrowheads="1"/>
                </p:cNvSpPr>
                <p:nvPr/>
              </p:nvSpPr>
              <p:spPr bwMode="auto">
                <a:xfrm>
                  <a:off x="9336089" y="3105150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4" name="Oval 42"/>
                <p:cNvSpPr>
                  <a:spLocks noChangeArrowheads="1"/>
                </p:cNvSpPr>
                <p:nvPr/>
              </p:nvSpPr>
              <p:spPr bwMode="auto">
                <a:xfrm>
                  <a:off x="9336089" y="5842000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5" name="Line 43"/>
                <p:cNvSpPr>
                  <a:spLocks noChangeShapeType="1"/>
                </p:cNvSpPr>
                <p:nvPr/>
              </p:nvSpPr>
              <p:spPr bwMode="auto">
                <a:xfrm flipV="1">
                  <a:off x="7859713" y="3141663"/>
                  <a:ext cx="0" cy="27352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6" name="Oval 45"/>
                <p:cNvSpPr>
                  <a:spLocks noChangeArrowheads="1"/>
                </p:cNvSpPr>
                <p:nvPr/>
              </p:nvSpPr>
              <p:spPr bwMode="auto">
                <a:xfrm>
                  <a:off x="7823200" y="311308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7" name="Oval 46"/>
                <p:cNvSpPr>
                  <a:spLocks noChangeArrowheads="1"/>
                </p:cNvSpPr>
                <p:nvPr/>
              </p:nvSpPr>
              <p:spPr bwMode="auto">
                <a:xfrm>
                  <a:off x="7823200" y="5827714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8" name="Line 47"/>
                <p:cNvSpPr>
                  <a:spLocks noChangeShapeType="1"/>
                </p:cNvSpPr>
                <p:nvPr/>
              </p:nvSpPr>
              <p:spPr bwMode="auto">
                <a:xfrm>
                  <a:off x="7248526" y="3752850"/>
                  <a:ext cx="2735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9" name="Line 48"/>
                <p:cNvSpPr>
                  <a:spLocks noChangeShapeType="1"/>
                </p:cNvSpPr>
                <p:nvPr/>
              </p:nvSpPr>
              <p:spPr bwMode="auto">
                <a:xfrm>
                  <a:off x="7248526" y="5265738"/>
                  <a:ext cx="2735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00" name="Oval 49"/>
                <p:cNvSpPr>
                  <a:spLocks noChangeArrowheads="1"/>
                </p:cNvSpPr>
                <p:nvPr/>
              </p:nvSpPr>
              <p:spPr bwMode="auto">
                <a:xfrm>
                  <a:off x="7204075" y="371633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1" name="Oval 51"/>
                <p:cNvSpPr>
                  <a:spLocks noChangeArrowheads="1"/>
                </p:cNvSpPr>
                <p:nvPr/>
              </p:nvSpPr>
              <p:spPr bwMode="auto">
                <a:xfrm>
                  <a:off x="7204075" y="522763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2" name="Oval 52"/>
                <p:cNvSpPr>
                  <a:spLocks noChangeArrowheads="1"/>
                </p:cNvSpPr>
                <p:nvPr/>
              </p:nvSpPr>
              <p:spPr bwMode="auto">
                <a:xfrm>
                  <a:off x="9959975" y="5237164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3" name="Oval 53"/>
                <p:cNvSpPr>
                  <a:spLocks noChangeArrowheads="1"/>
                </p:cNvSpPr>
                <p:nvPr/>
              </p:nvSpPr>
              <p:spPr bwMode="auto">
                <a:xfrm>
                  <a:off x="8580439" y="29241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4" name="Oval 54"/>
                <p:cNvSpPr>
                  <a:spLocks noChangeArrowheads="1"/>
                </p:cNvSpPr>
                <p:nvPr/>
              </p:nvSpPr>
              <p:spPr bwMode="auto">
                <a:xfrm>
                  <a:off x="8574089" y="60356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5" name="Oval 55"/>
                <p:cNvSpPr>
                  <a:spLocks noChangeArrowheads="1"/>
                </p:cNvSpPr>
                <p:nvPr/>
              </p:nvSpPr>
              <p:spPr bwMode="auto">
                <a:xfrm>
                  <a:off x="6996114" y="4478339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418" name="Object 58"/>
                <p:cNvGraphicFramePr>
                  <a:graphicFrameLocks noChangeAspect="1"/>
                </p:cNvGraphicFramePr>
                <p:nvPr/>
              </p:nvGraphicFramePr>
              <p:xfrm>
                <a:off x="6743701" y="3429000"/>
                <a:ext cx="307975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4736" name="Equation" r:id="rId15" imgW="241195" imgH="393529" progId="Equation.DSMT4">
                        <p:embed/>
                      </p:oleObj>
                    </mc:Choice>
                    <mc:Fallback>
                      <p:oleObj name="Equation" r:id="rId15" imgW="241195" imgH="393529" progId="Equation.DSMT4">
                        <p:embed/>
                        <p:pic>
                          <p:nvPicPr>
                            <p:cNvPr id="143418" name="Object 58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743701" y="3429000"/>
                              <a:ext cx="307975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19" name="Object 59"/>
                <p:cNvGraphicFramePr>
                  <a:graphicFrameLocks noChangeAspect="1"/>
                </p:cNvGraphicFramePr>
                <p:nvPr/>
              </p:nvGraphicFramePr>
              <p:xfrm>
                <a:off x="8688389" y="2384426"/>
                <a:ext cx="217487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4737" name="Equation" r:id="rId17" imgW="164957" imgH="393359" progId="Equation.DSMT4">
                        <p:embed/>
                      </p:oleObj>
                    </mc:Choice>
                    <mc:Fallback>
                      <p:oleObj name="Equation" r:id="rId17" imgW="164957" imgH="393359" progId="Equation.DSMT4">
                        <p:embed/>
                        <p:pic>
                          <p:nvPicPr>
                            <p:cNvPr id="143419" name="Object 59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8688389" y="2384426"/>
                              <a:ext cx="217487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0" name="Object 60"/>
                <p:cNvGraphicFramePr>
                  <a:graphicFrameLocks noChangeAspect="1"/>
                </p:cNvGraphicFramePr>
                <p:nvPr/>
              </p:nvGraphicFramePr>
              <p:xfrm>
                <a:off x="6635750" y="4221163"/>
                <a:ext cx="323850" cy="2032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4738" name="Equation" r:id="rId19" imgW="139700" imgH="139700" progId="Equation.DSMT4">
                        <p:embed/>
                      </p:oleObj>
                    </mc:Choice>
                    <mc:Fallback>
                      <p:oleObj name="Equation" r:id="rId19" imgW="139700" imgH="139700" progId="Equation.DSMT4">
                        <p:embed/>
                        <p:pic>
                          <p:nvPicPr>
                            <p:cNvPr id="143420" name="Object 60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635750" y="4221163"/>
                              <a:ext cx="323850" cy="203200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1" name="Object 61"/>
                <p:cNvGraphicFramePr>
                  <a:graphicFrameLocks noChangeAspect="1"/>
                </p:cNvGraphicFramePr>
                <p:nvPr/>
              </p:nvGraphicFramePr>
              <p:xfrm>
                <a:off x="8326070" y="6111965"/>
                <a:ext cx="309563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4739" name="Equation" r:id="rId21" imgW="241195" imgH="393529" progId="Equation.DSMT4">
                        <p:embed/>
                      </p:oleObj>
                    </mc:Choice>
                    <mc:Fallback>
                      <p:oleObj name="Equation" r:id="rId21" imgW="241195" imgH="393529" progId="Equation.DSMT4">
                        <p:embed/>
                        <p:pic>
                          <p:nvPicPr>
                            <p:cNvPr id="143421" name="Object 61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8326070" y="6111965"/>
                              <a:ext cx="309563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2" name="Object 62"/>
                <p:cNvGraphicFramePr>
                  <a:graphicFrameLocks noChangeAspect="1"/>
                </p:cNvGraphicFramePr>
                <p:nvPr/>
              </p:nvGraphicFramePr>
              <p:xfrm>
                <a:off x="6780213" y="5049839"/>
                <a:ext cx="309562" cy="50323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4740" name="Equation" r:id="rId23" imgW="241195" imgH="393529" progId="Equation.DSMT4">
                        <p:embed/>
                      </p:oleObj>
                    </mc:Choice>
                    <mc:Fallback>
                      <p:oleObj name="Equation" r:id="rId23" imgW="241195" imgH="393529" progId="Equation.DSMT4">
                        <p:embed/>
                        <p:pic>
                          <p:nvPicPr>
                            <p:cNvPr id="143422" name="Object 62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780213" y="5049839"/>
                              <a:ext cx="309562" cy="503237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3" name="Object 63"/>
                <p:cNvGraphicFramePr>
                  <a:graphicFrameLocks noChangeAspect="1"/>
                </p:cNvGraphicFramePr>
                <p:nvPr/>
              </p:nvGraphicFramePr>
              <p:xfrm>
                <a:off x="10171113" y="5070475"/>
                <a:ext cx="374650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4741" name="Equation" r:id="rId25" imgW="291973" imgH="393529" progId="Equation.DSMT4">
                        <p:embed/>
                      </p:oleObj>
                    </mc:Choice>
                    <mc:Fallback>
                      <p:oleObj name="Equation" r:id="rId25" imgW="291973" imgH="393529" progId="Equation.DSMT4">
                        <p:embed/>
                        <p:pic>
                          <p:nvPicPr>
                            <p:cNvPr id="143423" name="Object 63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0171113" y="5070475"/>
                              <a:ext cx="374650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4" name="Object 64"/>
                <p:cNvGraphicFramePr>
                  <a:graphicFrameLocks noChangeAspect="1"/>
                </p:cNvGraphicFramePr>
                <p:nvPr/>
              </p:nvGraphicFramePr>
              <p:xfrm>
                <a:off x="9299575" y="2528889"/>
                <a:ext cx="217488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4742" name="Equation" r:id="rId27" imgW="164957" imgH="393359" progId="Equation.DSMT4">
                        <p:embed/>
                      </p:oleObj>
                    </mc:Choice>
                    <mc:Fallback>
                      <p:oleObj name="Equation" r:id="rId27" imgW="164957" imgH="393359" progId="Equation.DSMT4">
                        <p:embed/>
                        <p:pic>
                          <p:nvPicPr>
                            <p:cNvPr id="143424" name="Object 64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299575" y="2528889"/>
                              <a:ext cx="217488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5" name="Object 65"/>
                <p:cNvGraphicFramePr>
                  <a:graphicFrameLocks noChangeAspect="1"/>
                </p:cNvGraphicFramePr>
                <p:nvPr/>
              </p:nvGraphicFramePr>
              <p:xfrm>
                <a:off x="9255763" y="5949951"/>
                <a:ext cx="317500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4743" name="Equation" r:id="rId29" imgW="241195" imgH="393529" progId="Equation.DSMT4">
                        <p:embed/>
                      </p:oleObj>
                    </mc:Choice>
                    <mc:Fallback>
                      <p:oleObj name="Equation" r:id="rId29" imgW="241195" imgH="393529" progId="Equation.DSMT4">
                        <p:embed/>
                        <p:pic>
                          <p:nvPicPr>
                            <p:cNvPr id="143425" name="Object 65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255763" y="5949951"/>
                              <a:ext cx="317500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6" name="Object 66"/>
                <p:cNvGraphicFramePr>
                  <a:graphicFrameLocks noChangeAspect="1"/>
                </p:cNvGraphicFramePr>
                <p:nvPr/>
              </p:nvGraphicFramePr>
              <p:xfrm>
                <a:off x="7666039" y="2565401"/>
                <a:ext cx="319087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4744" name="Equation" r:id="rId31" imgW="241195" imgH="393529" progId="Equation.DSMT4">
                        <p:embed/>
                      </p:oleObj>
                    </mc:Choice>
                    <mc:Fallback>
                      <p:oleObj name="Equation" r:id="rId31" imgW="241195" imgH="393529" progId="Equation.DSMT4">
                        <p:embed/>
                        <p:pic>
                          <p:nvPicPr>
                            <p:cNvPr id="143426" name="Object 66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666039" y="2565401"/>
                              <a:ext cx="319087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7" name="Object 67"/>
                <p:cNvGraphicFramePr>
                  <a:graphicFrameLocks noChangeAspect="1"/>
                </p:cNvGraphicFramePr>
                <p:nvPr/>
              </p:nvGraphicFramePr>
              <p:xfrm>
                <a:off x="7594600" y="5949951"/>
                <a:ext cx="317500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4745" name="Equation" r:id="rId33" imgW="241195" imgH="393529" progId="Equation.DSMT4">
                        <p:embed/>
                      </p:oleObj>
                    </mc:Choice>
                    <mc:Fallback>
                      <p:oleObj name="Equation" r:id="rId33" imgW="241195" imgH="393529" progId="Equation.DSMT4">
                        <p:embed/>
                        <p:pic>
                          <p:nvPicPr>
                            <p:cNvPr id="143427" name="Object 67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594600" y="5949951"/>
                              <a:ext cx="317500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524" name="Line 75"/>
                <p:cNvSpPr>
                  <a:spLocks noChangeShapeType="1"/>
                </p:cNvSpPr>
                <p:nvPr/>
              </p:nvSpPr>
              <p:spPr bwMode="auto">
                <a:xfrm>
                  <a:off x="7529513" y="3398838"/>
                  <a:ext cx="219551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5" name="Line 76"/>
                <p:cNvSpPr>
                  <a:spLocks noChangeShapeType="1"/>
                </p:cNvSpPr>
                <p:nvPr/>
              </p:nvSpPr>
              <p:spPr bwMode="auto">
                <a:xfrm>
                  <a:off x="7532688" y="5595938"/>
                  <a:ext cx="219551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6" name="Line 77"/>
                <p:cNvSpPr>
                  <a:spLocks noChangeShapeType="1"/>
                </p:cNvSpPr>
                <p:nvPr/>
              </p:nvSpPr>
              <p:spPr bwMode="auto">
                <a:xfrm>
                  <a:off x="7886700" y="3154363"/>
                  <a:ext cx="146843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7" name="Line 78"/>
                <p:cNvSpPr>
                  <a:spLocks noChangeShapeType="1"/>
                </p:cNvSpPr>
                <p:nvPr/>
              </p:nvSpPr>
              <p:spPr bwMode="auto">
                <a:xfrm>
                  <a:off x="7874000" y="5870575"/>
                  <a:ext cx="146843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8" name="Line 79"/>
                <p:cNvSpPr>
                  <a:spLocks noChangeShapeType="1"/>
                </p:cNvSpPr>
                <p:nvPr/>
              </p:nvSpPr>
              <p:spPr bwMode="auto">
                <a:xfrm flipV="1">
                  <a:off x="7500938" y="3429001"/>
                  <a:ext cx="0" cy="21240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9" name="Line 80"/>
                <p:cNvSpPr>
                  <a:spLocks noChangeShapeType="1"/>
                </p:cNvSpPr>
                <p:nvPr/>
              </p:nvSpPr>
              <p:spPr bwMode="auto">
                <a:xfrm flipV="1">
                  <a:off x="9712325" y="3419476"/>
                  <a:ext cx="0" cy="21240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30" name="Line 81"/>
                <p:cNvSpPr>
                  <a:spLocks noChangeShapeType="1"/>
                </p:cNvSpPr>
                <p:nvPr/>
              </p:nvSpPr>
              <p:spPr bwMode="auto">
                <a:xfrm flipV="1">
                  <a:off x="7248525" y="3744914"/>
                  <a:ext cx="0" cy="152082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32" name="Oval 50"/>
                <p:cNvSpPr>
                  <a:spLocks noChangeArrowheads="1"/>
                </p:cNvSpPr>
                <p:nvPr/>
              </p:nvSpPr>
              <p:spPr bwMode="auto">
                <a:xfrm>
                  <a:off x="9948864" y="37115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</p:grpSp>
        </p:grpSp>
        <p:cxnSp>
          <p:nvCxnSpPr>
            <p:cNvPr id="7" name="Прямая со стрелкой 6"/>
            <p:cNvCxnSpPr/>
            <p:nvPr/>
          </p:nvCxnSpPr>
          <p:spPr>
            <a:xfrm>
              <a:off x="6158866" y="2262198"/>
              <a:ext cx="7038236" cy="34731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72" name="Овал 71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2107009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2" grpId="0" animBg="1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112913" y="-13381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64764" y="4473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  <p:extLst>
                  <p:ext uri="{D42A27DB-BD31-4B8C-83A1-F6EECF244321}">
                    <p14:modId xmlns:p14="http://schemas.microsoft.com/office/powerpoint/2010/main" val="340998399"/>
                  </p:ext>
                </p:extLst>
              </p:nvPr>
            </p:nvGraphicFramePr>
            <p:xfrm>
              <a:off x="7103542" y="2925857"/>
              <a:ext cx="308643" cy="50334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8081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3542" y="2925857"/>
                            <a:ext cx="308643" cy="50334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  <p:extLst>
                  <p:ext uri="{D42A27DB-BD31-4B8C-83A1-F6EECF244321}">
                    <p14:modId xmlns:p14="http://schemas.microsoft.com/office/powerpoint/2010/main" val="1600643501"/>
                  </p:ext>
                </p:extLst>
              </p:nvPr>
            </p:nvGraphicFramePr>
            <p:xfrm>
              <a:off x="10091520" y="3429199"/>
              <a:ext cx="195806" cy="46794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8082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520" y="3429199"/>
                            <a:ext cx="195806" cy="46794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626940251"/>
                  </p:ext>
                </p:extLst>
              </p:nvPr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8083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277624522"/>
                  </p:ext>
                </p:extLst>
              </p:nvPr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8084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587311887"/>
                  </p:ext>
                </p:extLst>
              </p:nvPr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8085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74089" y="60356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96114" y="447833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740444232"/>
                  </p:ext>
                </p:extLst>
              </p:nvPr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8086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598837613"/>
                  </p:ext>
                </p:extLst>
              </p:nvPr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8087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186187103"/>
                  </p:ext>
                </p:extLst>
              </p:nvPr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8088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934603231"/>
                  </p:ext>
                </p:extLst>
              </p:nvPr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8089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9776649"/>
                  </p:ext>
                </p:extLst>
              </p:nvPr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8090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41716037"/>
                  </p:ext>
                </p:extLst>
              </p:nvPr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8091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72867899"/>
                  </p:ext>
                </p:extLst>
              </p:nvPr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8092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694141952"/>
                  </p:ext>
                </p:extLst>
              </p:nvPr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8093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871261708"/>
                  </p:ext>
                </p:extLst>
              </p:nvPr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8094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40685438"/>
                  </p:ext>
                </p:extLst>
              </p:nvPr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8095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3548087" cy="2374433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sin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9</m:t>
                                  </m:r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𝜋</m:t>
                                  </m:r>
                                </m:num>
                                <m:den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4</m:t>
                                  </m:r>
                                </m:den>
                              </m:f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3548087" cy="2374433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>
            <a:stCxn id="19524" idx="1"/>
          </p:cNvCxnSpPr>
          <p:nvPr/>
        </p:nvCxnSpPr>
        <p:spPr>
          <a:xfrm flipH="1">
            <a:off x="8873688" y="1442331"/>
            <a:ext cx="1579530" cy="2948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8220207" y="1236096"/>
                <a:ext cx="594009" cy="3096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ad>
                        <m:radPr>
                          <m:degHide m:val="on"/>
                          <m:ctrlPr>
                            <a:rPr lang="en-US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US" b="1" i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𝟐</m:t>
                          </m:r>
                        </m:e>
                      </m:rad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/</m:t>
                      </m:r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𝟐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20207" y="1236096"/>
                <a:ext cx="594009" cy="309637"/>
              </a:xfrm>
              <a:prstGeom prst="rect">
                <a:avLst/>
              </a:prstGeom>
              <a:blipFill>
                <a:blip r:embed="rId34"/>
                <a:stretch>
                  <a:fillRect r="-10204" b="-31373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" name="Овал 70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2838563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1" grpId="0" animBg="1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112913" y="-13381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64764" y="4473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  <p:extLst>
                  <p:ext uri="{D42A27DB-BD31-4B8C-83A1-F6EECF244321}">
                    <p14:modId xmlns:p14="http://schemas.microsoft.com/office/powerpoint/2010/main" val="340998399"/>
                  </p:ext>
                </p:extLst>
              </p:nvPr>
            </p:nvGraphicFramePr>
            <p:xfrm>
              <a:off x="7103542" y="2925857"/>
              <a:ext cx="308643" cy="50334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0718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3542" y="2925857"/>
                            <a:ext cx="308643" cy="50334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  <p:extLst>
                  <p:ext uri="{D42A27DB-BD31-4B8C-83A1-F6EECF244321}">
                    <p14:modId xmlns:p14="http://schemas.microsoft.com/office/powerpoint/2010/main" val="1600643501"/>
                  </p:ext>
                </p:extLst>
              </p:nvPr>
            </p:nvGraphicFramePr>
            <p:xfrm>
              <a:off x="10091520" y="3429199"/>
              <a:ext cx="195806" cy="46794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0719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520" y="3429199"/>
                            <a:ext cx="195806" cy="46794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626940251"/>
                  </p:ext>
                </p:extLst>
              </p:nvPr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0720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277624522"/>
                  </p:ext>
                </p:extLst>
              </p:nvPr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0721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587311887"/>
                  </p:ext>
                </p:extLst>
              </p:nvPr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0722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74089" y="60356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96114" y="447833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740444232"/>
                  </p:ext>
                </p:extLst>
              </p:nvPr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0723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598837613"/>
                  </p:ext>
                </p:extLst>
              </p:nvPr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0724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186187103"/>
                  </p:ext>
                </p:extLst>
              </p:nvPr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0725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934603231"/>
                  </p:ext>
                </p:extLst>
              </p:nvPr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0726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9776649"/>
                  </p:ext>
                </p:extLst>
              </p:nvPr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0727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41716037"/>
                  </p:ext>
                </p:extLst>
              </p:nvPr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0728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72867899"/>
                  </p:ext>
                </p:extLst>
              </p:nvPr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0729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694141952"/>
                  </p:ext>
                </p:extLst>
              </p:nvPr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0730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871261708"/>
                  </p:ext>
                </p:extLst>
              </p:nvPr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0731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40685438"/>
                  </p:ext>
                </p:extLst>
              </p:nvPr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0732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3548087" cy="2374433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sin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𝜋</m:t>
                                  </m:r>
                                </m:num>
                                <m:den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den>
                              </m:f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3548087" cy="2374433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>
            <a:stCxn id="19526" idx="0"/>
          </p:cNvCxnSpPr>
          <p:nvPr/>
        </p:nvCxnSpPr>
        <p:spPr>
          <a:xfrm flipV="1">
            <a:off x="7815167" y="1079908"/>
            <a:ext cx="1067295" cy="11594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8967731" y="920370"/>
                <a:ext cx="594009" cy="3096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ad>
                        <m:radPr>
                          <m:degHide m:val="on"/>
                          <m:ctrlPr>
                            <a:rPr lang="en-US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US" b="1" i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𝟑</m:t>
                          </m:r>
                        </m:e>
                      </m:rad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/</m:t>
                      </m:r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𝟐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967731" y="920370"/>
                <a:ext cx="594009" cy="309637"/>
              </a:xfrm>
              <a:prstGeom prst="rect">
                <a:avLst/>
              </a:prstGeom>
              <a:blipFill>
                <a:blip r:embed="rId34"/>
                <a:stretch>
                  <a:fillRect r="-10204" b="-31373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" name="Овал 70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7663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1" grpId="0" animBg="1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112913" y="-13381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64764" y="4473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</p:nvPr>
            </p:nvGraphicFramePr>
            <p:xfrm>
              <a:off x="7103542" y="2925857"/>
              <a:ext cx="308643" cy="50334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8576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3542" y="2925857"/>
                            <a:ext cx="308643" cy="50334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</p:nvPr>
            </p:nvGraphicFramePr>
            <p:xfrm>
              <a:off x="10091520" y="3429199"/>
              <a:ext cx="195806" cy="46794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8577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520" y="3429199"/>
                            <a:ext cx="195806" cy="46794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/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8578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/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8579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/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8580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74089" y="60356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96114" y="447833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/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8581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/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8582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/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8583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/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8584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/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8585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/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8586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/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8587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/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8588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/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8589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/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8590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4692695" cy="110799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cos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sSup>
                                <m:sSup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135</m:t>
                                  </m:r>
                                </m:e>
                                <m:sup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sup>
                              </m:sSup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4692695" cy="1107996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/>
          <p:nvPr/>
        </p:nvCxnSpPr>
        <p:spPr>
          <a:xfrm flipH="1" flipV="1">
            <a:off x="7262287" y="3016505"/>
            <a:ext cx="14807" cy="1533169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6754159" y="3107908"/>
                <a:ext cx="767133" cy="3096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ad>
                        <m:radPr>
                          <m:degHide m:val="on"/>
                          <m:ctrlPr>
                            <a:rPr lang="en-US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US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𝟐</m:t>
                          </m:r>
                        </m:e>
                      </m:rad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/</m:t>
                      </m:r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𝟐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754159" y="3107908"/>
                <a:ext cx="767133" cy="309637"/>
              </a:xfrm>
              <a:prstGeom prst="rect">
                <a:avLst/>
              </a:prstGeom>
              <a:blipFill>
                <a:blip r:embed="rId34"/>
                <a:stretch>
                  <a:fillRect l="-1587" r="-7143" b="-31373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" name="Овал 70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8160189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1" grpId="0" animBg="1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112913" y="-13381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64764" y="4473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</p:nvPr>
            </p:nvGraphicFramePr>
            <p:xfrm>
              <a:off x="7103542" y="2925857"/>
              <a:ext cx="308643" cy="50334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3471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3542" y="2925857"/>
                            <a:ext cx="308643" cy="50334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</p:nvPr>
            </p:nvGraphicFramePr>
            <p:xfrm>
              <a:off x="10091520" y="3429199"/>
              <a:ext cx="195806" cy="46794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3472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520" y="3429199"/>
                            <a:ext cx="195806" cy="46794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/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3473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/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3474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/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3475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74089" y="60356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96114" y="447833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/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3476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/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3477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/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3478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/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3479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/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3480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/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3481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/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3482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/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3483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/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3484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/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3485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4434547" cy="2374433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cos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f>
                                <m:f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𝜋</m:t>
                                  </m:r>
                                </m:num>
                                <m:den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den>
                              </m:f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4434547" cy="2374433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>
            <a:stCxn id="19497" idx="5"/>
          </p:cNvCxnSpPr>
          <p:nvPr/>
        </p:nvCxnSpPr>
        <p:spPr>
          <a:xfrm flipH="1" flipV="1">
            <a:off x="7784415" y="3054160"/>
            <a:ext cx="27131" cy="1961181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7406705" y="3163270"/>
                <a:ext cx="615553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US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𝟏</m:t>
                      </m:r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/</m:t>
                      </m:r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𝟐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406705" y="3163270"/>
                <a:ext cx="615553" cy="276999"/>
              </a:xfrm>
              <a:prstGeom prst="rect">
                <a:avLst/>
              </a:prstGeom>
              <a:blipFill>
                <a:blip r:embed="rId34"/>
                <a:stretch>
                  <a:fillRect l="-990" t="-2222" r="-9901" b="-35556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" name="Овал 70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7092954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1" grpId="0" animBg="1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112913" y="-13381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64764" y="4473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</p:nvPr>
            </p:nvGraphicFramePr>
            <p:xfrm>
              <a:off x="7103542" y="2925857"/>
              <a:ext cx="308643" cy="50334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4495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3542" y="2925857"/>
                            <a:ext cx="308643" cy="50334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</p:nvPr>
            </p:nvGraphicFramePr>
            <p:xfrm>
              <a:off x="10091520" y="3429199"/>
              <a:ext cx="195806" cy="46794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4496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520" y="3429199"/>
                            <a:ext cx="195806" cy="46794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/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4497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/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4498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/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4499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74089" y="60356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96114" y="447833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/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4500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/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4501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/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4502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/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4503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/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4504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/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4505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/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4506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/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4507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/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4508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/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4509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3661900" cy="2374433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cos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𝜋</m:t>
                                  </m:r>
                                </m:num>
                                <m:den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den>
                              </m:f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3661900" cy="2374433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>
            <a:stCxn id="19504" idx="4"/>
          </p:cNvCxnSpPr>
          <p:nvPr/>
        </p:nvCxnSpPr>
        <p:spPr>
          <a:xfrm flipV="1">
            <a:off x="8852848" y="2966386"/>
            <a:ext cx="26197" cy="2362400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8637113" y="3048397"/>
                <a:ext cx="190758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𝟎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637113" y="3048397"/>
                <a:ext cx="190758" cy="276999"/>
              </a:xfrm>
              <a:prstGeom prst="rect">
                <a:avLst/>
              </a:prstGeom>
              <a:blipFill>
                <a:blip r:embed="rId34"/>
                <a:stretch>
                  <a:fillRect l="-32258" r="-29032" b="-6522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" name="Овал 70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7552957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1" grpId="0" animBg="1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3554499" cy="2374433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ctg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𝜋</m:t>
                                  </m:r>
                                </m:num>
                                <m:den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den>
                              </m:f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3554499" cy="2374433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/>
          <p:nvPr/>
        </p:nvCxnSpPr>
        <p:spPr>
          <a:xfrm flipV="1">
            <a:off x="8467934" y="2433277"/>
            <a:ext cx="28082" cy="1523944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8271603" y="2110587"/>
                <a:ext cx="190758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𝟎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71603" y="2110587"/>
                <a:ext cx="190758" cy="276999"/>
              </a:xfrm>
              <a:prstGeom prst="rect">
                <a:avLst/>
              </a:prstGeom>
              <a:blipFill>
                <a:blip r:embed="rId4"/>
                <a:stretch>
                  <a:fillRect l="-32258" r="-29032" b="-6522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6" name="Группа 15"/>
          <p:cNvGrpSpPr/>
          <p:nvPr/>
        </p:nvGrpSpPr>
        <p:grpSpPr>
          <a:xfrm>
            <a:off x="4951995" y="1794579"/>
            <a:ext cx="7038236" cy="4359924"/>
            <a:chOff x="6158866" y="1704426"/>
            <a:chExt cx="7038236" cy="4359924"/>
          </a:xfrm>
        </p:grpSpPr>
        <p:grpSp>
          <p:nvGrpSpPr>
            <p:cNvPr id="4" name="Группа 3"/>
            <p:cNvGrpSpPr/>
            <p:nvPr/>
          </p:nvGrpSpPr>
          <p:grpSpPr>
            <a:xfrm>
              <a:off x="6980350" y="1704426"/>
              <a:ext cx="4806748" cy="4359924"/>
              <a:chOff x="5995832" y="2393112"/>
              <a:chExt cx="4664365" cy="4230777"/>
            </a:xfrm>
          </p:grpSpPr>
          <p:sp>
            <p:nvSpPr>
              <p:cNvPr id="19461" name="Oval 5"/>
              <p:cNvSpPr>
                <a:spLocks noChangeArrowheads="1"/>
              </p:cNvSpPr>
              <p:nvPr/>
            </p:nvSpPr>
            <p:spPr bwMode="auto">
              <a:xfrm>
                <a:off x="7034213" y="2960689"/>
                <a:ext cx="3167062" cy="3095625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marL="342900" indent="-342900">
                  <a:spcBef>
                    <a:spcPct val="20000"/>
                  </a:spcBef>
                  <a:buClr>
                    <a:schemeClr val="tx1"/>
                  </a:buClr>
                  <a:buSzPct val="75000"/>
                  <a:buFont typeface="Wingdings" panose="05000000000000000000" pitchFamily="2" charset="2"/>
                  <a:buChar char="l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tx1"/>
                  </a:buClr>
                  <a:buSzPct val="7500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tx1"/>
                  </a:buClr>
                  <a:buSzPct val="75000"/>
                  <a:buFont typeface="Wingdings" panose="05000000000000000000" pitchFamily="2" charset="2"/>
                  <a:buChar char="l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tx1"/>
                  </a:buClr>
                  <a:buSzPct val="80000"/>
                  <a:buChar char="–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ru-RU" altLang="ru-RU" sz="2400"/>
                  <a:t>                       </a:t>
                </a:r>
              </a:p>
            </p:txBody>
          </p:sp>
          <p:grpSp>
            <p:nvGrpSpPr>
              <p:cNvPr id="3" name="Группа 2"/>
              <p:cNvGrpSpPr/>
              <p:nvPr/>
            </p:nvGrpSpPr>
            <p:grpSpPr>
              <a:xfrm>
                <a:off x="5995832" y="2393112"/>
                <a:ext cx="4664365" cy="4230777"/>
                <a:chOff x="6003635" y="2384426"/>
                <a:chExt cx="4664365" cy="4230777"/>
              </a:xfrm>
            </p:grpSpPr>
            <p:sp>
              <p:nvSpPr>
                <p:cNvPr id="19462" name="Line 6"/>
                <p:cNvSpPr>
                  <a:spLocks noChangeShapeType="1"/>
                </p:cNvSpPr>
                <p:nvPr/>
              </p:nvSpPr>
              <p:spPr bwMode="auto">
                <a:xfrm flipV="1">
                  <a:off x="8616950" y="2457450"/>
                  <a:ext cx="0" cy="381635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463" name="Line 7"/>
                <p:cNvSpPr>
                  <a:spLocks noChangeShapeType="1"/>
                </p:cNvSpPr>
                <p:nvPr/>
              </p:nvSpPr>
              <p:spPr bwMode="auto">
                <a:xfrm>
                  <a:off x="6499224" y="4491038"/>
                  <a:ext cx="4105275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464" name="Rectangle 8"/>
                <p:cNvSpPr>
                  <a:spLocks noChangeArrowheads="1"/>
                </p:cNvSpPr>
                <p:nvPr/>
              </p:nvSpPr>
              <p:spPr bwMode="auto">
                <a:xfrm>
                  <a:off x="10306050" y="4437063"/>
                  <a:ext cx="361950" cy="3667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i="1"/>
                    <a:t>x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5" name="Rectangle 9"/>
                <p:cNvSpPr>
                  <a:spLocks noChangeArrowheads="1"/>
                </p:cNvSpPr>
                <p:nvPr/>
              </p:nvSpPr>
              <p:spPr bwMode="auto">
                <a:xfrm>
                  <a:off x="8328025" y="2384426"/>
                  <a:ext cx="361950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i="1"/>
                    <a:t>y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6" name="Rectangle 10"/>
                <p:cNvSpPr>
                  <a:spLocks noChangeArrowheads="1"/>
                </p:cNvSpPr>
                <p:nvPr/>
              </p:nvSpPr>
              <p:spPr bwMode="auto">
                <a:xfrm>
                  <a:off x="8401051" y="4508501"/>
                  <a:ext cx="346075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sz="1400"/>
                    <a:t>0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7" name="Rectangle 11"/>
                <p:cNvSpPr>
                  <a:spLocks noChangeArrowheads="1"/>
                </p:cNvSpPr>
                <p:nvPr/>
              </p:nvSpPr>
              <p:spPr bwMode="auto">
                <a:xfrm>
                  <a:off x="8378825" y="2637492"/>
                  <a:ext cx="346075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sz="1400" dirty="0"/>
                    <a:t>1</a:t>
                  </a:r>
                  <a:r>
                    <a:rPr lang="ru-RU" altLang="ru-RU" dirty="0"/>
                    <a:t> </a:t>
                  </a:r>
                </a:p>
              </p:txBody>
            </p:sp>
            <p:graphicFrame>
              <p:nvGraphicFramePr>
                <p:cNvPr id="143364" name="Object 4"/>
                <p:cNvGraphicFramePr>
                  <a:graphicFrameLocks noGrp="1" noChangeAspect="1"/>
                </p:cNvGraphicFramePr>
                <p:nvPr>
                  <p:ph sz="quarter" idx="2"/>
                </p:nvPr>
              </p:nvGraphicFramePr>
              <p:xfrm>
                <a:off x="7103786" y="2925990"/>
                <a:ext cx="308095" cy="503736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7803" name="Equation" r:id="rId5" imgW="241195" imgH="393529" progId="Equation.DSMT4">
                        <p:embed/>
                      </p:oleObj>
                    </mc:Choice>
                    <mc:Fallback>
                      <p:oleObj name="Equation" r:id="rId5" imgW="241195" imgH="393529" progId="Equation.DSMT4">
                        <p:embed/>
                        <p:pic>
                          <p:nvPicPr>
                            <p:cNvPr id="143364" name="Object 4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103786" y="2925990"/>
                              <a:ext cx="308095" cy="503736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16" name="Object 56"/>
                <p:cNvGraphicFramePr>
                  <a:graphicFrameLocks noGrp="1" noChangeAspect="1"/>
                </p:cNvGraphicFramePr>
                <p:nvPr>
                  <p:ph sz="quarter" idx="3"/>
                </p:nvPr>
              </p:nvGraphicFramePr>
              <p:xfrm>
                <a:off x="10092309" y="3429727"/>
                <a:ext cx="195640" cy="46830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7804" name="Equation" r:id="rId7" imgW="164957" imgH="393359" progId="Equation.DSMT4">
                        <p:embed/>
                      </p:oleObj>
                    </mc:Choice>
                    <mc:Fallback>
                      <p:oleObj name="Equation" r:id="rId7" imgW="164957" imgH="393359" progId="Equation.DSMT4">
                        <p:embed/>
                        <p:pic>
                          <p:nvPicPr>
                            <p:cNvPr id="143416" name="Object 56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0092309" y="3429727"/>
                              <a:ext cx="195640" cy="46830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69" name="Oval 13"/>
                <p:cNvSpPr>
                  <a:spLocks noChangeArrowheads="1"/>
                </p:cNvSpPr>
                <p:nvPr/>
              </p:nvSpPr>
              <p:spPr bwMode="auto">
                <a:xfrm>
                  <a:off x="10164764" y="44735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78" name="Oval 18"/>
                <p:cNvSpPr>
                  <a:spLocks noChangeArrowheads="1"/>
                </p:cNvSpPr>
                <p:nvPr/>
              </p:nvSpPr>
              <p:spPr bwMode="auto">
                <a:xfrm>
                  <a:off x="9685339" y="3357564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79" name="Oval 19"/>
                <p:cNvSpPr>
                  <a:spLocks noChangeArrowheads="1"/>
                </p:cNvSpPr>
                <p:nvPr/>
              </p:nvSpPr>
              <p:spPr bwMode="auto">
                <a:xfrm>
                  <a:off x="7473950" y="3378200"/>
                  <a:ext cx="71438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76" name="Rectangle 20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381" name="Object 21"/>
                <p:cNvGraphicFramePr>
                  <a:graphicFrameLocks noChangeAspect="1"/>
                </p:cNvGraphicFramePr>
                <p:nvPr/>
              </p:nvGraphicFramePr>
              <p:xfrm>
                <a:off x="9832975" y="2930526"/>
                <a:ext cx="217488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7805" name="Equation" r:id="rId9" imgW="164957" imgH="393359" progId="Equation.DSMT4">
                        <p:embed/>
                      </p:oleObj>
                    </mc:Choice>
                    <mc:Fallback>
                      <p:oleObj name="Equation" r:id="rId9" imgW="164957" imgH="393359" progId="Equation.DSMT4">
                        <p:embed/>
                        <p:pic>
                          <p:nvPicPr>
                            <p:cNvPr id="143381" name="Object 21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832975" y="2930526"/>
                              <a:ext cx="217488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78" name="Rectangle 22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79" name="Rectangle 23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80" name="Rectangle 25"/>
                <p:cNvSpPr>
                  <a:spLocks noChangeArrowheads="1"/>
                </p:cNvSpPr>
                <p:nvPr/>
              </p:nvSpPr>
              <p:spPr bwMode="auto">
                <a:xfrm>
                  <a:off x="6003635" y="3049866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87" name="Oval 27"/>
                <p:cNvSpPr>
                  <a:spLocks noChangeArrowheads="1"/>
                </p:cNvSpPr>
                <p:nvPr/>
              </p:nvSpPr>
              <p:spPr bwMode="auto">
                <a:xfrm>
                  <a:off x="9688514" y="5564189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88" name="Oval 28"/>
                <p:cNvSpPr>
                  <a:spLocks noChangeArrowheads="1"/>
                </p:cNvSpPr>
                <p:nvPr/>
              </p:nvSpPr>
              <p:spPr bwMode="auto">
                <a:xfrm>
                  <a:off x="7477125" y="556418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389" name="Object 29"/>
                <p:cNvGraphicFramePr>
                  <a:graphicFrameLocks noChangeAspect="1"/>
                </p:cNvGraphicFramePr>
                <p:nvPr/>
              </p:nvGraphicFramePr>
              <p:xfrm>
                <a:off x="7081839" y="5583239"/>
                <a:ext cx="307975" cy="50323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7806" name="Equation" r:id="rId11" imgW="241195" imgH="393529" progId="Equation.DSMT4">
                        <p:embed/>
                      </p:oleObj>
                    </mc:Choice>
                    <mc:Fallback>
                      <p:oleObj name="Equation" r:id="rId11" imgW="241195" imgH="393529" progId="Equation.DSMT4">
                        <p:embed/>
                        <p:pic>
                          <p:nvPicPr>
                            <p:cNvPr id="143389" name="Object 29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081839" y="5583239"/>
                              <a:ext cx="307975" cy="503237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390" name="Object 30"/>
                <p:cNvGraphicFramePr>
                  <a:graphicFrameLocks noChangeAspect="1"/>
                </p:cNvGraphicFramePr>
                <p:nvPr/>
              </p:nvGraphicFramePr>
              <p:xfrm>
                <a:off x="9815513" y="5575301"/>
                <a:ext cx="315912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7807" name="Equation" r:id="rId13" imgW="241195" imgH="393529" progId="Equation.DSMT4">
                        <p:embed/>
                      </p:oleObj>
                    </mc:Choice>
                    <mc:Fallback>
                      <p:oleObj name="Equation" r:id="rId13" imgW="241195" imgH="393529" progId="Equation.DSMT4">
                        <p:embed/>
                        <p:pic>
                          <p:nvPicPr>
                            <p:cNvPr id="143390" name="Object 30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815513" y="5575301"/>
                              <a:ext cx="315912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89" name="Line 37"/>
                <p:cNvSpPr>
                  <a:spLocks noChangeShapeType="1"/>
                </p:cNvSpPr>
                <p:nvPr/>
              </p:nvSpPr>
              <p:spPr bwMode="auto">
                <a:xfrm>
                  <a:off x="8509000" y="4437063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3398" name="Line 38"/>
                <p:cNvSpPr>
                  <a:spLocks noChangeShapeType="1"/>
                </p:cNvSpPr>
                <p:nvPr/>
              </p:nvSpPr>
              <p:spPr bwMode="auto">
                <a:xfrm flipV="1">
                  <a:off x="7521575" y="3432176"/>
                  <a:ext cx="2160588" cy="215741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3399" name="Line 39"/>
                <p:cNvSpPr>
                  <a:spLocks noChangeShapeType="1"/>
                </p:cNvSpPr>
                <p:nvPr/>
              </p:nvSpPr>
              <p:spPr bwMode="auto">
                <a:xfrm flipH="1" flipV="1">
                  <a:off x="7515225" y="3402013"/>
                  <a:ext cx="2184400" cy="21891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2" name="Line 40"/>
                <p:cNvSpPr>
                  <a:spLocks noChangeShapeType="1"/>
                </p:cNvSpPr>
                <p:nvPr/>
              </p:nvSpPr>
              <p:spPr bwMode="auto">
                <a:xfrm flipV="1">
                  <a:off x="9372600" y="3141663"/>
                  <a:ext cx="0" cy="27352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3" name="Oval 41"/>
                <p:cNvSpPr>
                  <a:spLocks noChangeArrowheads="1"/>
                </p:cNvSpPr>
                <p:nvPr/>
              </p:nvSpPr>
              <p:spPr bwMode="auto">
                <a:xfrm>
                  <a:off x="9336089" y="3105150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4" name="Oval 42"/>
                <p:cNvSpPr>
                  <a:spLocks noChangeArrowheads="1"/>
                </p:cNvSpPr>
                <p:nvPr/>
              </p:nvSpPr>
              <p:spPr bwMode="auto">
                <a:xfrm>
                  <a:off x="9336089" y="5842000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5" name="Line 43"/>
                <p:cNvSpPr>
                  <a:spLocks noChangeShapeType="1"/>
                </p:cNvSpPr>
                <p:nvPr/>
              </p:nvSpPr>
              <p:spPr bwMode="auto">
                <a:xfrm flipV="1">
                  <a:off x="7859713" y="3141663"/>
                  <a:ext cx="0" cy="27352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6" name="Oval 45"/>
                <p:cNvSpPr>
                  <a:spLocks noChangeArrowheads="1"/>
                </p:cNvSpPr>
                <p:nvPr/>
              </p:nvSpPr>
              <p:spPr bwMode="auto">
                <a:xfrm>
                  <a:off x="7823200" y="311308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7" name="Oval 46"/>
                <p:cNvSpPr>
                  <a:spLocks noChangeArrowheads="1"/>
                </p:cNvSpPr>
                <p:nvPr/>
              </p:nvSpPr>
              <p:spPr bwMode="auto">
                <a:xfrm>
                  <a:off x="7823200" y="5827714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8" name="Line 47"/>
                <p:cNvSpPr>
                  <a:spLocks noChangeShapeType="1"/>
                </p:cNvSpPr>
                <p:nvPr/>
              </p:nvSpPr>
              <p:spPr bwMode="auto">
                <a:xfrm>
                  <a:off x="7248526" y="3752850"/>
                  <a:ext cx="2735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9" name="Line 48"/>
                <p:cNvSpPr>
                  <a:spLocks noChangeShapeType="1"/>
                </p:cNvSpPr>
                <p:nvPr/>
              </p:nvSpPr>
              <p:spPr bwMode="auto">
                <a:xfrm>
                  <a:off x="7248526" y="5265738"/>
                  <a:ext cx="2735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00" name="Oval 49"/>
                <p:cNvSpPr>
                  <a:spLocks noChangeArrowheads="1"/>
                </p:cNvSpPr>
                <p:nvPr/>
              </p:nvSpPr>
              <p:spPr bwMode="auto">
                <a:xfrm>
                  <a:off x="7204075" y="371633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1" name="Oval 51"/>
                <p:cNvSpPr>
                  <a:spLocks noChangeArrowheads="1"/>
                </p:cNvSpPr>
                <p:nvPr/>
              </p:nvSpPr>
              <p:spPr bwMode="auto">
                <a:xfrm>
                  <a:off x="7204075" y="522763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2" name="Oval 52"/>
                <p:cNvSpPr>
                  <a:spLocks noChangeArrowheads="1"/>
                </p:cNvSpPr>
                <p:nvPr/>
              </p:nvSpPr>
              <p:spPr bwMode="auto">
                <a:xfrm>
                  <a:off x="9959975" y="5237164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3" name="Oval 53"/>
                <p:cNvSpPr>
                  <a:spLocks noChangeArrowheads="1"/>
                </p:cNvSpPr>
                <p:nvPr/>
              </p:nvSpPr>
              <p:spPr bwMode="auto">
                <a:xfrm>
                  <a:off x="8580439" y="29241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4" name="Oval 54"/>
                <p:cNvSpPr>
                  <a:spLocks noChangeArrowheads="1"/>
                </p:cNvSpPr>
                <p:nvPr/>
              </p:nvSpPr>
              <p:spPr bwMode="auto">
                <a:xfrm>
                  <a:off x="8574089" y="60356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5" name="Oval 55"/>
                <p:cNvSpPr>
                  <a:spLocks noChangeArrowheads="1"/>
                </p:cNvSpPr>
                <p:nvPr/>
              </p:nvSpPr>
              <p:spPr bwMode="auto">
                <a:xfrm>
                  <a:off x="6996114" y="4478339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418" name="Object 58"/>
                <p:cNvGraphicFramePr>
                  <a:graphicFrameLocks noChangeAspect="1"/>
                </p:cNvGraphicFramePr>
                <p:nvPr/>
              </p:nvGraphicFramePr>
              <p:xfrm>
                <a:off x="6743701" y="3429000"/>
                <a:ext cx="307975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7808" name="Equation" r:id="rId15" imgW="241195" imgH="393529" progId="Equation.DSMT4">
                        <p:embed/>
                      </p:oleObj>
                    </mc:Choice>
                    <mc:Fallback>
                      <p:oleObj name="Equation" r:id="rId15" imgW="241195" imgH="393529" progId="Equation.DSMT4">
                        <p:embed/>
                        <p:pic>
                          <p:nvPicPr>
                            <p:cNvPr id="143418" name="Object 58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743701" y="3429000"/>
                              <a:ext cx="307975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19" name="Object 59"/>
                <p:cNvGraphicFramePr>
                  <a:graphicFrameLocks noChangeAspect="1"/>
                </p:cNvGraphicFramePr>
                <p:nvPr/>
              </p:nvGraphicFramePr>
              <p:xfrm>
                <a:off x="8688389" y="2384426"/>
                <a:ext cx="217487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7809" name="Equation" r:id="rId17" imgW="164957" imgH="393359" progId="Equation.DSMT4">
                        <p:embed/>
                      </p:oleObj>
                    </mc:Choice>
                    <mc:Fallback>
                      <p:oleObj name="Equation" r:id="rId17" imgW="164957" imgH="393359" progId="Equation.DSMT4">
                        <p:embed/>
                        <p:pic>
                          <p:nvPicPr>
                            <p:cNvPr id="143419" name="Object 59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8688389" y="2384426"/>
                              <a:ext cx="217487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0" name="Object 60"/>
                <p:cNvGraphicFramePr>
                  <a:graphicFrameLocks noChangeAspect="1"/>
                </p:cNvGraphicFramePr>
                <p:nvPr/>
              </p:nvGraphicFramePr>
              <p:xfrm>
                <a:off x="6635750" y="4221163"/>
                <a:ext cx="323850" cy="2032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7810" name="Equation" r:id="rId19" imgW="139700" imgH="139700" progId="Equation.DSMT4">
                        <p:embed/>
                      </p:oleObj>
                    </mc:Choice>
                    <mc:Fallback>
                      <p:oleObj name="Equation" r:id="rId19" imgW="139700" imgH="139700" progId="Equation.DSMT4">
                        <p:embed/>
                        <p:pic>
                          <p:nvPicPr>
                            <p:cNvPr id="143420" name="Object 60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635750" y="4221163"/>
                              <a:ext cx="323850" cy="203200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1" name="Object 61"/>
                <p:cNvGraphicFramePr>
                  <a:graphicFrameLocks noChangeAspect="1"/>
                </p:cNvGraphicFramePr>
                <p:nvPr/>
              </p:nvGraphicFramePr>
              <p:xfrm>
                <a:off x="8326070" y="6111965"/>
                <a:ext cx="309563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7811" name="Equation" r:id="rId21" imgW="241195" imgH="393529" progId="Equation.DSMT4">
                        <p:embed/>
                      </p:oleObj>
                    </mc:Choice>
                    <mc:Fallback>
                      <p:oleObj name="Equation" r:id="rId21" imgW="241195" imgH="393529" progId="Equation.DSMT4">
                        <p:embed/>
                        <p:pic>
                          <p:nvPicPr>
                            <p:cNvPr id="143421" name="Object 61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8326070" y="6111965"/>
                              <a:ext cx="309563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2" name="Object 62"/>
                <p:cNvGraphicFramePr>
                  <a:graphicFrameLocks noChangeAspect="1"/>
                </p:cNvGraphicFramePr>
                <p:nvPr/>
              </p:nvGraphicFramePr>
              <p:xfrm>
                <a:off x="6780213" y="5049839"/>
                <a:ext cx="309562" cy="50323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7812" name="Equation" r:id="rId23" imgW="241195" imgH="393529" progId="Equation.DSMT4">
                        <p:embed/>
                      </p:oleObj>
                    </mc:Choice>
                    <mc:Fallback>
                      <p:oleObj name="Equation" r:id="rId23" imgW="241195" imgH="393529" progId="Equation.DSMT4">
                        <p:embed/>
                        <p:pic>
                          <p:nvPicPr>
                            <p:cNvPr id="143422" name="Object 62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780213" y="5049839"/>
                              <a:ext cx="309562" cy="503237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3" name="Object 63"/>
                <p:cNvGraphicFramePr>
                  <a:graphicFrameLocks noChangeAspect="1"/>
                </p:cNvGraphicFramePr>
                <p:nvPr/>
              </p:nvGraphicFramePr>
              <p:xfrm>
                <a:off x="10171113" y="5070475"/>
                <a:ext cx="374650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7813" name="Equation" r:id="rId25" imgW="291973" imgH="393529" progId="Equation.DSMT4">
                        <p:embed/>
                      </p:oleObj>
                    </mc:Choice>
                    <mc:Fallback>
                      <p:oleObj name="Equation" r:id="rId25" imgW="291973" imgH="393529" progId="Equation.DSMT4">
                        <p:embed/>
                        <p:pic>
                          <p:nvPicPr>
                            <p:cNvPr id="143423" name="Object 63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0171113" y="5070475"/>
                              <a:ext cx="374650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4" name="Object 64"/>
                <p:cNvGraphicFramePr>
                  <a:graphicFrameLocks noChangeAspect="1"/>
                </p:cNvGraphicFramePr>
                <p:nvPr/>
              </p:nvGraphicFramePr>
              <p:xfrm>
                <a:off x="9299575" y="2528889"/>
                <a:ext cx="217488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7814" name="Equation" r:id="rId27" imgW="164957" imgH="393359" progId="Equation.DSMT4">
                        <p:embed/>
                      </p:oleObj>
                    </mc:Choice>
                    <mc:Fallback>
                      <p:oleObj name="Equation" r:id="rId27" imgW="164957" imgH="393359" progId="Equation.DSMT4">
                        <p:embed/>
                        <p:pic>
                          <p:nvPicPr>
                            <p:cNvPr id="143424" name="Object 64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299575" y="2528889"/>
                              <a:ext cx="217488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5" name="Object 65"/>
                <p:cNvGraphicFramePr>
                  <a:graphicFrameLocks noChangeAspect="1"/>
                </p:cNvGraphicFramePr>
                <p:nvPr/>
              </p:nvGraphicFramePr>
              <p:xfrm>
                <a:off x="9255763" y="5949951"/>
                <a:ext cx="317500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7815" name="Equation" r:id="rId29" imgW="241195" imgH="393529" progId="Equation.DSMT4">
                        <p:embed/>
                      </p:oleObj>
                    </mc:Choice>
                    <mc:Fallback>
                      <p:oleObj name="Equation" r:id="rId29" imgW="241195" imgH="393529" progId="Equation.DSMT4">
                        <p:embed/>
                        <p:pic>
                          <p:nvPicPr>
                            <p:cNvPr id="143425" name="Object 65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255763" y="5949951"/>
                              <a:ext cx="317500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6" name="Object 66"/>
                <p:cNvGraphicFramePr>
                  <a:graphicFrameLocks noChangeAspect="1"/>
                </p:cNvGraphicFramePr>
                <p:nvPr/>
              </p:nvGraphicFramePr>
              <p:xfrm>
                <a:off x="7666039" y="2565401"/>
                <a:ext cx="319087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7816" name="Equation" r:id="rId31" imgW="241195" imgH="393529" progId="Equation.DSMT4">
                        <p:embed/>
                      </p:oleObj>
                    </mc:Choice>
                    <mc:Fallback>
                      <p:oleObj name="Equation" r:id="rId31" imgW="241195" imgH="393529" progId="Equation.DSMT4">
                        <p:embed/>
                        <p:pic>
                          <p:nvPicPr>
                            <p:cNvPr id="143426" name="Object 66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666039" y="2565401"/>
                              <a:ext cx="319087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7" name="Object 67"/>
                <p:cNvGraphicFramePr>
                  <a:graphicFrameLocks noChangeAspect="1"/>
                </p:cNvGraphicFramePr>
                <p:nvPr/>
              </p:nvGraphicFramePr>
              <p:xfrm>
                <a:off x="7594600" y="5949951"/>
                <a:ext cx="317500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7817" name="Equation" r:id="rId33" imgW="241195" imgH="393529" progId="Equation.DSMT4">
                        <p:embed/>
                      </p:oleObj>
                    </mc:Choice>
                    <mc:Fallback>
                      <p:oleObj name="Equation" r:id="rId33" imgW="241195" imgH="393529" progId="Equation.DSMT4">
                        <p:embed/>
                        <p:pic>
                          <p:nvPicPr>
                            <p:cNvPr id="143427" name="Object 67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594600" y="5949951"/>
                              <a:ext cx="317500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524" name="Line 75"/>
                <p:cNvSpPr>
                  <a:spLocks noChangeShapeType="1"/>
                </p:cNvSpPr>
                <p:nvPr/>
              </p:nvSpPr>
              <p:spPr bwMode="auto">
                <a:xfrm>
                  <a:off x="7529513" y="3398838"/>
                  <a:ext cx="219551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5" name="Line 76"/>
                <p:cNvSpPr>
                  <a:spLocks noChangeShapeType="1"/>
                </p:cNvSpPr>
                <p:nvPr/>
              </p:nvSpPr>
              <p:spPr bwMode="auto">
                <a:xfrm>
                  <a:off x="7532688" y="5595938"/>
                  <a:ext cx="219551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6" name="Line 77"/>
                <p:cNvSpPr>
                  <a:spLocks noChangeShapeType="1"/>
                </p:cNvSpPr>
                <p:nvPr/>
              </p:nvSpPr>
              <p:spPr bwMode="auto">
                <a:xfrm>
                  <a:off x="7886700" y="3154363"/>
                  <a:ext cx="146843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7" name="Line 78"/>
                <p:cNvSpPr>
                  <a:spLocks noChangeShapeType="1"/>
                </p:cNvSpPr>
                <p:nvPr/>
              </p:nvSpPr>
              <p:spPr bwMode="auto">
                <a:xfrm>
                  <a:off x="7874000" y="5870575"/>
                  <a:ext cx="146843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8" name="Line 79"/>
                <p:cNvSpPr>
                  <a:spLocks noChangeShapeType="1"/>
                </p:cNvSpPr>
                <p:nvPr/>
              </p:nvSpPr>
              <p:spPr bwMode="auto">
                <a:xfrm flipV="1">
                  <a:off x="7500938" y="3429001"/>
                  <a:ext cx="0" cy="21240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9" name="Line 80"/>
                <p:cNvSpPr>
                  <a:spLocks noChangeShapeType="1"/>
                </p:cNvSpPr>
                <p:nvPr/>
              </p:nvSpPr>
              <p:spPr bwMode="auto">
                <a:xfrm flipV="1">
                  <a:off x="9712325" y="3419476"/>
                  <a:ext cx="0" cy="21240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30" name="Line 81"/>
                <p:cNvSpPr>
                  <a:spLocks noChangeShapeType="1"/>
                </p:cNvSpPr>
                <p:nvPr/>
              </p:nvSpPr>
              <p:spPr bwMode="auto">
                <a:xfrm flipV="1">
                  <a:off x="7248525" y="3744914"/>
                  <a:ext cx="0" cy="152082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32" name="Oval 50"/>
                <p:cNvSpPr>
                  <a:spLocks noChangeArrowheads="1"/>
                </p:cNvSpPr>
                <p:nvPr/>
              </p:nvSpPr>
              <p:spPr bwMode="auto">
                <a:xfrm>
                  <a:off x="9948864" y="37115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</p:grpSp>
        </p:grpSp>
        <p:cxnSp>
          <p:nvCxnSpPr>
            <p:cNvPr id="7" name="Прямая со стрелкой 6"/>
            <p:cNvCxnSpPr/>
            <p:nvPr/>
          </p:nvCxnSpPr>
          <p:spPr>
            <a:xfrm>
              <a:off x="6158866" y="2262198"/>
              <a:ext cx="7038236" cy="34731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cxnSp>
        <p:nvCxnSpPr>
          <p:cNvPr id="72" name="Прямая со стрелкой 71"/>
          <p:cNvCxnSpPr/>
          <p:nvPr/>
        </p:nvCxnSpPr>
        <p:spPr>
          <a:xfrm flipV="1">
            <a:off x="8485235" y="2433277"/>
            <a:ext cx="10781" cy="3134789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p:sp>
        <p:nvSpPr>
          <p:cNvPr id="73" name="Овал 72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818603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73" grpId="0" animBg="1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4585293" cy="110799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ctg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sSup>
                                <m:sSup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210</m:t>
                                  </m:r>
                                </m:e>
                                <m:sup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sup>
                              </m:sSup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4585293" cy="1107996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/>
          <p:nvPr/>
        </p:nvCxnSpPr>
        <p:spPr>
          <a:xfrm flipH="1" flipV="1">
            <a:off x="5591503" y="2379482"/>
            <a:ext cx="2876431" cy="1577739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5431142" y="1920744"/>
                <a:ext cx="515462" cy="3096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ad>
                        <m:radPr>
                          <m:degHide m:val="on"/>
                          <m:ctrlPr>
                            <a:rPr lang="en-US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US" b="1" i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𝟑</m:t>
                          </m:r>
                        </m:e>
                      </m:rad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31142" y="1920744"/>
                <a:ext cx="515462" cy="309637"/>
              </a:xfrm>
              <a:prstGeom prst="rect">
                <a:avLst/>
              </a:prstGeom>
              <a:blipFill>
                <a:blip r:embed="rId5"/>
                <a:stretch>
                  <a:fillRect l="-2381" r="-11905" b="-7843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6" name="Группа 15"/>
          <p:cNvGrpSpPr/>
          <p:nvPr/>
        </p:nvGrpSpPr>
        <p:grpSpPr>
          <a:xfrm>
            <a:off x="4951995" y="1794579"/>
            <a:ext cx="7038236" cy="4359924"/>
            <a:chOff x="6158866" y="1704426"/>
            <a:chExt cx="7038236" cy="4359924"/>
          </a:xfrm>
        </p:grpSpPr>
        <p:grpSp>
          <p:nvGrpSpPr>
            <p:cNvPr id="4" name="Группа 3"/>
            <p:cNvGrpSpPr/>
            <p:nvPr/>
          </p:nvGrpSpPr>
          <p:grpSpPr>
            <a:xfrm>
              <a:off x="6980350" y="1704426"/>
              <a:ext cx="4806748" cy="4359924"/>
              <a:chOff x="5995832" y="2393112"/>
              <a:chExt cx="4664365" cy="4230777"/>
            </a:xfrm>
          </p:grpSpPr>
          <p:sp>
            <p:nvSpPr>
              <p:cNvPr id="19461" name="Oval 5"/>
              <p:cNvSpPr>
                <a:spLocks noChangeArrowheads="1"/>
              </p:cNvSpPr>
              <p:nvPr/>
            </p:nvSpPr>
            <p:spPr bwMode="auto">
              <a:xfrm>
                <a:off x="7034213" y="2960689"/>
                <a:ext cx="3167062" cy="3095625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marL="342900" indent="-342900">
                  <a:spcBef>
                    <a:spcPct val="20000"/>
                  </a:spcBef>
                  <a:buClr>
                    <a:schemeClr val="tx1"/>
                  </a:buClr>
                  <a:buSzPct val="75000"/>
                  <a:buFont typeface="Wingdings" panose="05000000000000000000" pitchFamily="2" charset="2"/>
                  <a:buChar char="l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tx1"/>
                  </a:buClr>
                  <a:buSzPct val="7500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tx1"/>
                  </a:buClr>
                  <a:buSzPct val="75000"/>
                  <a:buFont typeface="Wingdings" panose="05000000000000000000" pitchFamily="2" charset="2"/>
                  <a:buChar char="l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tx1"/>
                  </a:buClr>
                  <a:buSzPct val="80000"/>
                  <a:buChar char="–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ru-RU" altLang="ru-RU" sz="2400"/>
                  <a:t>                       </a:t>
                </a:r>
              </a:p>
            </p:txBody>
          </p:sp>
          <p:grpSp>
            <p:nvGrpSpPr>
              <p:cNvPr id="3" name="Группа 2"/>
              <p:cNvGrpSpPr/>
              <p:nvPr/>
            </p:nvGrpSpPr>
            <p:grpSpPr>
              <a:xfrm>
                <a:off x="5995832" y="2393112"/>
                <a:ext cx="4664365" cy="4230777"/>
                <a:chOff x="6003635" y="2384426"/>
                <a:chExt cx="4664365" cy="4230777"/>
              </a:xfrm>
            </p:grpSpPr>
            <p:sp>
              <p:nvSpPr>
                <p:cNvPr id="19462" name="Line 6"/>
                <p:cNvSpPr>
                  <a:spLocks noChangeShapeType="1"/>
                </p:cNvSpPr>
                <p:nvPr/>
              </p:nvSpPr>
              <p:spPr bwMode="auto">
                <a:xfrm flipV="1">
                  <a:off x="8616950" y="2457450"/>
                  <a:ext cx="0" cy="381635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463" name="Line 7"/>
                <p:cNvSpPr>
                  <a:spLocks noChangeShapeType="1"/>
                </p:cNvSpPr>
                <p:nvPr/>
              </p:nvSpPr>
              <p:spPr bwMode="auto">
                <a:xfrm>
                  <a:off x="6499224" y="4491038"/>
                  <a:ext cx="4105275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464" name="Rectangle 8"/>
                <p:cNvSpPr>
                  <a:spLocks noChangeArrowheads="1"/>
                </p:cNvSpPr>
                <p:nvPr/>
              </p:nvSpPr>
              <p:spPr bwMode="auto">
                <a:xfrm>
                  <a:off x="10306050" y="4437063"/>
                  <a:ext cx="361950" cy="3667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i="1"/>
                    <a:t>x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5" name="Rectangle 9"/>
                <p:cNvSpPr>
                  <a:spLocks noChangeArrowheads="1"/>
                </p:cNvSpPr>
                <p:nvPr/>
              </p:nvSpPr>
              <p:spPr bwMode="auto">
                <a:xfrm>
                  <a:off x="8328025" y="2384426"/>
                  <a:ext cx="361950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i="1"/>
                    <a:t>y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6" name="Rectangle 10"/>
                <p:cNvSpPr>
                  <a:spLocks noChangeArrowheads="1"/>
                </p:cNvSpPr>
                <p:nvPr/>
              </p:nvSpPr>
              <p:spPr bwMode="auto">
                <a:xfrm>
                  <a:off x="8401051" y="4508501"/>
                  <a:ext cx="346075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sz="1400"/>
                    <a:t>0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7" name="Rectangle 11"/>
                <p:cNvSpPr>
                  <a:spLocks noChangeArrowheads="1"/>
                </p:cNvSpPr>
                <p:nvPr/>
              </p:nvSpPr>
              <p:spPr bwMode="auto">
                <a:xfrm>
                  <a:off x="8378825" y="2637492"/>
                  <a:ext cx="346075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sz="1400" dirty="0"/>
                    <a:t>1</a:t>
                  </a:r>
                  <a:r>
                    <a:rPr lang="ru-RU" altLang="ru-RU" dirty="0"/>
                    <a:t> </a:t>
                  </a:r>
                </a:p>
              </p:txBody>
            </p:sp>
            <p:graphicFrame>
              <p:nvGraphicFramePr>
                <p:cNvPr id="143364" name="Object 4"/>
                <p:cNvGraphicFramePr>
                  <a:graphicFrameLocks noGrp="1" noChangeAspect="1"/>
                </p:cNvGraphicFramePr>
                <p:nvPr>
                  <p:ph sz="quarter" idx="2"/>
                </p:nvPr>
              </p:nvGraphicFramePr>
              <p:xfrm>
                <a:off x="7103786" y="2925990"/>
                <a:ext cx="308095" cy="503736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9851" name="Equation" r:id="rId6" imgW="241195" imgH="393529" progId="Equation.DSMT4">
                        <p:embed/>
                      </p:oleObj>
                    </mc:Choice>
                    <mc:Fallback>
                      <p:oleObj name="Equation" r:id="rId6" imgW="241195" imgH="393529" progId="Equation.DSMT4">
                        <p:embed/>
                        <p:pic>
                          <p:nvPicPr>
                            <p:cNvPr id="143364" name="Object 4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7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103786" y="2925990"/>
                              <a:ext cx="308095" cy="503736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16" name="Object 56"/>
                <p:cNvGraphicFramePr>
                  <a:graphicFrameLocks noGrp="1" noChangeAspect="1"/>
                </p:cNvGraphicFramePr>
                <p:nvPr>
                  <p:ph sz="quarter" idx="3"/>
                </p:nvPr>
              </p:nvGraphicFramePr>
              <p:xfrm>
                <a:off x="10092309" y="3429727"/>
                <a:ext cx="195640" cy="46830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9852" name="Equation" r:id="rId8" imgW="164957" imgH="393359" progId="Equation.DSMT4">
                        <p:embed/>
                      </p:oleObj>
                    </mc:Choice>
                    <mc:Fallback>
                      <p:oleObj name="Equation" r:id="rId8" imgW="164957" imgH="393359" progId="Equation.DSMT4">
                        <p:embed/>
                        <p:pic>
                          <p:nvPicPr>
                            <p:cNvPr id="143416" name="Object 56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9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0092309" y="3429727"/>
                              <a:ext cx="195640" cy="46830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69" name="Oval 13"/>
                <p:cNvSpPr>
                  <a:spLocks noChangeArrowheads="1"/>
                </p:cNvSpPr>
                <p:nvPr/>
              </p:nvSpPr>
              <p:spPr bwMode="auto">
                <a:xfrm>
                  <a:off x="10164764" y="44735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78" name="Oval 18"/>
                <p:cNvSpPr>
                  <a:spLocks noChangeArrowheads="1"/>
                </p:cNvSpPr>
                <p:nvPr/>
              </p:nvSpPr>
              <p:spPr bwMode="auto">
                <a:xfrm>
                  <a:off x="9685339" y="3357564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79" name="Oval 19"/>
                <p:cNvSpPr>
                  <a:spLocks noChangeArrowheads="1"/>
                </p:cNvSpPr>
                <p:nvPr/>
              </p:nvSpPr>
              <p:spPr bwMode="auto">
                <a:xfrm>
                  <a:off x="7473950" y="3378200"/>
                  <a:ext cx="71438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76" name="Rectangle 20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381" name="Object 21"/>
                <p:cNvGraphicFramePr>
                  <a:graphicFrameLocks noChangeAspect="1"/>
                </p:cNvGraphicFramePr>
                <p:nvPr/>
              </p:nvGraphicFramePr>
              <p:xfrm>
                <a:off x="9832975" y="2930526"/>
                <a:ext cx="217488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9853" name="Equation" r:id="rId10" imgW="164957" imgH="393359" progId="Equation.DSMT4">
                        <p:embed/>
                      </p:oleObj>
                    </mc:Choice>
                    <mc:Fallback>
                      <p:oleObj name="Equation" r:id="rId10" imgW="164957" imgH="393359" progId="Equation.DSMT4">
                        <p:embed/>
                        <p:pic>
                          <p:nvPicPr>
                            <p:cNvPr id="143381" name="Object 21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1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832975" y="2930526"/>
                              <a:ext cx="217488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78" name="Rectangle 22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79" name="Rectangle 23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80" name="Rectangle 25"/>
                <p:cNvSpPr>
                  <a:spLocks noChangeArrowheads="1"/>
                </p:cNvSpPr>
                <p:nvPr/>
              </p:nvSpPr>
              <p:spPr bwMode="auto">
                <a:xfrm>
                  <a:off x="6003635" y="3049866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87" name="Oval 27"/>
                <p:cNvSpPr>
                  <a:spLocks noChangeArrowheads="1"/>
                </p:cNvSpPr>
                <p:nvPr/>
              </p:nvSpPr>
              <p:spPr bwMode="auto">
                <a:xfrm>
                  <a:off x="9688514" y="5564189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88" name="Oval 28"/>
                <p:cNvSpPr>
                  <a:spLocks noChangeArrowheads="1"/>
                </p:cNvSpPr>
                <p:nvPr/>
              </p:nvSpPr>
              <p:spPr bwMode="auto">
                <a:xfrm>
                  <a:off x="7477125" y="556418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389" name="Object 29"/>
                <p:cNvGraphicFramePr>
                  <a:graphicFrameLocks noChangeAspect="1"/>
                </p:cNvGraphicFramePr>
                <p:nvPr/>
              </p:nvGraphicFramePr>
              <p:xfrm>
                <a:off x="7081839" y="5583239"/>
                <a:ext cx="307975" cy="50323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9854" name="Equation" r:id="rId12" imgW="241195" imgH="393529" progId="Equation.DSMT4">
                        <p:embed/>
                      </p:oleObj>
                    </mc:Choice>
                    <mc:Fallback>
                      <p:oleObj name="Equation" r:id="rId12" imgW="241195" imgH="393529" progId="Equation.DSMT4">
                        <p:embed/>
                        <p:pic>
                          <p:nvPicPr>
                            <p:cNvPr id="143389" name="Object 29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3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081839" y="5583239"/>
                              <a:ext cx="307975" cy="503237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390" name="Object 30"/>
                <p:cNvGraphicFramePr>
                  <a:graphicFrameLocks noChangeAspect="1"/>
                </p:cNvGraphicFramePr>
                <p:nvPr/>
              </p:nvGraphicFramePr>
              <p:xfrm>
                <a:off x="9815513" y="5575301"/>
                <a:ext cx="315912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9855" name="Equation" r:id="rId14" imgW="241195" imgH="393529" progId="Equation.DSMT4">
                        <p:embed/>
                      </p:oleObj>
                    </mc:Choice>
                    <mc:Fallback>
                      <p:oleObj name="Equation" r:id="rId14" imgW="241195" imgH="393529" progId="Equation.DSMT4">
                        <p:embed/>
                        <p:pic>
                          <p:nvPicPr>
                            <p:cNvPr id="143390" name="Object 30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5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815513" y="5575301"/>
                              <a:ext cx="315912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89" name="Line 37"/>
                <p:cNvSpPr>
                  <a:spLocks noChangeShapeType="1"/>
                </p:cNvSpPr>
                <p:nvPr/>
              </p:nvSpPr>
              <p:spPr bwMode="auto">
                <a:xfrm>
                  <a:off x="8509000" y="4437063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3398" name="Line 38"/>
                <p:cNvSpPr>
                  <a:spLocks noChangeShapeType="1"/>
                </p:cNvSpPr>
                <p:nvPr/>
              </p:nvSpPr>
              <p:spPr bwMode="auto">
                <a:xfrm flipV="1">
                  <a:off x="7521575" y="3432176"/>
                  <a:ext cx="2160588" cy="215741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3399" name="Line 39"/>
                <p:cNvSpPr>
                  <a:spLocks noChangeShapeType="1"/>
                </p:cNvSpPr>
                <p:nvPr/>
              </p:nvSpPr>
              <p:spPr bwMode="auto">
                <a:xfrm flipH="1" flipV="1">
                  <a:off x="7515225" y="3402013"/>
                  <a:ext cx="2184400" cy="21891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2" name="Line 40"/>
                <p:cNvSpPr>
                  <a:spLocks noChangeShapeType="1"/>
                </p:cNvSpPr>
                <p:nvPr/>
              </p:nvSpPr>
              <p:spPr bwMode="auto">
                <a:xfrm flipV="1">
                  <a:off x="9372600" y="3141663"/>
                  <a:ext cx="0" cy="27352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3" name="Oval 41"/>
                <p:cNvSpPr>
                  <a:spLocks noChangeArrowheads="1"/>
                </p:cNvSpPr>
                <p:nvPr/>
              </p:nvSpPr>
              <p:spPr bwMode="auto">
                <a:xfrm>
                  <a:off x="9336089" y="3105150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4" name="Oval 42"/>
                <p:cNvSpPr>
                  <a:spLocks noChangeArrowheads="1"/>
                </p:cNvSpPr>
                <p:nvPr/>
              </p:nvSpPr>
              <p:spPr bwMode="auto">
                <a:xfrm>
                  <a:off x="9336089" y="5842000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5" name="Line 43"/>
                <p:cNvSpPr>
                  <a:spLocks noChangeShapeType="1"/>
                </p:cNvSpPr>
                <p:nvPr/>
              </p:nvSpPr>
              <p:spPr bwMode="auto">
                <a:xfrm flipV="1">
                  <a:off x="7859713" y="3141663"/>
                  <a:ext cx="0" cy="27352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6" name="Oval 45"/>
                <p:cNvSpPr>
                  <a:spLocks noChangeArrowheads="1"/>
                </p:cNvSpPr>
                <p:nvPr/>
              </p:nvSpPr>
              <p:spPr bwMode="auto">
                <a:xfrm>
                  <a:off x="7823200" y="311308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7" name="Oval 46"/>
                <p:cNvSpPr>
                  <a:spLocks noChangeArrowheads="1"/>
                </p:cNvSpPr>
                <p:nvPr/>
              </p:nvSpPr>
              <p:spPr bwMode="auto">
                <a:xfrm>
                  <a:off x="7823200" y="5827714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8" name="Line 47"/>
                <p:cNvSpPr>
                  <a:spLocks noChangeShapeType="1"/>
                </p:cNvSpPr>
                <p:nvPr/>
              </p:nvSpPr>
              <p:spPr bwMode="auto">
                <a:xfrm>
                  <a:off x="7248526" y="3752850"/>
                  <a:ext cx="2735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9" name="Line 48"/>
                <p:cNvSpPr>
                  <a:spLocks noChangeShapeType="1"/>
                </p:cNvSpPr>
                <p:nvPr/>
              </p:nvSpPr>
              <p:spPr bwMode="auto">
                <a:xfrm>
                  <a:off x="7248526" y="5265738"/>
                  <a:ext cx="2735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00" name="Oval 49"/>
                <p:cNvSpPr>
                  <a:spLocks noChangeArrowheads="1"/>
                </p:cNvSpPr>
                <p:nvPr/>
              </p:nvSpPr>
              <p:spPr bwMode="auto">
                <a:xfrm>
                  <a:off x="7204075" y="371633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1" name="Oval 51"/>
                <p:cNvSpPr>
                  <a:spLocks noChangeArrowheads="1"/>
                </p:cNvSpPr>
                <p:nvPr/>
              </p:nvSpPr>
              <p:spPr bwMode="auto">
                <a:xfrm>
                  <a:off x="7204075" y="522763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2" name="Oval 52"/>
                <p:cNvSpPr>
                  <a:spLocks noChangeArrowheads="1"/>
                </p:cNvSpPr>
                <p:nvPr/>
              </p:nvSpPr>
              <p:spPr bwMode="auto">
                <a:xfrm>
                  <a:off x="9959975" y="5237164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3" name="Oval 53"/>
                <p:cNvSpPr>
                  <a:spLocks noChangeArrowheads="1"/>
                </p:cNvSpPr>
                <p:nvPr/>
              </p:nvSpPr>
              <p:spPr bwMode="auto">
                <a:xfrm>
                  <a:off x="8580439" y="29241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4" name="Oval 54"/>
                <p:cNvSpPr>
                  <a:spLocks noChangeArrowheads="1"/>
                </p:cNvSpPr>
                <p:nvPr/>
              </p:nvSpPr>
              <p:spPr bwMode="auto">
                <a:xfrm>
                  <a:off x="8574089" y="60356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5" name="Oval 55"/>
                <p:cNvSpPr>
                  <a:spLocks noChangeArrowheads="1"/>
                </p:cNvSpPr>
                <p:nvPr/>
              </p:nvSpPr>
              <p:spPr bwMode="auto">
                <a:xfrm>
                  <a:off x="6996114" y="4478339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418" name="Object 58"/>
                <p:cNvGraphicFramePr>
                  <a:graphicFrameLocks noChangeAspect="1"/>
                </p:cNvGraphicFramePr>
                <p:nvPr/>
              </p:nvGraphicFramePr>
              <p:xfrm>
                <a:off x="6743701" y="3429000"/>
                <a:ext cx="307975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9856" name="Equation" r:id="rId16" imgW="241195" imgH="393529" progId="Equation.DSMT4">
                        <p:embed/>
                      </p:oleObj>
                    </mc:Choice>
                    <mc:Fallback>
                      <p:oleObj name="Equation" r:id="rId16" imgW="241195" imgH="393529" progId="Equation.DSMT4">
                        <p:embed/>
                        <p:pic>
                          <p:nvPicPr>
                            <p:cNvPr id="143418" name="Object 58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7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743701" y="3429000"/>
                              <a:ext cx="307975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19" name="Object 59"/>
                <p:cNvGraphicFramePr>
                  <a:graphicFrameLocks noChangeAspect="1"/>
                </p:cNvGraphicFramePr>
                <p:nvPr/>
              </p:nvGraphicFramePr>
              <p:xfrm>
                <a:off x="8688389" y="2384426"/>
                <a:ext cx="217487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9857" name="Equation" r:id="rId18" imgW="164957" imgH="393359" progId="Equation.DSMT4">
                        <p:embed/>
                      </p:oleObj>
                    </mc:Choice>
                    <mc:Fallback>
                      <p:oleObj name="Equation" r:id="rId18" imgW="164957" imgH="393359" progId="Equation.DSMT4">
                        <p:embed/>
                        <p:pic>
                          <p:nvPicPr>
                            <p:cNvPr id="143419" name="Object 59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9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8688389" y="2384426"/>
                              <a:ext cx="217487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0" name="Object 60"/>
                <p:cNvGraphicFramePr>
                  <a:graphicFrameLocks noChangeAspect="1"/>
                </p:cNvGraphicFramePr>
                <p:nvPr/>
              </p:nvGraphicFramePr>
              <p:xfrm>
                <a:off x="6635750" y="4221163"/>
                <a:ext cx="323850" cy="2032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9858" name="Equation" r:id="rId20" imgW="139700" imgH="139700" progId="Equation.DSMT4">
                        <p:embed/>
                      </p:oleObj>
                    </mc:Choice>
                    <mc:Fallback>
                      <p:oleObj name="Equation" r:id="rId20" imgW="139700" imgH="139700" progId="Equation.DSMT4">
                        <p:embed/>
                        <p:pic>
                          <p:nvPicPr>
                            <p:cNvPr id="143420" name="Object 60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1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635750" y="4221163"/>
                              <a:ext cx="323850" cy="203200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1" name="Object 61"/>
                <p:cNvGraphicFramePr>
                  <a:graphicFrameLocks noChangeAspect="1"/>
                </p:cNvGraphicFramePr>
                <p:nvPr/>
              </p:nvGraphicFramePr>
              <p:xfrm>
                <a:off x="8326070" y="6111965"/>
                <a:ext cx="309563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9859" name="Equation" r:id="rId22" imgW="241195" imgH="393529" progId="Equation.DSMT4">
                        <p:embed/>
                      </p:oleObj>
                    </mc:Choice>
                    <mc:Fallback>
                      <p:oleObj name="Equation" r:id="rId22" imgW="241195" imgH="393529" progId="Equation.DSMT4">
                        <p:embed/>
                        <p:pic>
                          <p:nvPicPr>
                            <p:cNvPr id="143421" name="Object 61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3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8326070" y="6111965"/>
                              <a:ext cx="309563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2" name="Object 62"/>
                <p:cNvGraphicFramePr>
                  <a:graphicFrameLocks noChangeAspect="1"/>
                </p:cNvGraphicFramePr>
                <p:nvPr/>
              </p:nvGraphicFramePr>
              <p:xfrm>
                <a:off x="6780213" y="5049839"/>
                <a:ext cx="309562" cy="50323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9860" name="Equation" r:id="rId24" imgW="241195" imgH="393529" progId="Equation.DSMT4">
                        <p:embed/>
                      </p:oleObj>
                    </mc:Choice>
                    <mc:Fallback>
                      <p:oleObj name="Equation" r:id="rId24" imgW="241195" imgH="393529" progId="Equation.DSMT4">
                        <p:embed/>
                        <p:pic>
                          <p:nvPicPr>
                            <p:cNvPr id="143422" name="Object 62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5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780213" y="5049839"/>
                              <a:ext cx="309562" cy="503237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3" name="Object 63"/>
                <p:cNvGraphicFramePr>
                  <a:graphicFrameLocks noChangeAspect="1"/>
                </p:cNvGraphicFramePr>
                <p:nvPr/>
              </p:nvGraphicFramePr>
              <p:xfrm>
                <a:off x="10171113" y="5070475"/>
                <a:ext cx="374650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9861" name="Equation" r:id="rId26" imgW="291973" imgH="393529" progId="Equation.DSMT4">
                        <p:embed/>
                      </p:oleObj>
                    </mc:Choice>
                    <mc:Fallback>
                      <p:oleObj name="Equation" r:id="rId26" imgW="291973" imgH="393529" progId="Equation.DSMT4">
                        <p:embed/>
                        <p:pic>
                          <p:nvPicPr>
                            <p:cNvPr id="143423" name="Object 63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7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0171113" y="5070475"/>
                              <a:ext cx="374650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4" name="Object 64"/>
                <p:cNvGraphicFramePr>
                  <a:graphicFrameLocks noChangeAspect="1"/>
                </p:cNvGraphicFramePr>
                <p:nvPr/>
              </p:nvGraphicFramePr>
              <p:xfrm>
                <a:off x="9299575" y="2528889"/>
                <a:ext cx="217488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9862" name="Equation" r:id="rId28" imgW="164957" imgH="393359" progId="Equation.DSMT4">
                        <p:embed/>
                      </p:oleObj>
                    </mc:Choice>
                    <mc:Fallback>
                      <p:oleObj name="Equation" r:id="rId28" imgW="164957" imgH="393359" progId="Equation.DSMT4">
                        <p:embed/>
                        <p:pic>
                          <p:nvPicPr>
                            <p:cNvPr id="143424" name="Object 64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9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299575" y="2528889"/>
                              <a:ext cx="217488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5" name="Object 65"/>
                <p:cNvGraphicFramePr>
                  <a:graphicFrameLocks noChangeAspect="1"/>
                </p:cNvGraphicFramePr>
                <p:nvPr/>
              </p:nvGraphicFramePr>
              <p:xfrm>
                <a:off x="9255763" y="5949951"/>
                <a:ext cx="317500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9863" name="Equation" r:id="rId30" imgW="241195" imgH="393529" progId="Equation.DSMT4">
                        <p:embed/>
                      </p:oleObj>
                    </mc:Choice>
                    <mc:Fallback>
                      <p:oleObj name="Equation" r:id="rId30" imgW="241195" imgH="393529" progId="Equation.DSMT4">
                        <p:embed/>
                        <p:pic>
                          <p:nvPicPr>
                            <p:cNvPr id="143425" name="Object 65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1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255763" y="5949951"/>
                              <a:ext cx="317500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6" name="Object 66"/>
                <p:cNvGraphicFramePr>
                  <a:graphicFrameLocks noChangeAspect="1"/>
                </p:cNvGraphicFramePr>
                <p:nvPr/>
              </p:nvGraphicFramePr>
              <p:xfrm>
                <a:off x="7666039" y="2565401"/>
                <a:ext cx="319087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9864" name="Equation" r:id="rId32" imgW="241195" imgH="393529" progId="Equation.DSMT4">
                        <p:embed/>
                      </p:oleObj>
                    </mc:Choice>
                    <mc:Fallback>
                      <p:oleObj name="Equation" r:id="rId32" imgW="241195" imgH="393529" progId="Equation.DSMT4">
                        <p:embed/>
                        <p:pic>
                          <p:nvPicPr>
                            <p:cNvPr id="143426" name="Object 66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3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666039" y="2565401"/>
                              <a:ext cx="319087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7" name="Object 67"/>
                <p:cNvGraphicFramePr>
                  <a:graphicFrameLocks noChangeAspect="1"/>
                </p:cNvGraphicFramePr>
                <p:nvPr/>
              </p:nvGraphicFramePr>
              <p:xfrm>
                <a:off x="7594600" y="5949951"/>
                <a:ext cx="317500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159865" name="Equation" r:id="rId34" imgW="241195" imgH="393529" progId="Equation.DSMT4">
                        <p:embed/>
                      </p:oleObj>
                    </mc:Choice>
                    <mc:Fallback>
                      <p:oleObj name="Equation" r:id="rId34" imgW="241195" imgH="393529" progId="Equation.DSMT4">
                        <p:embed/>
                        <p:pic>
                          <p:nvPicPr>
                            <p:cNvPr id="143427" name="Object 67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5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594600" y="5949951"/>
                              <a:ext cx="317500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524" name="Line 75"/>
                <p:cNvSpPr>
                  <a:spLocks noChangeShapeType="1"/>
                </p:cNvSpPr>
                <p:nvPr/>
              </p:nvSpPr>
              <p:spPr bwMode="auto">
                <a:xfrm>
                  <a:off x="7529513" y="3398838"/>
                  <a:ext cx="219551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5" name="Line 76"/>
                <p:cNvSpPr>
                  <a:spLocks noChangeShapeType="1"/>
                </p:cNvSpPr>
                <p:nvPr/>
              </p:nvSpPr>
              <p:spPr bwMode="auto">
                <a:xfrm>
                  <a:off x="7532688" y="5595938"/>
                  <a:ext cx="219551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6" name="Line 77"/>
                <p:cNvSpPr>
                  <a:spLocks noChangeShapeType="1"/>
                </p:cNvSpPr>
                <p:nvPr/>
              </p:nvSpPr>
              <p:spPr bwMode="auto">
                <a:xfrm>
                  <a:off x="7886700" y="3154363"/>
                  <a:ext cx="146843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7" name="Line 78"/>
                <p:cNvSpPr>
                  <a:spLocks noChangeShapeType="1"/>
                </p:cNvSpPr>
                <p:nvPr/>
              </p:nvSpPr>
              <p:spPr bwMode="auto">
                <a:xfrm>
                  <a:off x="7874000" y="5870575"/>
                  <a:ext cx="146843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8" name="Line 79"/>
                <p:cNvSpPr>
                  <a:spLocks noChangeShapeType="1"/>
                </p:cNvSpPr>
                <p:nvPr/>
              </p:nvSpPr>
              <p:spPr bwMode="auto">
                <a:xfrm flipV="1">
                  <a:off x="7500938" y="3429001"/>
                  <a:ext cx="0" cy="21240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9" name="Line 80"/>
                <p:cNvSpPr>
                  <a:spLocks noChangeShapeType="1"/>
                </p:cNvSpPr>
                <p:nvPr/>
              </p:nvSpPr>
              <p:spPr bwMode="auto">
                <a:xfrm flipV="1">
                  <a:off x="9712325" y="3419476"/>
                  <a:ext cx="0" cy="21240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30" name="Line 81"/>
                <p:cNvSpPr>
                  <a:spLocks noChangeShapeType="1"/>
                </p:cNvSpPr>
                <p:nvPr/>
              </p:nvSpPr>
              <p:spPr bwMode="auto">
                <a:xfrm flipV="1">
                  <a:off x="7248525" y="3744914"/>
                  <a:ext cx="0" cy="152082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32" name="Oval 50"/>
                <p:cNvSpPr>
                  <a:spLocks noChangeArrowheads="1"/>
                </p:cNvSpPr>
                <p:nvPr/>
              </p:nvSpPr>
              <p:spPr bwMode="auto">
                <a:xfrm>
                  <a:off x="9948864" y="37115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</p:grpSp>
        </p:grpSp>
        <p:cxnSp>
          <p:nvCxnSpPr>
            <p:cNvPr id="7" name="Прямая со стрелкой 6"/>
            <p:cNvCxnSpPr/>
            <p:nvPr/>
          </p:nvCxnSpPr>
          <p:spPr>
            <a:xfrm>
              <a:off x="6158866" y="2262198"/>
              <a:ext cx="7038236" cy="34731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72" name="Овал 71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4591135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2" grpId="0" animBg="1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2578270" cy="188846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tg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𝜋</m:t>
                                  </m:r>
                                </m:num>
                                <m:den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6</m:t>
                                  </m:r>
                                </m:den>
                              </m:f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2578270" cy="1888466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>
            <a:endCxn id="143416" idx="1"/>
          </p:cNvCxnSpPr>
          <p:nvPr/>
        </p:nvCxnSpPr>
        <p:spPr>
          <a:xfrm flipV="1">
            <a:off x="9672621" y="3022191"/>
            <a:ext cx="1520624" cy="896505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11388172" y="2825620"/>
                <a:ext cx="520271" cy="30309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a:rPr lang="en-US" b="1" i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𝟑</m:t>
                        </m:r>
                      </m:e>
                    </m:rad>
                    <m:r>
                      <a:rPr lang="en-US" b="1" i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/</m:t>
                    </m:r>
                  </m:oMath>
                </a14:m>
                <a:r>
                  <a:rPr lang="en-US" b="1" dirty="0" smtClean="0">
                    <a:solidFill>
                      <a:srgbClr val="FF0000"/>
                    </a:solidFill>
                  </a:rPr>
                  <a:t>3</a:t>
                </a:r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388172" y="2825620"/>
                <a:ext cx="520271" cy="303096"/>
              </a:xfrm>
              <a:prstGeom prst="rect">
                <a:avLst/>
              </a:prstGeom>
              <a:blipFill>
                <a:blip r:embed="rId4"/>
                <a:stretch>
                  <a:fillRect t="-16327" r="-28235" b="-48980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6" name="Группа 15"/>
          <p:cNvGrpSpPr/>
          <p:nvPr/>
        </p:nvGrpSpPr>
        <p:grpSpPr>
          <a:xfrm>
            <a:off x="6980350" y="693860"/>
            <a:ext cx="4806748" cy="5764422"/>
            <a:chOff x="6980350" y="693860"/>
            <a:chExt cx="4806748" cy="5764422"/>
          </a:xfrm>
        </p:grpSpPr>
        <p:grpSp>
          <p:nvGrpSpPr>
            <p:cNvPr id="4" name="Группа 3"/>
            <p:cNvGrpSpPr/>
            <p:nvPr/>
          </p:nvGrpSpPr>
          <p:grpSpPr>
            <a:xfrm>
              <a:off x="6980350" y="1704426"/>
              <a:ext cx="4806748" cy="4359924"/>
              <a:chOff x="5995832" y="2393112"/>
              <a:chExt cx="4664365" cy="4230777"/>
            </a:xfrm>
          </p:grpSpPr>
          <p:sp>
            <p:nvSpPr>
              <p:cNvPr id="19461" name="Oval 5"/>
              <p:cNvSpPr>
                <a:spLocks noChangeArrowheads="1"/>
              </p:cNvSpPr>
              <p:nvPr/>
            </p:nvSpPr>
            <p:spPr bwMode="auto">
              <a:xfrm>
                <a:off x="7034213" y="2960689"/>
                <a:ext cx="3167062" cy="3095625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 marL="342900" indent="-342900">
                  <a:spcBef>
                    <a:spcPct val="20000"/>
                  </a:spcBef>
                  <a:buClr>
                    <a:schemeClr val="tx1"/>
                  </a:buClr>
                  <a:buSzPct val="75000"/>
                  <a:buFont typeface="Wingdings" panose="05000000000000000000" pitchFamily="2" charset="2"/>
                  <a:buChar char="l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tx1"/>
                  </a:buClr>
                  <a:buSzPct val="7500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tx1"/>
                  </a:buClr>
                  <a:buSzPct val="75000"/>
                  <a:buFont typeface="Wingdings" panose="05000000000000000000" pitchFamily="2" charset="2"/>
                  <a:buChar char="l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tx1"/>
                  </a:buClr>
                  <a:buSzPct val="80000"/>
                  <a:buChar char="–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65000"/>
                  <a:buFont typeface="Wingdings" panose="05000000000000000000" pitchFamily="2" charset="2"/>
                  <a:buChar char="l"/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ru-RU" altLang="ru-RU" sz="2400"/>
                  <a:t>                       </a:t>
                </a:r>
              </a:p>
            </p:txBody>
          </p:sp>
          <p:grpSp>
            <p:nvGrpSpPr>
              <p:cNvPr id="3" name="Группа 2"/>
              <p:cNvGrpSpPr/>
              <p:nvPr/>
            </p:nvGrpSpPr>
            <p:grpSpPr>
              <a:xfrm>
                <a:off x="5995832" y="2393112"/>
                <a:ext cx="4664365" cy="4230777"/>
                <a:chOff x="6003635" y="2384426"/>
                <a:chExt cx="4664365" cy="4230777"/>
              </a:xfrm>
            </p:grpSpPr>
            <p:sp>
              <p:nvSpPr>
                <p:cNvPr id="19462" name="Line 6"/>
                <p:cNvSpPr>
                  <a:spLocks noChangeShapeType="1"/>
                </p:cNvSpPr>
                <p:nvPr/>
              </p:nvSpPr>
              <p:spPr bwMode="auto">
                <a:xfrm flipV="1">
                  <a:off x="8616950" y="2457450"/>
                  <a:ext cx="0" cy="381635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463" name="Line 7"/>
                <p:cNvSpPr>
                  <a:spLocks noChangeShapeType="1"/>
                </p:cNvSpPr>
                <p:nvPr/>
              </p:nvSpPr>
              <p:spPr bwMode="auto">
                <a:xfrm>
                  <a:off x="6375401" y="4500563"/>
                  <a:ext cx="4105275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464" name="Rectangle 8"/>
                <p:cNvSpPr>
                  <a:spLocks noChangeArrowheads="1"/>
                </p:cNvSpPr>
                <p:nvPr/>
              </p:nvSpPr>
              <p:spPr bwMode="auto">
                <a:xfrm>
                  <a:off x="10306050" y="4437063"/>
                  <a:ext cx="361950" cy="3667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i="1"/>
                    <a:t>x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5" name="Rectangle 9"/>
                <p:cNvSpPr>
                  <a:spLocks noChangeArrowheads="1"/>
                </p:cNvSpPr>
                <p:nvPr/>
              </p:nvSpPr>
              <p:spPr bwMode="auto">
                <a:xfrm>
                  <a:off x="8328025" y="2384426"/>
                  <a:ext cx="361950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i="1"/>
                    <a:t>y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6" name="Rectangle 10"/>
                <p:cNvSpPr>
                  <a:spLocks noChangeArrowheads="1"/>
                </p:cNvSpPr>
                <p:nvPr/>
              </p:nvSpPr>
              <p:spPr bwMode="auto">
                <a:xfrm>
                  <a:off x="8401051" y="4508501"/>
                  <a:ext cx="346075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sz="1400"/>
                    <a:t>0</a:t>
                  </a:r>
                  <a:r>
                    <a:rPr lang="ru-RU" altLang="ru-RU"/>
                    <a:t> </a:t>
                  </a:r>
                </a:p>
              </p:txBody>
            </p:sp>
            <p:sp>
              <p:nvSpPr>
                <p:cNvPr id="19467" name="Rectangle 11"/>
                <p:cNvSpPr>
                  <a:spLocks noChangeArrowheads="1"/>
                </p:cNvSpPr>
                <p:nvPr/>
              </p:nvSpPr>
              <p:spPr bwMode="auto">
                <a:xfrm>
                  <a:off x="8378825" y="2637492"/>
                  <a:ext cx="346075" cy="3667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l" eaLnBrk="1" hangingPunct="1"/>
                  <a:r>
                    <a:rPr lang="en-US" altLang="ru-RU" sz="1400" dirty="0"/>
                    <a:t>1</a:t>
                  </a:r>
                  <a:r>
                    <a:rPr lang="ru-RU" altLang="ru-RU" dirty="0"/>
                    <a:t> </a:t>
                  </a:r>
                </a:p>
              </p:txBody>
            </p:sp>
            <p:graphicFrame>
              <p:nvGraphicFramePr>
                <p:cNvPr id="143364" name="Object 4"/>
                <p:cNvGraphicFramePr>
                  <a:graphicFrameLocks noGrp="1" noChangeAspect="1"/>
                </p:cNvGraphicFramePr>
                <p:nvPr>
                  <p:ph sz="quarter" idx="2"/>
                </p:nvPr>
              </p:nvGraphicFramePr>
              <p:xfrm>
                <a:off x="7103426" y="2925666"/>
                <a:ext cx="308095" cy="50373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69270" name="Equation" r:id="rId5" imgW="241195" imgH="393529" progId="Equation.DSMT4">
                        <p:embed/>
                      </p:oleObj>
                    </mc:Choice>
                    <mc:Fallback>
                      <p:oleObj name="Equation" r:id="rId5" imgW="241195" imgH="393529" progId="Equation.DSMT4">
                        <p:embed/>
                        <p:pic>
                          <p:nvPicPr>
                            <p:cNvPr id="143364" name="Object 4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103426" y="2925666"/>
                              <a:ext cx="308095" cy="50373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16" name="Object 56"/>
                <p:cNvGraphicFramePr>
                  <a:graphicFrameLocks noGrp="1" noChangeAspect="1"/>
                </p:cNvGraphicFramePr>
                <p:nvPr>
                  <p:ph sz="quarter" idx="3"/>
                </p:nvPr>
              </p:nvGraphicFramePr>
              <p:xfrm>
                <a:off x="10091949" y="3429401"/>
                <a:ext cx="195640" cy="46830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69271" name="Equation" r:id="rId7" imgW="164957" imgH="393359" progId="Equation.DSMT4">
                        <p:embed/>
                      </p:oleObj>
                    </mc:Choice>
                    <mc:Fallback>
                      <p:oleObj name="Equation" r:id="rId7" imgW="164957" imgH="393359" progId="Equation.DSMT4">
                        <p:embed/>
                        <p:pic>
                          <p:nvPicPr>
                            <p:cNvPr id="143416" name="Object 56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0091949" y="3429401"/>
                              <a:ext cx="195640" cy="46830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69" name="Oval 13"/>
                <p:cNvSpPr>
                  <a:spLocks noChangeArrowheads="1"/>
                </p:cNvSpPr>
                <p:nvPr/>
              </p:nvSpPr>
              <p:spPr bwMode="auto">
                <a:xfrm>
                  <a:off x="10164764" y="44735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78" name="Oval 18"/>
                <p:cNvSpPr>
                  <a:spLocks noChangeArrowheads="1"/>
                </p:cNvSpPr>
                <p:nvPr/>
              </p:nvSpPr>
              <p:spPr bwMode="auto">
                <a:xfrm>
                  <a:off x="9685339" y="3357564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79" name="Oval 19"/>
                <p:cNvSpPr>
                  <a:spLocks noChangeArrowheads="1"/>
                </p:cNvSpPr>
                <p:nvPr/>
              </p:nvSpPr>
              <p:spPr bwMode="auto">
                <a:xfrm>
                  <a:off x="7473950" y="3378200"/>
                  <a:ext cx="71438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76" name="Rectangle 20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381" name="Object 21"/>
                <p:cNvGraphicFramePr>
                  <a:graphicFrameLocks noChangeAspect="1"/>
                </p:cNvGraphicFramePr>
                <p:nvPr/>
              </p:nvGraphicFramePr>
              <p:xfrm>
                <a:off x="9832975" y="2930526"/>
                <a:ext cx="217488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69272" name="Equation" r:id="rId9" imgW="164957" imgH="393359" progId="Equation.DSMT4">
                        <p:embed/>
                      </p:oleObj>
                    </mc:Choice>
                    <mc:Fallback>
                      <p:oleObj name="Equation" r:id="rId9" imgW="164957" imgH="393359" progId="Equation.DSMT4">
                        <p:embed/>
                        <p:pic>
                          <p:nvPicPr>
                            <p:cNvPr id="143381" name="Object 21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832975" y="2930526"/>
                              <a:ext cx="217488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78" name="Rectangle 22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79" name="Rectangle 23"/>
                <p:cNvSpPr>
                  <a:spLocks noChangeArrowheads="1"/>
                </p:cNvSpPr>
                <p:nvPr/>
              </p:nvSpPr>
              <p:spPr bwMode="auto">
                <a:xfrm>
                  <a:off x="6003635" y="3049072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80" name="Rectangle 25"/>
                <p:cNvSpPr>
                  <a:spLocks noChangeArrowheads="1"/>
                </p:cNvSpPr>
                <p:nvPr/>
              </p:nvSpPr>
              <p:spPr bwMode="auto">
                <a:xfrm>
                  <a:off x="6003635" y="3049866"/>
                  <a:ext cx="184731" cy="369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87" name="Oval 27"/>
                <p:cNvSpPr>
                  <a:spLocks noChangeArrowheads="1"/>
                </p:cNvSpPr>
                <p:nvPr/>
              </p:nvSpPr>
              <p:spPr bwMode="auto">
                <a:xfrm>
                  <a:off x="9688514" y="5564189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43388" name="Oval 28"/>
                <p:cNvSpPr>
                  <a:spLocks noChangeArrowheads="1"/>
                </p:cNvSpPr>
                <p:nvPr/>
              </p:nvSpPr>
              <p:spPr bwMode="auto">
                <a:xfrm>
                  <a:off x="7477125" y="556418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389" name="Object 29"/>
                <p:cNvGraphicFramePr>
                  <a:graphicFrameLocks noChangeAspect="1"/>
                </p:cNvGraphicFramePr>
                <p:nvPr/>
              </p:nvGraphicFramePr>
              <p:xfrm>
                <a:off x="7081839" y="5583239"/>
                <a:ext cx="307975" cy="50323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69273" name="Equation" r:id="rId11" imgW="241195" imgH="393529" progId="Equation.DSMT4">
                        <p:embed/>
                      </p:oleObj>
                    </mc:Choice>
                    <mc:Fallback>
                      <p:oleObj name="Equation" r:id="rId11" imgW="241195" imgH="393529" progId="Equation.DSMT4">
                        <p:embed/>
                        <p:pic>
                          <p:nvPicPr>
                            <p:cNvPr id="143389" name="Object 29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081839" y="5583239"/>
                              <a:ext cx="307975" cy="503237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390" name="Object 30"/>
                <p:cNvGraphicFramePr>
                  <a:graphicFrameLocks noChangeAspect="1"/>
                </p:cNvGraphicFramePr>
                <p:nvPr/>
              </p:nvGraphicFramePr>
              <p:xfrm>
                <a:off x="9815513" y="5575301"/>
                <a:ext cx="315912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69274" name="Equation" r:id="rId13" imgW="241195" imgH="393529" progId="Equation.DSMT4">
                        <p:embed/>
                      </p:oleObj>
                    </mc:Choice>
                    <mc:Fallback>
                      <p:oleObj name="Equation" r:id="rId13" imgW="241195" imgH="393529" progId="Equation.DSMT4">
                        <p:embed/>
                        <p:pic>
                          <p:nvPicPr>
                            <p:cNvPr id="143390" name="Object 30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815513" y="5575301"/>
                              <a:ext cx="315912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489" name="Line 37"/>
                <p:cNvSpPr>
                  <a:spLocks noChangeShapeType="1"/>
                </p:cNvSpPr>
                <p:nvPr/>
              </p:nvSpPr>
              <p:spPr bwMode="auto">
                <a:xfrm>
                  <a:off x="8509000" y="4437063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3398" name="Line 38"/>
                <p:cNvSpPr>
                  <a:spLocks noChangeShapeType="1"/>
                </p:cNvSpPr>
                <p:nvPr/>
              </p:nvSpPr>
              <p:spPr bwMode="auto">
                <a:xfrm flipV="1">
                  <a:off x="7521575" y="3432176"/>
                  <a:ext cx="2160588" cy="215741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3399" name="Line 39"/>
                <p:cNvSpPr>
                  <a:spLocks noChangeShapeType="1"/>
                </p:cNvSpPr>
                <p:nvPr/>
              </p:nvSpPr>
              <p:spPr bwMode="auto">
                <a:xfrm flipH="1" flipV="1">
                  <a:off x="7515225" y="3402013"/>
                  <a:ext cx="2184400" cy="21891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2" name="Line 40"/>
                <p:cNvSpPr>
                  <a:spLocks noChangeShapeType="1"/>
                </p:cNvSpPr>
                <p:nvPr/>
              </p:nvSpPr>
              <p:spPr bwMode="auto">
                <a:xfrm flipV="1">
                  <a:off x="9372600" y="3141663"/>
                  <a:ext cx="0" cy="27352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3" name="Oval 41"/>
                <p:cNvSpPr>
                  <a:spLocks noChangeArrowheads="1"/>
                </p:cNvSpPr>
                <p:nvPr/>
              </p:nvSpPr>
              <p:spPr bwMode="auto">
                <a:xfrm>
                  <a:off x="9336089" y="3105150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4" name="Oval 42"/>
                <p:cNvSpPr>
                  <a:spLocks noChangeArrowheads="1"/>
                </p:cNvSpPr>
                <p:nvPr/>
              </p:nvSpPr>
              <p:spPr bwMode="auto">
                <a:xfrm>
                  <a:off x="9336089" y="5842000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5" name="Line 43"/>
                <p:cNvSpPr>
                  <a:spLocks noChangeShapeType="1"/>
                </p:cNvSpPr>
                <p:nvPr/>
              </p:nvSpPr>
              <p:spPr bwMode="auto">
                <a:xfrm flipV="1">
                  <a:off x="7859713" y="3141663"/>
                  <a:ext cx="0" cy="27352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6" name="Oval 45"/>
                <p:cNvSpPr>
                  <a:spLocks noChangeArrowheads="1"/>
                </p:cNvSpPr>
                <p:nvPr/>
              </p:nvSpPr>
              <p:spPr bwMode="auto">
                <a:xfrm>
                  <a:off x="7823200" y="311308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7" name="Oval 46"/>
                <p:cNvSpPr>
                  <a:spLocks noChangeArrowheads="1"/>
                </p:cNvSpPr>
                <p:nvPr/>
              </p:nvSpPr>
              <p:spPr bwMode="auto">
                <a:xfrm>
                  <a:off x="7823200" y="5827714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498" name="Line 47"/>
                <p:cNvSpPr>
                  <a:spLocks noChangeShapeType="1"/>
                </p:cNvSpPr>
                <p:nvPr/>
              </p:nvSpPr>
              <p:spPr bwMode="auto">
                <a:xfrm>
                  <a:off x="7248526" y="3752850"/>
                  <a:ext cx="2735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499" name="Line 48"/>
                <p:cNvSpPr>
                  <a:spLocks noChangeShapeType="1"/>
                </p:cNvSpPr>
                <p:nvPr/>
              </p:nvSpPr>
              <p:spPr bwMode="auto">
                <a:xfrm>
                  <a:off x="7248526" y="5265738"/>
                  <a:ext cx="273526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00" name="Oval 49"/>
                <p:cNvSpPr>
                  <a:spLocks noChangeArrowheads="1"/>
                </p:cNvSpPr>
                <p:nvPr/>
              </p:nvSpPr>
              <p:spPr bwMode="auto">
                <a:xfrm>
                  <a:off x="7204075" y="371633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1" name="Oval 51"/>
                <p:cNvSpPr>
                  <a:spLocks noChangeArrowheads="1"/>
                </p:cNvSpPr>
                <p:nvPr/>
              </p:nvSpPr>
              <p:spPr bwMode="auto">
                <a:xfrm>
                  <a:off x="7204075" y="5227639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2" name="Oval 52"/>
                <p:cNvSpPr>
                  <a:spLocks noChangeArrowheads="1"/>
                </p:cNvSpPr>
                <p:nvPr/>
              </p:nvSpPr>
              <p:spPr bwMode="auto">
                <a:xfrm>
                  <a:off x="9959975" y="5237164"/>
                  <a:ext cx="71438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3" name="Oval 53"/>
                <p:cNvSpPr>
                  <a:spLocks noChangeArrowheads="1"/>
                </p:cNvSpPr>
                <p:nvPr/>
              </p:nvSpPr>
              <p:spPr bwMode="auto">
                <a:xfrm>
                  <a:off x="8580439" y="29241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4" name="Oval 54"/>
                <p:cNvSpPr>
                  <a:spLocks noChangeArrowheads="1"/>
                </p:cNvSpPr>
                <p:nvPr/>
              </p:nvSpPr>
              <p:spPr bwMode="auto">
                <a:xfrm>
                  <a:off x="8574089" y="60356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sp>
              <p:nvSpPr>
                <p:cNvPr id="19505" name="Oval 55"/>
                <p:cNvSpPr>
                  <a:spLocks noChangeArrowheads="1"/>
                </p:cNvSpPr>
                <p:nvPr/>
              </p:nvSpPr>
              <p:spPr bwMode="auto">
                <a:xfrm>
                  <a:off x="6996114" y="4478339"/>
                  <a:ext cx="71437" cy="71437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  <p:graphicFrame>
              <p:nvGraphicFramePr>
                <p:cNvPr id="143418" name="Object 58"/>
                <p:cNvGraphicFramePr>
                  <a:graphicFrameLocks noChangeAspect="1"/>
                </p:cNvGraphicFramePr>
                <p:nvPr/>
              </p:nvGraphicFramePr>
              <p:xfrm>
                <a:off x="6743701" y="3429000"/>
                <a:ext cx="307975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69275" name="Equation" r:id="rId15" imgW="241195" imgH="393529" progId="Equation.DSMT4">
                        <p:embed/>
                      </p:oleObj>
                    </mc:Choice>
                    <mc:Fallback>
                      <p:oleObj name="Equation" r:id="rId15" imgW="241195" imgH="393529" progId="Equation.DSMT4">
                        <p:embed/>
                        <p:pic>
                          <p:nvPicPr>
                            <p:cNvPr id="143418" name="Object 58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743701" y="3429000"/>
                              <a:ext cx="307975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19" name="Object 59"/>
                <p:cNvGraphicFramePr>
                  <a:graphicFrameLocks noChangeAspect="1"/>
                </p:cNvGraphicFramePr>
                <p:nvPr/>
              </p:nvGraphicFramePr>
              <p:xfrm>
                <a:off x="8688389" y="2384426"/>
                <a:ext cx="217487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69276" name="Equation" r:id="rId17" imgW="164957" imgH="393359" progId="Equation.DSMT4">
                        <p:embed/>
                      </p:oleObj>
                    </mc:Choice>
                    <mc:Fallback>
                      <p:oleObj name="Equation" r:id="rId17" imgW="164957" imgH="393359" progId="Equation.DSMT4">
                        <p:embed/>
                        <p:pic>
                          <p:nvPicPr>
                            <p:cNvPr id="143419" name="Object 59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8688389" y="2384426"/>
                              <a:ext cx="217487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0" name="Object 60"/>
                <p:cNvGraphicFramePr>
                  <a:graphicFrameLocks noChangeAspect="1"/>
                </p:cNvGraphicFramePr>
                <p:nvPr/>
              </p:nvGraphicFramePr>
              <p:xfrm>
                <a:off x="6635750" y="4221163"/>
                <a:ext cx="323850" cy="2032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69277" name="Equation" r:id="rId19" imgW="139700" imgH="139700" progId="Equation.DSMT4">
                        <p:embed/>
                      </p:oleObj>
                    </mc:Choice>
                    <mc:Fallback>
                      <p:oleObj name="Equation" r:id="rId19" imgW="139700" imgH="139700" progId="Equation.DSMT4">
                        <p:embed/>
                        <p:pic>
                          <p:nvPicPr>
                            <p:cNvPr id="143420" name="Object 60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635750" y="4221163"/>
                              <a:ext cx="323850" cy="203200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1" name="Object 61"/>
                <p:cNvGraphicFramePr>
                  <a:graphicFrameLocks noChangeAspect="1"/>
                </p:cNvGraphicFramePr>
                <p:nvPr/>
              </p:nvGraphicFramePr>
              <p:xfrm>
                <a:off x="8326070" y="6111965"/>
                <a:ext cx="309563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69278" name="Equation" r:id="rId21" imgW="241195" imgH="393529" progId="Equation.DSMT4">
                        <p:embed/>
                      </p:oleObj>
                    </mc:Choice>
                    <mc:Fallback>
                      <p:oleObj name="Equation" r:id="rId21" imgW="241195" imgH="393529" progId="Equation.DSMT4">
                        <p:embed/>
                        <p:pic>
                          <p:nvPicPr>
                            <p:cNvPr id="143421" name="Object 61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8326070" y="6111965"/>
                              <a:ext cx="309563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2" name="Object 62"/>
                <p:cNvGraphicFramePr>
                  <a:graphicFrameLocks noChangeAspect="1"/>
                </p:cNvGraphicFramePr>
                <p:nvPr/>
              </p:nvGraphicFramePr>
              <p:xfrm>
                <a:off x="6780213" y="5049839"/>
                <a:ext cx="309562" cy="50323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69279" name="Equation" r:id="rId23" imgW="241195" imgH="393529" progId="Equation.DSMT4">
                        <p:embed/>
                      </p:oleObj>
                    </mc:Choice>
                    <mc:Fallback>
                      <p:oleObj name="Equation" r:id="rId23" imgW="241195" imgH="393529" progId="Equation.DSMT4">
                        <p:embed/>
                        <p:pic>
                          <p:nvPicPr>
                            <p:cNvPr id="143422" name="Object 62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6780213" y="5049839"/>
                              <a:ext cx="309562" cy="503237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3" name="Object 63"/>
                <p:cNvGraphicFramePr>
                  <a:graphicFrameLocks noChangeAspect="1"/>
                </p:cNvGraphicFramePr>
                <p:nvPr/>
              </p:nvGraphicFramePr>
              <p:xfrm>
                <a:off x="10171113" y="5070475"/>
                <a:ext cx="374650" cy="503238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69280" name="Equation" r:id="rId25" imgW="291973" imgH="393529" progId="Equation.DSMT4">
                        <p:embed/>
                      </p:oleObj>
                    </mc:Choice>
                    <mc:Fallback>
                      <p:oleObj name="Equation" r:id="rId25" imgW="291973" imgH="393529" progId="Equation.DSMT4">
                        <p:embed/>
                        <p:pic>
                          <p:nvPicPr>
                            <p:cNvPr id="143423" name="Object 63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6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10171113" y="5070475"/>
                              <a:ext cx="374650" cy="50323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4" name="Object 64"/>
                <p:cNvGraphicFramePr>
                  <a:graphicFrameLocks noChangeAspect="1"/>
                </p:cNvGraphicFramePr>
                <p:nvPr/>
              </p:nvGraphicFramePr>
              <p:xfrm>
                <a:off x="9299575" y="2528889"/>
                <a:ext cx="217488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69281" name="Equation" r:id="rId27" imgW="164957" imgH="393359" progId="Equation.DSMT4">
                        <p:embed/>
                      </p:oleObj>
                    </mc:Choice>
                    <mc:Fallback>
                      <p:oleObj name="Equation" r:id="rId27" imgW="164957" imgH="393359" progId="Equation.DSMT4">
                        <p:embed/>
                        <p:pic>
                          <p:nvPicPr>
                            <p:cNvPr id="143424" name="Object 64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2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299575" y="2528889"/>
                              <a:ext cx="217488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5" name="Object 65"/>
                <p:cNvGraphicFramePr>
                  <a:graphicFrameLocks noChangeAspect="1"/>
                </p:cNvGraphicFramePr>
                <p:nvPr/>
              </p:nvGraphicFramePr>
              <p:xfrm>
                <a:off x="9255763" y="5949951"/>
                <a:ext cx="317500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69282" name="Equation" r:id="rId29" imgW="241195" imgH="393529" progId="Equation.DSMT4">
                        <p:embed/>
                      </p:oleObj>
                    </mc:Choice>
                    <mc:Fallback>
                      <p:oleObj name="Equation" r:id="rId29" imgW="241195" imgH="393529" progId="Equation.DSMT4">
                        <p:embed/>
                        <p:pic>
                          <p:nvPicPr>
                            <p:cNvPr id="143425" name="Object 65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0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9255763" y="5949951"/>
                              <a:ext cx="317500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6" name="Object 66"/>
                <p:cNvGraphicFramePr>
                  <a:graphicFrameLocks noChangeAspect="1"/>
                </p:cNvGraphicFramePr>
                <p:nvPr/>
              </p:nvGraphicFramePr>
              <p:xfrm>
                <a:off x="7666039" y="2565401"/>
                <a:ext cx="319087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69283" name="Equation" r:id="rId31" imgW="241195" imgH="393529" progId="Equation.DSMT4">
                        <p:embed/>
                      </p:oleObj>
                    </mc:Choice>
                    <mc:Fallback>
                      <p:oleObj name="Equation" r:id="rId31" imgW="241195" imgH="393529" progId="Equation.DSMT4">
                        <p:embed/>
                        <p:pic>
                          <p:nvPicPr>
                            <p:cNvPr id="143426" name="Object 66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2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666039" y="2565401"/>
                              <a:ext cx="319087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143427" name="Object 67"/>
                <p:cNvGraphicFramePr>
                  <a:graphicFrameLocks noChangeAspect="1"/>
                </p:cNvGraphicFramePr>
                <p:nvPr/>
              </p:nvGraphicFramePr>
              <p:xfrm>
                <a:off x="7594600" y="5949951"/>
                <a:ext cx="317500" cy="498475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69284" name="Equation" r:id="rId33" imgW="241195" imgH="393529" progId="Equation.DSMT4">
                        <p:embed/>
                      </p:oleObj>
                    </mc:Choice>
                    <mc:Fallback>
                      <p:oleObj name="Equation" r:id="rId33" imgW="241195" imgH="393529" progId="Equation.DSMT4">
                        <p:embed/>
                        <p:pic>
                          <p:nvPicPr>
                            <p:cNvPr id="143427" name="Object 67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34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7594600" y="5949951"/>
                              <a:ext cx="317500" cy="498475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19524" name="Line 75"/>
                <p:cNvSpPr>
                  <a:spLocks noChangeShapeType="1"/>
                </p:cNvSpPr>
                <p:nvPr/>
              </p:nvSpPr>
              <p:spPr bwMode="auto">
                <a:xfrm>
                  <a:off x="7529513" y="3398838"/>
                  <a:ext cx="219551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5" name="Line 76"/>
                <p:cNvSpPr>
                  <a:spLocks noChangeShapeType="1"/>
                </p:cNvSpPr>
                <p:nvPr/>
              </p:nvSpPr>
              <p:spPr bwMode="auto">
                <a:xfrm>
                  <a:off x="7532688" y="5595938"/>
                  <a:ext cx="219551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6" name="Line 77"/>
                <p:cNvSpPr>
                  <a:spLocks noChangeShapeType="1"/>
                </p:cNvSpPr>
                <p:nvPr/>
              </p:nvSpPr>
              <p:spPr bwMode="auto">
                <a:xfrm>
                  <a:off x="7886700" y="3154363"/>
                  <a:ext cx="146843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7" name="Line 78"/>
                <p:cNvSpPr>
                  <a:spLocks noChangeShapeType="1"/>
                </p:cNvSpPr>
                <p:nvPr/>
              </p:nvSpPr>
              <p:spPr bwMode="auto">
                <a:xfrm>
                  <a:off x="7874000" y="5870575"/>
                  <a:ext cx="146843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8" name="Line 79"/>
                <p:cNvSpPr>
                  <a:spLocks noChangeShapeType="1"/>
                </p:cNvSpPr>
                <p:nvPr/>
              </p:nvSpPr>
              <p:spPr bwMode="auto">
                <a:xfrm flipV="1">
                  <a:off x="7500938" y="3429001"/>
                  <a:ext cx="0" cy="21240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29" name="Line 80"/>
                <p:cNvSpPr>
                  <a:spLocks noChangeShapeType="1"/>
                </p:cNvSpPr>
                <p:nvPr/>
              </p:nvSpPr>
              <p:spPr bwMode="auto">
                <a:xfrm flipV="1">
                  <a:off x="9712325" y="3419476"/>
                  <a:ext cx="0" cy="21240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30" name="Line 81"/>
                <p:cNvSpPr>
                  <a:spLocks noChangeShapeType="1"/>
                </p:cNvSpPr>
                <p:nvPr/>
              </p:nvSpPr>
              <p:spPr bwMode="auto">
                <a:xfrm flipV="1">
                  <a:off x="7248525" y="3744914"/>
                  <a:ext cx="0" cy="152082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9532" name="Oval 50"/>
                <p:cNvSpPr>
                  <a:spLocks noChangeArrowheads="1"/>
                </p:cNvSpPr>
                <p:nvPr/>
              </p:nvSpPr>
              <p:spPr bwMode="auto">
                <a:xfrm>
                  <a:off x="9948864" y="3711575"/>
                  <a:ext cx="71437" cy="71438"/>
                </a:xfrm>
                <a:prstGeom prst="ellipse">
                  <a:avLst/>
                </a:prstGeom>
                <a:solidFill>
                  <a:srgbClr val="FF0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ctr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ru-RU" altLang="ru-RU"/>
                </a:p>
              </p:txBody>
            </p:sp>
          </p:grpSp>
        </p:grpSp>
        <p:cxnSp>
          <p:nvCxnSpPr>
            <p:cNvPr id="7" name="Прямая со стрелкой 6"/>
            <p:cNvCxnSpPr/>
            <p:nvPr/>
          </p:nvCxnSpPr>
          <p:spPr>
            <a:xfrm flipV="1">
              <a:off x="11309998" y="693860"/>
              <a:ext cx="0" cy="5764422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72" name="Овал 71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2276131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2" grpId="0" animBg="1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6" name="Rectangle 31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7" name="Rectangle 32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9488" name="Rectangle 33"/>
          <p:cNvSpPr>
            <a:spLocks noChangeArrowheads="1"/>
          </p:cNvSpPr>
          <p:nvPr/>
        </p:nvSpPr>
        <p:spPr bwMode="auto">
          <a:xfrm>
            <a:off x="6003635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5112913" y="-13381"/>
            <a:ext cx="6693503" cy="6071291"/>
            <a:chOff x="5995832" y="2393112"/>
            <a:chExt cx="4664365" cy="4230777"/>
          </a:xfrm>
        </p:grpSpPr>
        <p:sp>
          <p:nvSpPr>
            <p:cNvPr id="19461" name="Oval 5"/>
            <p:cNvSpPr>
              <a:spLocks noChangeArrowheads="1"/>
            </p:cNvSpPr>
            <p:nvPr/>
          </p:nvSpPr>
          <p:spPr bwMode="auto">
            <a:xfrm>
              <a:off x="7034213" y="2960689"/>
              <a:ext cx="3167062" cy="30956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1"/>
                </a:buClr>
                <a:buSzPct val="7500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1"/>
                </a:buClr>
                <a:buSzPct val="75000"/>
                <a:buFont typeface="Wingdings" panose="05000000000000000000" pitchFamily="2" charset="2"/>
                <a:buChar char="l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tx1"/>
                </a:buClr>
                <a:buSzPct val="80000"/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1"/>
                </a:buClr>
                <a:buSzPct val="65000"/>
                <a:buFont typeface="Wingdings" panose="05000000000000000000" pitchFamily="2" charset="2"/>
                <a:buChar char="l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ru-RU" altLang="ru-RU" sz="2400"/>
                <a:t>                       </a:t>
              </a: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5995832" y="2393112"/>
              <a:ext cx="4664365" cy="4230777"/>
              <a:chOff x="6003635" y="2384426"/>
              <a:chExt cx="4664365" cy="4230777"/>
            </a:xfrm>
          </p:grpSpPr>
          <p:sp>
            <p:nvSpPr>
              <p:cNvPr id="19462" name="Line 6"/>
              <p:cNvSpPr>
                <a:spLocks noChangeShapeType="1"/>
              </p:cNvSpPr>
              <p:nvPr/>
            </p:nvSpPr>
            <p:spPr bwMode="auto">
              <a:xfrm flipV="1">
                <a:off x="8616950" y="2457450"/>
                <a:ext cx="0" cy="38163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3" name="Line 7"/>
              <p:cNvSpPr>
                <a:spLocks noChangeShapeType="1"/>
              </p:cNvSpPr>
              <p:nvPr/>
            </p:nvSpPr>
            <p:spPr bwMode="auto">
              <a:xfrm>
                <a:off x="6375401" y="4500563"/>
                <a:ext cx="41052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64" name="Rectangle 8"/>
              <p:cNvSpPr>
                <a:spLocks noChangeArrowheads="1"/>
              </p:cNvSpPr>
              <p:nvPr/>
            </p:nvSpPr>
            <p:spPr bwMode="auto">
              <a:xfrm>
                <a:off x="10306050" y="4437063"/>
                <a:ext cx="361950" cy="3667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x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5" name="Rectangle 9"/>
              <p:cNvSpPr>
                <a:spLocks noChangeArrowheads="1"/>
              </p:cNvSpPr>
              <p:nvPr/>
            </p:nvSpPr>
            <p:spPr bwMode="auto">
              <a:xfrm>
                <a:off x="8328025" y="2384426"/>
                <a:ext cx="361950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i="1"/>
                  <a:t>y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6" name="Rectangle 10"/>
              <p:cNvSpPr>
                <a:spLocks noChangeArrowheads="1"/>
              </p:cNvSpPr>
              <p:nvPr/>
            </p:nvSpPr>
            <p:spPr bwMode="auto">
              <a:xfrm>
                <a:off x="8401051" y="4508501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/>
                  <a:t>0</a:t>
                </a:r>
                <a:r>
                  <a:rPr lang="ru-RU" altLang="ru-RU"/>
                  <a:t> </a:t>
                </a:r>
              </a:p>
            </p:txBody>
          </p:sp>
          <p:sp>
            <p:nvSpPr>
              <p:cNvPr id="19467" name="Rectangle 11"/>
              <p:cNvSpPr>
                <a:spLocks noChangeArrowheads="1"/>
              </p:cNvSpPr>
              <p:nvPr/>
            </p:nvSpPr>
            <p:spPr bwMode="auto">
              <a:xfrm>
                <a:off x="8378825" y="2637492"/>
                <a:ext cx="346075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l" eaLnBrk="1" hangingPunct="1"/>
                <a:r>
                  <a:rPr lang="en-US" altLang="ru-RU" sz="1400" dirty="0"/>
                  <a:t>1</a:t>
                </a:r>
                <a:r>
                  <a:rPr lang="ru-RU" altLang="ru-RU" dirty="0"/>
                  <a:t> </a:t>
                </a:r>
              </a:p>
            </p:txBody>
          </p:sp>
          <p:sp>
            <p:nvSpPr>
              <p:cNvPr id="19469" name="Oval 13"/>
              <p:cNvSpPr>
                <a:spLocks noChangeArrowheads="1"/>
              </p:cNvSpPr>
              <p:nvPr/>
            </p:nvSpPr>
            <p:spPr bwMode="auto">
              <a:xfrm>
                <a:off x="10164764" y="4473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64" name="Object 4"/>
              <p:cNvGraphicFramePr>
                <a:graphicFrameLocks noGrp="1" noChangeAspect="1"/>
              </p:cNvGraphicFramePr>
              <p:nvPr>
                <p:ph sz="quarter" idx="2"/>
              </p:nvPr>
            </p:nvGraphicFramePr>
            <p:xfrm>
              <a:off x="7103542" y="2925857"/>
              <a:ext cx="308643" cy="50334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9600" name="Equation" r:id="rId3" imgW="241195" imgH="393529" progId="Equation.DSMT4">
                      <p:embed/>
                    </p:oleObj>
                  </mc:Choice>
                  <mc:Fallback>
                    <p:oleObj name="Equation" r:id="rId3" imgW="241195" imgH="393529" progId="Equation.DSMT4">
                      <p:embed/>
                      <p:pic>
                        <p:nvPicPr>
                          <p:cNvPr id="143364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103542" y="2925857"/>
                            <a:ext cx="308643" cy="50334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6" name="Object 56"/>
              <p:cNvGraphicFramePr>
                <a:graphicFrameLocks noGrp="1" noChangeAspect="1"/>
              </p:cNvGraphicFramePr>
              <p:nvPr>
                <p:ph sz="quarter" idx="3"/>
              </p:nvPr>
            </p:nvGraphicFramePr>
            <p:xfrm>
              <a:off x="10091520" y="3429199"/>
              <a:ext cx="195806" cy="46794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9601" name="Equation" r:id="rId5" imgW="164957" imgH="393359" progId="Equation.DSMT4">
                      <p:embed/>
                    </p:oleObj>
                  </mc:Choice>
                  <mc:Fallback>
                    <p:oleObj name="Equation" r:id="rId5" imgW="164957" imgH="393359" progId="Equation.DSMT4">
                      <p:embed/>
                      <p:pic>
                        <p:nvPicPr>
                          <p:cNvPr id="143416" name="Object 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091520" y="3429199"/>
                            <a:ext cx="195806" cy="46794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43378" name="Oval 18"/>
              <p:cNvSpPr>
                <a:spLocks noChangeArrowheads="1"/>
              </p:cNvSpPr>
              <p:nvPr/>
            </p:nvSpPr>
            <p:spPr bwMode="auto">
              <a:xfrm>
                <a:off x="9685339" y="3357564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79" name="Oval 19"/>
              <p:cNvSpPr>
                <a:spLocks noChangeArrowheads="1"/>
              </p:cNvSpPr>
              <p:nvPr/>
            </p:nvSpPr>
            <p:spPr bwMode="auto">
              <a:xfrm>
                <a:off x="7473950" y="3378200"/>
                <a:ext cx="71438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6" name="Rectangle 20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1" name="Object 21"/>
              <p:cNvGraphicFramePr>
                <a:graphicFrameLocks noChangeAspect="1"/>
              </p:cNvGraphicFramePr>
              <p:nvPr/>
            </p:nvGraphicFramePr>
            <p:xfrm>
              <a:off x="9832975" y="2930526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9602" name="Equation" r:id="rId7" imgW="164957" imgH="393359" progId="Equation.DSMT4">
                      <p:embed/>
                    </p:oleObj>
                  </mc:Choice>
                  <mc:Fallback>
                    <p:oleObj name="Equation" r:id="rId7" imgW="164957" imgH="393359" progId="Equation.DSMT4">
                      <p:embed/>
                      <p:pic>
                        <p:nvPicPr>
                          <p:cNvPr id="143381" name="Object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32975" y="2930526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78" name="Rectangle 22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79" name="Rectangle 23"/>
              <p:cNvSpPr>
                <a:spLocks noChangeArrowheads="1"/>
              </p:cNvSpPr>
              <p:nvPr/>
            </p:nvSpPr>
            <p:spPr bwMode="auto">
              <a:xfrm>
                <a:off x="6003635" y="3049072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80" name="Rectangle 25"/>
              <p:cNvSpPr>
                <a:spLocks noChangeArrowheads="1"/>
              </p:cNvSpPr>
              <p:nvPr/>
            </p:nvSpPr>
            <p:spPr bwMode="auto">
              <a:xfrm>
                <a:off x="6003635" y="3049866"/>
                <a:ext cx="184731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7" name="Oval 27"/>
              <p:cNvSpPr>
                <a:spLocks noChangeArrowheads="1"/>
              </p:cNvSpPr>
              <p:nvPr/>
            </p:nvSpPr>
            <p:spPr bwMode="auto">
              <a:xfrm>
                <a:off x="9688514" y="556418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43388" name="Oval 28"/>
              <p:cNvSpPr>
                <a:spLocks noChangeArrowheads="1"/>
              </p:cNvSpPr>
              <p:nvPr/>
            </p:nvSpPr>
            <p:spPr bwMode="auto">
              <a:xfrm>
                <a:off x="7477125" y="55641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389" name="Object 29"/>
              <p:cNvGraphicFramePr>
                <a:graphicFrameLocks noChangeAspect="1"/>
              </p:cNvGraphicFramePr>
              <p:nvPr/>
            </p:nvGraphicFramePr>
            <p:xfrm>
              <a:off x="7081839" y="5583239"/>
              <a:ext cx="307975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9603" name="Equation" r:id="rId9" imgW="241195" imgH="393529" progId="Equation.DSMT4">
                      <p:embed/>
                    </p:oleObj>
                  </mc:Choice>
                  <mc:Fallback>
                    <p:oleObj name="Equation" r:id="rId9" imgW="241195" imgH="393529" progId="Equation.DSMT4">
                      <p:embed/>
                      <p:pic>
                        <p:nvPicPr>
                          <p:cNvPr id="143389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081839" y="5583239"/>
                            <a:ext cx="307975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390" name="Object 30"/>
              <p:cNvGraphicFramePr>
                <a:graphicFrameLocks noChangeAspect="1"/>
              </p:cNvGraphicFramePr>
              <p:nvPr/>
            </p:nvGraphicFramePr>
            <p:xfrm>
              <a:off x="9815513" y="5575301"/>
              <a:ext cx="315912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9604" name="Equation" r:id="rId11" imgW="241195" imgH="393529" progId="Equation.DSMT4">
                      <p:embed/>
                    </p:oleObj>
                  </mc:Choice>
                  <mc:Fallback>
                    <p:oleObj name="Equation" r:id="rId11" imgW="241195" imgH="393529" progId="Equation.DSMT4">
                      <p:embed/>
                      <p:pic>
                        <p:nvPicPr>
                          <p:cNvPr id="143390" name="Object 3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815513" y="5575301"/>
                            <a:ext cx="315912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489" name="Line 37"/>
              <p:cNvSpPr>
                <a:spLocks noChangeShapeType="1"/>
              </p:cNvSpPr>
              <p:nvPr/>
            </p:nvSpPr>
            <p:spPr bwMode="auto">
              <a:xfrm>
                <a:off x="8509000" y="4437063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8" name="Line 38"/>
              <p:cNvSpPr>
                <a:spLocks noChangeShapeType="1"/>
              </p:cNvSpPr>
              <p:nvPr/>
            </p:nvSpPr>
            <p:spPr bwMode="auto">
              <a:xfrm flipV="1">
                <a:off x="7521575" y="3432176"/>
                <a:ext cx="2160588" cy="21574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3399" name="Line 39"/>
              <p:cNvSpPr>
                <a:spLocks noChangeShapeType="1"/>
              </p:cNvSpPr>
              <p:nvPr/>
            </p:nvSpPr>
            <p:spPr bwMode="auto">
              <a:xfrm flipH="1" flipV="1">
                <a:off x="7515225" y="3402013"/>
                <a:ext cx="2184400" cy="2189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2" name="Line 40"/>
              <p:cNvSpPr>
                <a:spLocks noChangeShapeType="1"/>
              </p:cNvSpPr>
              <p:nvPr/>
            </p:nvSpPr>
            <p:spPr bwMode="auto">
              <a:xfrm flipV="1">
                <a:off x="9372600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3" name="Oval 41"/>
              <p:cNvSpPr>
                <a:spLocks noChangeArrowheads="1"/>
              </p:cNvSpPr>
              <p:nvPr/>
            </p:nvSpPr>
            <p:spPr bwMode="auto">
              <a:xfrm>
                <a:off x="9336089" y="310515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4" name="Oval 42"/>
              <p:cNvSpPr>
                <a:spLocks noChangeArrowheads="1"/>
              </p:cNvSpPr>
              <p:nvPr/>
            </p:nvSpPr>
            <p:spPr bwMode="auto">
              <a:xfrm>
                <a:off x="9336089" y="5842000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5" name="Line 43"/>
              <p:cNvSpPr>
                <a:spLocks noChangeShapeType="1"/>
              </p:cNvSpPr>
              <p:nvPr/>
            </p:nvSpPr>
            <p:spPr bwMode="auto">
              <a:xfrm flipV="1">
                <a:off x="7859713" y="3141663"/>
                <a:ext cx="0" cy="27352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6" name="Oval 45"/>
              <p:cNvSpPr>
                <a:spLocks noChangeArrowheads="1"/>
              </p:cNvSpPr>
              <p:nvPr/>
            </p:nvSpPr>
            <p:spPr bwMode="auto">
              <a:xfrm>
                <a:off x="7823200" y="311308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7" name="Oval 46"/>
              <p:cNvSpPr>
                <a:spLocks noChangeArrowheads="1"/>
              </p:cNvSpPr>
              <p:nvPr/>
            </p:nvSpPr>
            <p:spPr bwMode="auto">
              <a:xfrm>
                <a:off x="7823200" y="582771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498" name="Line 47"/>
              <p:cNvSpPr>
                <a:spLocks noChangeShapeType="1"/>
              </p:cNvSpPr>
              <p:nvPr/>
            </p:nvSpPr>
            <p:spPr bwMode="auto">
              <a:xfrm>
                <a:off x="7248526" y="3752850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499" name="Line 48"/>
              <p:cNvSpPr>
                <a:spLocks noChangeShapeType="1"/>
              </p:cNvSpPr>
              <p:nvPr/>
            </p:nvSpPr>
            <p:spPr bwMode="auto">
              <a:xfrm>
                <a:off x="7248526" y="5265738"/>
                <a:ext cx="2735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00" name="Oval 49"/>
              <p:cNvSpPr>
                <a:spLocks noChangeArrowheads="1"/>
              </p:cNvSpPr>
              <p:nvPr/>
            </p:nvSpPr>
            <p:spPr bwMode="auto">
              <a:xfrm>
                <a:off x="7204075" y="37163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1" name="Oval 51"/>
              <p:cNvSpPr>
                <a:spLocks noChangeArrowheads="1"/>
              </p:cNvSpPr>
              <p:nvPr/>
            </p:nvSpPr>
            <p:spPr bwMode="auto">
              <a:xfrm>
                <a:off x="7204075" y="5227639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2" name="Oval 52"/>
              <p:cNvSpPr>
                <a:spLocks noChangeArrowheads="1"/>
              </p:cNvSpPr>
              <p:nvPr/>
            </p:nvSpPr>
            <p:spPr bwMode="auto">
              <a:xfrm>
                <a:off x="9959975" y="5237164"/>
                <a:ext cx="71438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3" name="Oval 53"/>
              <p:cNvSpPr>
                <a:spLocks noChangeArrowheads="1"/>
              </p:cNvSpPr>
              <p:nvPr/>
            </p:nvSpPr>
            <p:spPr bwMode="auto">
              <a:xfrm>
                <a:off x="8580439" y="29241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4" name="Oval 54"/>
              <p:cNvSpPr>
                <a:spLocks noChangeArrowheads="1"/>
              </p:cNvSpPr>
              <p:nvPr/>
            </p:nvSpPr>
            <p:spPr bwMode="auto">
              <a:xfrm>
                <a:off x="8574089" y="60356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9505" name="Oval 55"/>
              <p:cNvSpPr>
                <a:spLocks noChangeArrowheads="1"/>
              </p:cNvSpPr>
              <p:nvPr/>
            </p:nvSpPr>
            <p:spPr bwMode="auto">
              <a:xfrm>
                <a:off x="6996114" y="4478339"/>
                <a:ext cx="71437" cy="71437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graphicFrame>
            <p:nvGraphicFramePr>
              <p:cNvPr id="143418" name="Object 58"/>
              <p:cNvGraphicFramePr>
                <a:graphicFrameLocks noChangeAspect="1"/>
              </p:cNvGraphicFramePr>
              <p:nvPr/>
            </p:nvGraphicFramePr>
            <p:xfrm>
              <a:off x="6743701" y="3429000"/>
              <a:ext cx="307975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9605" name="Equation" r:id="rId13" imgW="241195" imgH="393529" progId="Equation.DSMT4">
                      <p:embed/>
                    </p:oleObj>
                  </mc:Choice>
                  <mc:Fallback>
                    <p:oleObj name="Equation" r:id="rId13" imgW="241195" imgH="393529" progId="Equation.DSMT4">
                      <p:embed/>
                      <p:pic>
                        <p:nvPicPr>
                          <p:cNvPr id="143418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43701" y="3429000"/>
                            <a:ext cx="307975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19" name="Object 59"/>
              <p:cNvGraphicFramePr>
                <a:graphicFrameLocks noChangeAspect="1"/>
              </p:cNvGraphicFramePr>
              <p:nvPr/>
            </p:nvGraphicFramePr>
            <p:xfrm>
              <a:off x="8688389" y="2384426"/>
              <a:ext cx="2174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9606" name="Equation" r:id="rId15" imgW="164957" imgH="393359" progId="Equation.DSMT4">
                      <p:embed/>
                    </p:oleObj>
                  </mc:Choice>
                  <mc:Fallback>
                    <p:oleObj name="Equation" r:id="rId15" imgW="164957" imgH="393359" progId="Equation.DSMT4">
                      <p:embed/>
                      <p:pic>
                        <p:nvPicPr>
                          <p:cNvPr id="143419" name="Object 5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688389" y="2384426"/>
                            <a:ext cx="2174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0" name="Object 60"/>
              <p:cNvGraphicFramePr>
                <a:graphicFrameLocks noChangeAspect="1"/>
              </p:cNvGraphicFramePr>
              <p:nvPr/>
            </p:nvGraphicFramePr>
            <p:xfrm>
              <a:off x="6635750" y="4221163"/>
              <a:ext cx="323850" cy="203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9607" name="Equation" r:id="rId17" imgW="139700" imgH="139700" progId="Equation.DSMT4">
                      <p:embed/>
                    </p:oleObj>
                  </mc:Choice>
                  <mc:Fallback>
                    <p:oleObj name="Equation" r:id="rId17" imgW="139700" imgH="139700" progId="Equation.DSMT4">
                      <p:embed/>
                      <p:pic>
                        <p:nvPicPr>
                          <p:cNvPr id="14342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35750" y="4221163"/>
                            <a:ext cx="323850" cy="2032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1" name="Object 61"/>
              <p:cNvGraphicFramePr>
                <a:graphicFrameLocks noChangeAspect="1"/>
              </p:cNvGraphicFramePr>
              <p:nvPr/>
            </p:nvGraphicFramePr>
            <p:xfrm>
              <a:off x="8326070" y="6111965"/>
              <a:ext cx="309563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9608" name="Equation" r:id="rId19" imgW="241195" imgH="393529" progId="Equation.DSMT4">
                      <p:embed/>
                    </p:oleObj>
                  </mc:Choice>
                  <mc:Fallback>
                    <p:oleObj name="Equation" r:id="rId19" imgW="241195" imgH="393529" progId="Equation.DSMT4">
                      <p:embed/>
                      <p:pic>
                        <p:nvPicPr>
                          <p:cNvPr id="143421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326070" y="6111965"/>
                            <a:ext cx="309563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2" name="Object 62"/>
              <p:cNvGraphicFramePr>
                <a:graphicFrameLocks noChangeAspect="1"/>
              </p:cNvGraphicFramePr>
              <p:nvPr/>
            </p:nvGraphicFramePr>
            <p:xfrm>
              <a:off x="6780213" y="5049839"/>
              <a:ext cx="309562" cy="50323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9609" name="Equation" r:id="rId21" imgW="241195" imgH="393529" progId="Equation.DSMT4">
                      <p:embed/>
                    </p:oleObj>
                  </mc:Choice>
                  <mc:Fallback>
                    <p:oleObj name="Equation" r:id="rId21" imgW="241195" imgH="393529" progId="Equation.DSMT4">
                      <p:embed/>
                      <p:pic>
                        <p:nvPicPr>
                          <p:cNvPr id="143422" name="Object 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780213" y="5049839"/>
                            <a:ext cx="309562" cy="50323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3" name="Object 63"/>
              <p:cNvGraphicFramePr>
                <a:graphicFrameLocks noChangeAspect="1"/>
              </p:cNvGraphicFramePr>
              <p:nvPr/>
            </p:nvGraphicFramePr>
            <p:xfrm>
              <a:off x="10171113" y="5070475"/>
              <a:ext cx="374650" cy="50323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9610" name="Equation" r:id="rId23" imgW="291973" imgH="393529" progId="Equation.DSMT4">
                      <p:embed/>
                    </p:oleObj>
                  </mc:Choice>
                  <mc:Fallback>
                    <p:oleObj name="Equation" r:id="rId23" imgW="291973" imgH="393529" progId="Equation.DSMT4">
                      <p:embed/>
                      <p:pic>
                        <p:nvPicPr>
                          <p:cNvPr id="143423" name="Object 6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0171113" y="5070475"/>
                            <a:ext cx="374650" cy="50323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4" name="Object 64"/>
              <p:cNvGraphicFramePr>
                <a:graphicFrameLocks noChangeAspect="1"/>
              </p:cNvGraphicFramePr>
              <p:nvPr/>
            </p:nvGraphicFramePr>
            <p:xfrm>
              <a:off x="9299575" y="2528889"/>
              <a:ext cx="217488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9611" name="Equation" r:id="rId25" imgW="164957" imgH="393359" progId="Equation.DSMT4">
                      <p:embed/>
                    </p:oleObj>
                  </mc:Choice>
                  <mc:Fallback>
                    <p:oleObj name="Equation" r:id="rId25" imgW="164957" imgH="393359" progId="Equation.DSMT4">
                      <p:embed/>
                      <p:pic>
                        <p:nvPicPr>
                          <p:cNvPr id="143424" name="Object 6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99575" y="2528889"/>
                            <a:ext cx="217488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5" name="Object 65"/>
              <p:cNvGraphicFramePr>
                <a:graphicFrameLocks noChangeAspect="1"/>
              </p:cNvGraphicFramePr>
              <p:nvPr/>
            </p:nvGraphicFramePr>
            <p:xfrm>
              <a:off x="9255763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9612" name="Equation" r:id="rId27" imgW="241195" imgH="393529" progId="Equation.DSMT4">
                      <p:embed/>
                    </p:oleObj>
                  </mc:Choice>
                  <mc:Fallback>
                    <p:oleObj name="Equation" r:id="rId27" imgW="241195" imgH="393529" progId="Equation.DSMT4">
                      <p:embed/>
                      <p:pic>
                        <p:nvPicPr>
                          <p:cNvPr id="143425" name="Object 6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255763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6" name="Object 66"/>
              <p:cNvGraphicFramePr>
                <a:graphicFrameLocks noChangeAspect="1"/>
              </p:cNvGraphicFramePr>
              <p:nvPr/>
            </p:nvGraphicFramePr>
            <p:xfrm>
              <a:off x="7666039" y="2565401"/>
              <a:ext cx="319087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9613" name="Equation" r:id="rId29" imgW="241195" imgH="393529" progId="Equation.DSMT4">
                      <p:embed/>
                    </p:oleObj>
                  </mc:Choice>
                  <mc:Fallback>
                    <p:oleObj name="Equation" r:id="rId29" imgW="241195" imgH="393529" progId="Equation.DSMT4">
                      <p:embed/>
                      <p:pic>
                        <p:nvPicPr>
                          <p:cNvPr id="143426" name="Object 6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666039" y="2565401"/>
                            <a:ext cx="319087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43427" name="Object 67"/>
              <p:cNvGraphicFramePr>
                <a:graphicFrameLocks noChangeAspect="1"/>
              </p:cNvGraphicFramePr>
              <p:nvPr/>
            </p:nvGraphicFramePr>
            <p:xfrm>
              <a:off x="7594600" y="5949951"/>
              <a:ext cx="317500" cy="498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9614" name="Equation" r:id="rId31" imgW="241195" imgH="393529" progId="Equation.DSMT4">
                      <p:embed/>
                    </p:oleObj>
                  </mc:Choice>
                  <mc:Fallback>
                    <p:oleObj name="Equation" r:id="rId31" imgW="241195" imgH="393529" progId="Equation.DSMT4">
                      <p:embed/>
                      <p:pic>
                        <p:nvPicPr>
                          <p:cNvPr id="143427" name="Object 6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594600" y="5949951"/>
                            <a:ext cx="317500" cy="49847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9524" name="Line 75"/>
              <p:cNvSpPr>
                <a:spLocks noChangeShapeType="1"/>
              </p:cNvSpPr>
              <p:nvPr/>
            </p:nvSpPr>
            <p:spPr bwMode="auto">
              <a:xfrm>
                <a:off x="7529513" y="33988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5" name="Line 76"/>
              <p:cNvSpPr>
                <a:spLocks noChangeShapeType="1"/>
              </p:cNvSpPr>
              <p:nvPr/>
            </p:nvSpPr>
            <p:spPr bwMode="auto">
              <a:xfrm>
                <a:off x="7532688" y="5595938"/>
                <a:ext cx="21955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6" name="Line 77"/>
              <p:cNvSpPr>
                <a:spLocks noChangeShapeType="1"/>
              </p:cNvSpPr>
              <p:nvPr/>
            </p:nvSpPr>
            <p:spPr bwMode="auto">
              <a:xfrm>
                <a:off x="7886700" y="3154363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7" name="Line 78"/>
              <p:cNvSpPr>
                <a:spLocks noChangeShapeType="1"/>
              </p:cNvSpPr>
              <p:nvPr/>
            </p:nvSpPr>
            <p:spPr bwMode="auto">
              <a:xfrm>
                <a:off x="7874000" y="5870575"/>
                <a:ext cx="146843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8" name="Line 79"/>
              <p:cNvSpPr>
                <a:spLocks noChangeShapeType="1"/>
              </p:cNvSpPr>
              <p:nvPr/>
            </p:nvSpPr>
            <p:spPr bwMode="auto">
              <a:xfrm flipV="1">
                <a:off x="7500938" y="3429001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29" name="Line 80"/>
              <p:cNvSpPr>
                <a:spLocks noChangeShapeType="1"/>
              </p:cNvSpPr>
              <p:nvPr/>
            </p:nvSpPr>
            <p:spPr bwMode="auto">
              <a:xfrm flipV="1">
                <a:off x="9712325" y="3419476"/>
                <a:ext cx="0" cy="21240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0" name="Line 81"/>
              <p:cNvSpPr>
                <a:spLocks noChangeShapeType="1"/>
              </p:cNvSpPr>
              <p:nvPr/>
            </p:nvSpPr>
            <p:spPr bwMode="auto">
              <a:xfrm flipV="1">
                <a:off x="7248525" y="3744914"/>
                <a:ext cx="0" cy="1520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9532" name="Oval 50"/>
              <p:cNvSpPr>
                <a:spLocks noChangeArrowheads="1"/>
              </p:cNvSpPr>
              <p:nvPr/>
            </p:nvSpPr>
            <p:spPr bwMode="auto">
              <a:xfrm>
                <a:off x="9948864" y="3711575"/>
                <a:ext cx="71437" cy="71438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ctr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</p:grpSp>
      <p:sp>
        <p:nvSpPr>
          <p:cNvPr id="2" name="Текст 1"/>
          <p:cNvSpPr>
            <a:spLocks noGrp="1"/>
          </p:cNvSpPr>
          <p:nvPr>
            <p:ph type="body" sz="half" idx="1"/>
          </p:nvPr>
        </p:nvSpPr>
        <p:spPr>
          <a:xfrm>
            <a:off x="4906202" y="118996"/>
            <a:ext cx="5694295" cy="52439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Устно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Текст 1"/>
          <p:cNvSpPr txBox="1">
            <a:spLocks/>
          </p:cNvSpPr>
          <p:nvPr/>
        </p:nvSpPr>
        <p:spPr>
          <a:xfrm>
            <a:off x="240422" y="810508"/>
            <a:ext cx="5510011" cy="52439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ru-RU" dirty="0" smtClean="0"/>
              <a:t>Вычислите значение выражения:  </a:t>
            </a:r>
            <a:endParaRPr lang="ru-RU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Прямоугольник 69"/>
              <p:cNvSpPr/>
              <p:nvPr/>
            </p:nvSpPr>
            <p:spPr>
              <a:xfrm>
                <a:off x="1110820" y="2331267"/>
                <a:ext cx="4692695" cy="110799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66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6600" b="0" i="0" smtClean="0">
                              <a:latin typeface="Cambria Math" panose="02040503050406030204" pitchFamily="18" charset="0"/>
                            </a:rPr>
                            <m:t>cos</m:t>
                          </m:r>
                        </m:fName>
                        <m:e>
                          <m:d>
                            <m:dPr>
                              <m:ctrlP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sz="6600" b="0" i="1" smtClean="0"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sSup>
                                <m:sSupPr>
                                  <m:ctrlP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120</m:t>
                                  </m:r>
                                </m:e>
                                <m:sup>
                                  <m:r>
                                    <a:rPr lang="en-US" sz="6600" b="0" i="1" smtClean="0"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sup>
                              </m:sSup>
                            </m:e>
                          </m:d>
                        </m:e>
                      </m:func>
                    </m:oMath>
                  </m:oMathPara>
                </a14:m>
                <a:endParaRPr lang="ru-RU" sz="6600" dirty="0"/>
              </a:p>
            </p:txBody>
          </p:sp>
        </mc:Choice>
        <mc:Fallback xmlns="">
          <p:sp>
            <p:nvSpPr>
              <p:cNvPr id="70" name="Прямоугольник 6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0820" y="2331267"/>
                <a:ext cx="4692695" cy="1107996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Прямая со стрелкой 5"/>
          <p:cNvCxnSpPr>
            <a:stCxn id="19497" idx="5"/>
          </p:cNvCxnSpPr>
          <p:nvPr/>
        </p:nvCxnSpPr>
        <p:spPr>
          <a:xfrm flipH="1" flipV="1">
            <a:off x="7784415" y="3054160"/>
            <a:ext cx="27131" cy="1961181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7406705" y="3163270"/>
                <a:ext cx="615553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US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𝟏</m:t>
                      </m:r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/</m:t>
                      </m:r>
                      <m:r>
                        <a:rPr lang="en-US" b="1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𝟐</m:t>
                      </m:r>
                    </m:oMath>
                  </m:oMathPara>
                </a14:m>
                <a:endParaRPr lang="ru-RU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406705" y="3163270"/>
                <a:ext cx="615553" cy="276999"/>
              </a:xfrm>
              <a:prstGeom prst="rect">
                <a:avLst/>
              </a:prstGeom>
              <a:blipFill>
                <a:blip r:embed="rId34"/>
                <a:stretch>
                  <a:fillRect l="-990" t="-2222" r="-9901" b="-35556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" name="Овал 70"/>
          <p:cNvSpPr/>
          <p:nvPr/>
        </p:nvSpPr>
        <p:spPr>
          <a:xfrm>
            <a:off x="336331" y="5332712"/>
            <a:ext cx="1356661" cy="13566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9391789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5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9" grpId="0"/>
      <p:bldP spid="71" grpId="0" animBg="1"/>
    </p:bld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Ион">
  <a:themeElements>
    <a:clrScheme name="Ион">
      <a:dk1>
        <a:sysClr val="windowText" lastClr="000000"/>
      </a:dk1>
      <a:lt1>
        <a:sysClr val="window" lastClr="FFFFFF"/>
      </a:lt1>
      <a:dk2>
        <a:srgbClr val="1E5155"/>
      </a:dk2>
      <a:lt2>
        <a:srgbClr val="EBEBEB"/>
      </a:lt2>
      <a:accent1>
        <a:srgbClr val="B01513"/>
      </a:accent1>
      <a:accent2>
        <a:srgbClr val="EA6312"/>
      </a:accent2>
      <a:accent3>
        <a:srgbClr val="E6B729"/>
      </a:accent3>
      <a:accent4>
        <a:srgbClr val="6AAC90"/>
      </a:accent4>
      <a:accent5>
        <a:srgbClr val="54849A"/>
      </a:accent5>
      <a:accent6>
        <a:srgbClr val="9E5E9B"/>
      </a:accent6>
      <a:hlink>
        <a:srgbClr val="58C1BA"/>
      </a:hlink>
      <a:folHlink>
        <a:srgbClr val="9DFFCB"/>
      </a:folHlink>
    </a:clrScheme>
    <a:fontScheme name="Ион">
      <a:majorFont>
        <a:latin typeface="Century Gothic" panose="020B050202020202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entury Gothic" panose="020B050202020202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Ион">
      <a:fillStyleLst>
        <a:solidFill>
          <a:schemeClr val="phClr"/>
        </a:solidFill>
        <a:gradFill rotWithShape="1">
          <a:gsLst>
            <a:gs pos="0">
              <a:schemeClr val="phClr">
                <a:tint val="64000"/>
                <a:lumMod val="118000"/>
              </a:schemeClr>
            </a:gs>
            <a:gs pos="100000">
              <a:schemeClr val="phClr">
                <a:tint val="92000"/>
                <a:alpha val="100000"/>
                <a:lumMod val="11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8000"/>
                <a:lumMod val="114000"/>
              </a:schemeClr>
            </a:gs>
            <a:gs pos="100000">
              <a:schemeClr val="phClr">
                <a:shade val="90000"/>
                <a:lumMod val="84000"/>
              </a:schemeClr>
            </a:gs>
          </a:gsLst>
          <a:lin ang="5400000" scaled="0"/>
        </a:gradFill>
      </a:fillStyleLst>
      <a:lnStyleLst>
        <a:ln w="9525" cap="rnd" cmpd="sng" algn="ctr">
          <a:solidFill>
            <a:schemeClr val="phClr"/>
          </a:solidFill>
          <a:prstDash val="solid"/>
        </a:ln>
        <a:ln w="19050" cap="rnd" cmpd="sng" algn="ctr">
          <a:solidFill>
            <a:schemeClr val="phClr"/>
          </a:solidFill>
          <a:prstDash val="solid"/>
        </a:ln>
        <a:ln w="28575" cap="rnd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5400000" rotWithShape="0">
              <a:srgbClr val="000000">
                <a:alpha val="45000"/>
              </a:srgbClr>
            </a:outerShdw>
          </a:effectLst>
        </a:effectStyle>
        <a:effectStyle>
          <a:effectLst>
            <a:outerShdw blurRad="63500" dist="38100" dir="5400000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threePt" dir="tl"/>
          </a:scene3d>
          <a:sp3d prstMaterial="plastic">
            <a:bevelT w="0" h="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7000"/>
                <a:hueMod val="88000"/>
                <a:satMod val="130000"/>
                <a:lumMod val="124000"/>
              </a:schemeClr>
            </a:gs>
            <a:gs pos="100000">
              <a:schemeClr val="phClr">
                <a:tint val="96000"/>
                <a:shade val="88000"/>
                <a:hueMod val="108000"/>
                <a:satMod val="164000"/>
                <a:lumMod val="76000"/>
              </a:schemeClr>
            </a:gs>
          </a:gsLst>
          <a:path path="circle">
            <a:fillToRect l="45000" t="65000" r="125000" b="10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shade val="69000"/>
                <a:hueMod val="108000"/>
                <a:satMod val="164000"/>
                <a:lumMod val="74000"/>
              </a:schemeClr>
              <a:schemeClr val="phClr">
                <a:tint val="96000"/>
                <a:hueMod val="88000"/>
                <a:satMod val="140000"/>
                <a:lumMod val="132000"/>
              </a:schemeClr>
            </a:duotone>
          </a:blip>
          <a:stretch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Ion" id="{B8441ADB-2E43-4AF7-B97A-BD870242C6A8}" vid="{292E63A9-BB86-4E3D-B92A-7223C6510D2E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Ion</Template>
  <TotalTime>295</TotalTime>
  <Words>1106</Words>
  <Application>Microsoft Office PowerPoint</Application>
  <PresentationFormat>Широкоэкранный</PresentationFormat>
  <Paragraphs>885</Paragraphs>
  <Slides>98</Slides>
  <Notes>1</Notes>
  <HiddenSlides>0</HiddenSlides>
  <MMClips>0</MMClips>
  <ScaleCrop>false</ScaleCrop>
  <HeadingPairs>
    <vt:vector size="10" baseType="variant">
      <vt:variant>
        <vt:lpstr>Использованные шрифты</vt:lpstr>
      </vt:variant>
      <vt:variant>
        <vt:i4>6</vt:i4>
      </vt:variant>
      <vt:variant>
        <vt:lpstr>Тема</vt:lpstr>
      </vt:variant>
      <vt:variant>
        <vt:i4>1</vt:i4>
      </vt:variant>
      <vt:variant>
        <vt:lpstr>Внедренные серверы OLE</vt:lpstr>
      </vt:variant>
      <vt:variant>
        <vt:i4>1</vt:i4>
      </vt:variant>
      <vt:variant>
        <vt:lpstr>Заголовки слайдов</vt:lpstr>
      </vt:variant>
      <vt:variant>
        <vt:i4>98</vt:i4>
      </vt:variant>
      <vt:variant>
        <vt:lpstr>Произвольные показы</vt:lpstr>
      </vt:variant>
      <vt:variant>
        <vt:i4>1</vt:i4>
      </vt:variant>
    </vt:vector>
  </HeadingPairs>
  <TitlesOfParts>
    <vt:vector size="107" baseType="lpstr">
      <vt:lpstr>Arial</vt:lpstr>
      <vt:lpstr>Calibri</vt:lpstr>
      <vt:lpstr>Cambria Math</vt:lpstr>
      <vt:lpstr>Century Gothic</vt:lpstr>
      <vt:lpstr>Times New Roman</vt:lpstr>
      <vt:lpstr>Wingdings 3</vt:lpstr>
      <vt:lpstr>Ион</vt:lpstr>
      <vt:lpstr>Equation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Урок 2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Anton Demyanov</dc:creator>
  <cp:lastModifiedBy>Anton Demyanov</cp:lastModifiedBy>
  <cp:revision>55</cp:revision>
  <dcterms:created xsi:type="dcterms:W3CDTF">2024-04-07T08:25:37Z</dcterms:created>
  <dcterms:modified xsi:type="dcterms:W3CDTF">2024-04-11T16:18:03Z</dcterms:modified>
</cp:coreProperties>
</file>