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2" r:id="rId2"/>
    <p:sldId id="257" r:id="rId3"/>
    <p:sldId id="256" r:id="rId4"/>
    <p:sldId id="258" r:id="rId5"/>
    <p:sldId id="259" r:id="rId6"/>
    <p:sldId id="268" r:id="rId7"/>
    <p:sldId id="262" r:id="rId8"/>
    <p:sldId id="263" r:id="rId9"/>
    <p:sldId id="264" r:id="rId10"/>
    <p:sldId id="266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ветлана" initials="С" lastIdx="1" clrIdx="0">
    <p:extLst>
      <p:ext uri="{19B8F6BF-5375-455C-9EA6-DF929625EA0E}">
        <p15:presenceInfo xmlns:p15="http://schemas.microsoft.com/office/powerpoint/2012/main" userId="Светла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5" d="100"/>
          <a:sy n="65" d="100"/>
        </p:scale>
        <p:origin x="6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2595A-6758-4DE3-A31A-D2A1BDA29DE3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10D05-6737-4D86-A4EC-277B7A46B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08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7F49-DF6F-46C1-86B3-92865C840C8C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5B34-E07D-443E-B900-38B428DD5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19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7F49-DF6F-46C1-86B3-92865C840C8C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5B34-E07D-443E-B900-38B428DD5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75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7F49-DF6F-46C1-86B3-92865C840C8C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5B34-E07D-443E-B900-38B428DD5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16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7F49-DF6F-46C1-86B3-92865C840C8C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5B34-E07D-443E-B900-38B428DD5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28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7F49-DF6F-46C1-86B3-92865C840C8C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5B34-E07D-443E-B900-38B428DD5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873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7F49-DF6F-46C1-86B3-92865C840C8C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5B34-E07D-443E-B900-38B428DD5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946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7F49-DF6F-46C1-86B3-92865C840C8C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5B34-E07D-443E-B900-38B428DD5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13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7F49-DF6F-46C1-86B3-92865C840C8C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5B34-E07D-443E-B900-38B428DD5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69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7F49-DF6F-46C1-86B3-92865C840C8C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5B34-E07D-443E-B900-38B428DD5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166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7F49-DF6F-46C1-86B3-92865C840C8C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5B34-E07D-443E-B900-38B428DD5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366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7F49-DF6F-46C1-86B3-92865C840C8C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95B34-E07D-443E-B900-38B428DD5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97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67F49-DF6F-46C1-86B3-92865C840C8C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95B34-E07D-443E-B900-38B428DD5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78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avatars.dzeninfra.ru/get-zen_doc/271828/pub_667eaed4721c31254d6e178f_667eaee558b5ee2b9e8b35bd/scale_1200" TargetMode="External"/><Relationship Id="rId3" Type="http://schemas.openxmlformats.org/officeDocument/2006/relationships/hyperlink" Target="https://frutsnab.ru/wa-data/public/shop/products/90/03/390/images/1132/1132.970.jpg" TargetMode="External"/><Relationship Id="rId7" Type="http://schemas.openxmlformats.org/officeDocument/2006/relationships/hyperlink" Target="https://fs.cap.ru/file/tEhbWvxsYFS48icKVvECyLZrzPsl5QyJ" TargetMode="External"/><Relationship Id="rId2" Type="http://schemas.openxmlformats.org/officeDocument/2006/relationships/hyperlink" Target="https://fs01.cap.ru/www19/kalin/news/2019/09/05/d66c96b5-4e94-4988-85ec-c6d9b82bcf27/1464083737vegetables-variety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vatars.mds.yandex.net/get-altay/406255/2a000001627b318ae2adefd94fc1a8095f82/XXL_height" TargetMode="External"/><Relationship Id="rId11" Type="http://schemas.openxmlformats.org/officeDocument/2006/relationships/hyperlink" Target="https://mcxpx.ru/upload/iblock/041/69s1q0ekvfixz1j4adp0er8y0ipxc5oe.jpg" TargetMode="External"/><Relationship Id="rId5" Type="http://schemas.openxmlformats.org/officeDocument/2006/relationships/hyperlink" Target="https://i.pinimg.com/originals/7d/82/8f/7d828f84265c1fe7e7b5ea823cca557d.jpg" TargetMode="External"/><Relationship Id="rId10" Type="http://schemas.openxmlformats.org/officeDocument/2006/relationships/hyperlink" Target="https://www.agroinvestor.ru/upload/iblock/904/904d08a2084477b47d462fbad3299cd3.jpg" TargetMode="External"/><Relationship Id="rId4" Type="http://schemas.openxmlformats.org/officeDocument/2006/relationships/hyperlink" Target="https://zelyevar.ru/wa-data/public/shop/products/07/65/16507/images/29709/29709.750x0.jpg" TargetMode="External"/><Relationship Id="rId9" Type="http://schemas.openxmlformats.org/officeDocument/2006/relationships/hyperlink" Target="https://avatars.dzeninfra.ru/get-zen_doc/10099939/pub_64ab96da007ff91cee914cde_64ab96ebca336429709ee51c/scale_120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15E4B4-2144-6F9F-CE83-A01096C0B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614907"/>
            <a:ext cx="4536504" cy="397693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1D2B9-5FF7-6D1B-4A36-3C3022920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1464" y="332656"/>
            <a:ext cx="10441160" cy="2880319"/>
          </a:xfrm>
        </p:spPr>
        <p:txBody>
          <a:bodyPr>
            <a:noAutofit/>
          </a:bodyPr>
          <a:lstStyle/>
          <a:p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 по окружающему миру, </a:t>
            </a: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класс</a:t>
            </a:r>
            <a:b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УМК Школа 2100,</a:t>
            </a:r>
            <a:br>
              <a:rPr lang="ru-R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«Экосистема поля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b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18D578-6675-29AE-C643-D75FA9D8D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2144" y="4204243"/>
            <a:ext cx="4536504" cy="2321101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Составила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учитель начальных классов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АНО СОШ «МАО», 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Перетрухина С.Н.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722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11869"/>
          </a:xfrm>
        </p:spPr>
        <p:txBody>
          <a:bodyPr>
            <a:normAutofit fontScale="90000"/>
          </a:bodyPr>
          <a:lstStyle/>
          <a:p>
            <a:r>
              <a:rPr lang="ru-RU" dirty="0"/>
              <a:t>Домашнее задание:</a:t>
            </a:r>
            <a:br>
              <a:rPr lang="ru-RU" dirty="0"/>
            </a:br>
            <a:r>
              <a:rPr lang="ru-RU" dirty="0"/>
              <a:t>1. Учебник стр. 70 – 73, читать.</a:t>
            </a:r>
            <a:br>
              <a:rPr lang="ru-RU" dirty="0"/>
            </a:br>
            <a:r>
              <a:rPr lang="ru-RU" dirty="0"/>
              <a:t>2. Тетрадь стр.34.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17073"/>
            <a:ext cx="10515600" cy="3459889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+mj-lt"/>
              </a:rPr>
              <a:t>Спасибо за урок!</a:t>
            </a: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84" y="1690688"/>
            <a:ext cx="5036683" cy="503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5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A8EE8-9F62-BF73-5C1D-910009393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10328" cy="759619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ресурсы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5AA441-F41B-3FF5-2FE2-AA1233FD9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268760"/>
            <a:ext cx="10730408" cy="4908203"/>
          </a:xfrm>
        </p:spPr>
        <p:txBody>
          <a:bodyPr/>
          <a:lstStyle/>
          <a:p>
            <a:r>
              <a:rPr lang="en-US" sz="1400" dirty="0">
                <a:hlinkClick r:id="rId2"/>
              </a:rPr>
              <a:t>https://fs01.cap.ru/www19/kalin/news/2019/09/05/d66c96b5-4e94-4988-85ec-c6d9b82bcf27/1464083737vegetables-variety.jpg</a:t>
            </a:r>
            <a:endParaRPr lang="ru-RU" sz="1400" dirty="0"/>
          </a:p>
          <a:p>
            <a:r>
              <a:rPr lang="en-US" sz="1400" dirty="0">
                <a:hlinkClick r:id="rId3"/>
              </a:rPr>
              <a:t>https://frutsnab.ru/wa-data/public/shop/products/90/03/390/images/1132/1132.970.jpg</a:t>
            </a:r>
            <a:endParaRPr lang="ru-RU" sz="1400" dirty="0"/>
          </a:p>
          <a:p>
            <a:r>
              <a:rPr lang="en-US" sz="1400" dirty="0">
                <a:hlinkClick r:id="rId4"/>
              </a:rPr>
              <a:t>https://zelyevar.ru/wa-data/public/shop/products/07/65/16507/images/29709/29709.750x0.jpg</a:t>
            </a:r>
            <a:endParaRPr lang="ru-RU" sz="1400" dirty="0"/>
          </a:p>
          <a:p>
            <a:r>
              <a:rPr lang="en-US" sz="1400" dirty="0">
                <a:hlinkClick r:id="rId5"/>
              </a:rPr>
              <a:t>https://i.pinimg.com/originals/7d/82/8f/7d828f84265c1fe7e7b5ea823cca557d.jpg</a:t>
            </a:r>
            <a:endParaRPr lang="ru-RU" sz="1400" dirty="0"/>
          </a:p>
          <a:p>
            <a:r>
              <a:rPr lang="en-US" sz="1400" dirty="0">
                <a:hlinkClick r:id="rId6"/>
              </a:rPr>
              <a:t>https://avatars.mds.yandex.net/get-altay/406255/2a000001627b318ae2adefd94fc1a8095f82/XXL_height</a:t>
            </a:r>
            <a:endParaRPr lang="ru-RU" sz="1400" dirty="0"/>
          </a:p>
          <a:p>
            <a:r>
              <a:rPr lang="en-US" sz="1400" dirty="0">
                <a:hlinkClick r:id="rId7"/>
              </a:rPr>
              <a:t>https://fs.cap.ru/file/tEhbWvxsYFS48icKVvECyLZrzPsl5QyJ</a:t>
            </a:r>
            <a:endParaRPr lang="ru-RU" sz="1400" dirty="0"/>
          </a:p>
          <a:p>
            <a:r>
              <a:rPr lang="en-US" sz="1400" dirty="0">
                <a:hlinkClick r:id="rId8"/>
              </a:rPr>
              <a:t>https://avatars.dzeninfra.ru/get-zen_doc/271828/pub_667eaed4721c31254d6e178f_667eaee558b5ee2b9e8b35bd/scale_1200</a:t>
            </a:r>
            <a:endParaRPr lang="ru-RU" sz="1400" dirty="0"/>
          </a:p>
          <a:p>
            <a:r>
              <a:rPr lang="en-US" sz="1400" dirty="0">
                <a:hlinkClick r:id="rId9"/>
              </a:rPr>
              <a:t>https://avatars.dzeninfra.ru/get-zen_doc/10099939/pub_64ab96da007ff91cee914cde_64ab96ebca336429709ee51c/scale_1200</a:t>
            </a:r>
            <a:endParaRPr lang="ru-RU" sz="1400" dirty="0"/>
          </a:p>
          <a:p>
            <a:r>
              <a:rPr lang="en-US" sz="1400" dirty="0">
                <a:hlinkClick r:id="rId10"/>
              </a:rPr>
              <a:t>https://www.agroinvestor.ru/upload/iblock/904/904d08a2084477b47d462fbad3299cd3.jpg</a:t>
            </a:r>
            <a:endParaRPr lang="ru-RU" sz="1400" dirty="0"/>
          </a:p>
          <a:p>
            <a:r>
              <a:rPr lang="en-US" sz="1400" dirty="0">
                <a:hlinkClick r:id="rId11"/>
              </a:rPr>
              <a:t>https://mcxpx.ru/upload/iblock/041/69s1q0ekvfixz1j4adp0er8y0ipxc5oe.jpg</a:t>
            </a:r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028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9" y="0"/>
            <a:ext cx="3989842" cy="313160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882" y="0"/>
            <a:ext cx="4114118" cy="32596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499" y="1867403"/>
            <a:ext cx="3917245" cy="32510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" y="3492915"/>
            <a:ext cx="3986697" cy="33650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882" y="3492915"/>
            <a:ext cx="4114118" cy="33394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7689" y="2156179"/>
            <a:ext cx="982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9673" y="2378466"/>
            <a:ext cx="1084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97510" y="4233333"/>
            <a:ext cx="1118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4800" y="6039557"/>
            <a:ext cx="88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66311" y="5948236"/>
            <a:ext cx="791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74" y="86112"/>
            <a:ext cx="12007962" cy="681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7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2647" y="537437"/>
            <a:ext cx="5910262" cy="5601694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ая выноска 4"/>
          <p:cNvSpPr/>
          <p:nvPr/>
        </p:nvSpPr>
        <p:spPr>
          <a:xfrm flipH="1">
            <a:off x="107243" y="166688"/>
            <a:ext cx="2850446" cy="2070693"/>
          </a:xfrm>
          <a:prstGeom prst="wedgeRectCallout">
            <a:avLst>
              <a:gd name="adj1" fmla="val -82563"/>
              <a:gd name="adj2" fmla="val 411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Обитатели природных экосистем всё, что им нужно, получают друг </a:t>
            </a: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 друга. На поле человек</a:t>
            </a: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выращивает только один вид растений</a:t>
            </a:r>
            <a:r>
              <a:rPr lang="ru-RU" dirty="0"/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9177867" y="166688"/>
            <a:ext cx="2906889" cy="2070693"/>
          </a:xfrm>
          <a:prstGeom prst="wedgeRectCallout">
            <a:avLst>
              <a:gd name="adj1" fmla="val -84147"/>
              <a:gd name="adj2" fmla="val 53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Все экосистемы существуют сами по себе. Почему же человеку </a:t>
            </a: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приходится заботиться о полях?</a:t>
            </a:r>
          </a:p>
        </p:txBody>
      </p:sp>
    </p:spTree>
    <p:extLst>
      <p:ext uri="{BB962C8B-B14F-4D97-AF65-F5344CB8AC3E}">
        <p14:creationId xmlns:p14="http://schemas.microsoft.com/office/powerpoint/2010/main" val="323352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" y="365125"/>
            <a:ext cx="11234057" cy="614017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51949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«Экосистема поля»</a:t>
            </a:r>
          </a:p>
        </p:txBody>
      </p:sp>
    </p:spTree>
    <p:extLst>
      <p:ext uri="{BB962C8B-B14F-4D97-AF65-F5344CB8AC3E}">
        <p14:creationId xmlns:p14="http://schemas.microsoft.com/office/powerpoint/2010/main" val="722650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71" y="365125"/>
            <a:ext cx="11027229" cy="1071789"/>
          </a:xfrm>
        </p:spPr>
        <p:txBody>
          <a:bodyPr>
            <a:noAutofit/>
          </a:bodyPr>
          <a:lstStyle/>
          <a:p>
            <a:r>
              <a:rPr lang="ru-RU" sz="5400" b="1" dirty="0"/>
              <a:t>План изучения.</a:t>
            </a:r>
            <a:br>
              <a:rPr lang="ru-RU" sz="5400" b="1" dirty="0"/>
            </a:b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70844"/>
            <a:ext cx="6024871" cy="52061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1.Что такое поле?</a:t>
            </a:r>
          </a:p>
          <a:p>
            <a:pPr marL="0" indent="0">
              <a:buNone/>
            </a:pP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Отличие экосистемы поля от других природных экосистем. </a:t>
            </a:r>
          </a:p>
          <a:p>
            <a:pPr marL="0" indent="0">
              <a:buNone/>
            </a:pP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Обитатели полей.</a:t>
            </a:r>
          </a:p>
          <a:p>
            <a:pPr marL="0" indent="0">
              <a:buNone/>
            </a:pP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Нужно ли человеку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заботиться о полях?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3" descr="C:\Users\Пользователь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5287" y="112889"/>
            <a:ext cx="6293824" cy="489937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024871" y="632287"/>
            <a:ext cx="5958124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Поле — ровный обширный участок земли, территория которого используется для сельскохозяйственных целей.</a:t>
            </a:r>
            <a:endParaRPr lang="ru-RU" sz="2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5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0BB1FE0-1DAB-EF64-EB95-311CF65C7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607" y="4532258"/>
            <a:ext cx="2300413" cy="2019763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904A333-257F-59A2-4C97-F13E156661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42" y="4940593"/>
            <a:ext cx="1833942" cy="183394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89899E39-76EC-E975-FE3C-E67F6FCA3A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609" y="1885727"/>
            <a:ext cx="2500191" cy="1660126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6AB126F0-6DCE-AFDA-FE8E-D42E921B67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516" y="1754565"/>
            <a:ext cx="2583452" cy="172318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683430AA-0658-A29C-C2E2-726454D606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8" y="1769014"/>
            <a:ext cx="1995471" cy="132556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11634-1B31-9A44-4A7E-4C52926D2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Культурные растения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EB0E13CD-3035-BB01-BB0C-AE3D52910025}"/>
              </a:ext>
            </a:extLst>
          </p:cNvPr>
          <p:cNvSpPr/>
          <p:nvPr/>
        </p:nvSpPr>
        <p:spPr>
          <a:xfrm>
            <a:off x="959872" y="2698955"/>
            <a:ext cx="2403987" cy="114421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0CD66838-1B5D-9733-91EF-6BD0890DEA9F}"/>
              </a:ext>
            </a:extLst>
          </p:cNvPr>
          <p:cNvCxnSpPr>
            <a:cxnSpLocks/>
          </p:cNvCxnSpPr>
          <p:nvPr/>
        </p:nvCxnSpPr>
        <p:spPr>
          <a:xfrm flipH="1">
            <a:off x="2890684" y="1430594"/>
            <a:ext cx="1474839" cy="11442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9E87C3A4-1F59-B87E-F4CE-300CEEAB486A}"/>
              </a:ext>
            </a:extLst>
          </p:cNvPr>
          <p:cNvCxnSpPr/>
          <p:nvPr/>
        </p:nvCxnSpPr>
        <p:spPr>
          <a:xfrm flipH="1">
            <a:off x="4213123" y="1460090"/>
            <a:ext cx="1184787" cy="26989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9F3EE11-1ED1-2F13-4D57-7892FE4AA1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7796" y="2622788"/>
            <a:ext cx="2420322" cy="122038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7984AD-1BF0-FCF5-B3B6-0C0CE00253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3607" y="2574812"/>
            <a:ext cx="2420322" cy="12683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101991E-F093-D4AC-0ADB-6EC7FAFC5C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5194" y="4851441"/>
            <a:ext cx="2420322" cy="133215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5B122D8-9D20-A072-117E-D1D0BB5A64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0191" y="4775273"/>
            <a:ext cx="2420322" cy="1332150"/>
          </a:xfrm>
          <a:prstGeom prst="rect">
            <a:avLst/>
          </a:prstGeom>
        </p:spPr>
      </p:pic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F9090051-5111-4C5F-7C80-66A5FF6EFC14}"/>
              </a:ext>
            </a:extLst>
          </p:cNvPr>
          <p:cNvCxnSpPr>
            <a:cxnSpLocks/>
          </p:cNvCxnSpPr>
          <p:nvPr/>
        </p:nvCxnSpPr>
        <p:spPr>
          <a:xfrm>
            <a:off x="6312024" y="1608584"/>
            <a:ext cx="0" cy="8964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38781434-3E57-B90D-7258-5C11B0BB1492}"/>
              </a:ext>
            </a:extLst>
          </p:cNvPr>
          <p:cNvCxnSpPr>
            <a:cxnSpLocks/>
          </p:cNvCxnSpPr>
          <p:nvPr/>
        </p:nvCxnSpPr>
        <p:spPr>
          <a:xfrm>
            <a:off x="7449167" y="1349477"/>
            <a:ext cx="911185" cy="28095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CFD9E44E-94F4-45D6-12F4-0550E818FE4A}"/>
              </a:ext>
            </a:extLst>
          </p:cNvPr>
          <p:cNvCxnSpPr>
            <a:cxnSpLocks/>
          </p:cNvCxnSpPr>
          <p:nvPr/>
        </p:nvCxnSpPr>
        <p:spPr>
          <a:xfrm>
            <a:off x="8141110" y="1460090"/>
            <a:ext cx="1160206" cy="10165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бъект 44">
            <a:extLst>
              <a:ext uri="{FF2B5EF4-FFF2-40B4-BE49-F238E27FC236}">
                <a16:creationId xmlns:a16="http://schemas.microsoft.com/office/drawing/2014/main" id="{16669CA2-0B74-407D-1A05-C2500B971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3276196-3FE5-E0B3-63F1-D5F749A343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3600" y="2755999"/>
            <a:ext cx="2068559" cy="98570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9A162ED-DB51-256E-A5DA-95D2827A71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0473" y="2975708"/>
            <a:ext cx="2289271" cy="74987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14FC550-2FBB-D308-2DA1-AD6540BCE5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2833" y="2756000"/>
            <a:ext cx="2003687" cy="98570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983FE44-5D83-7938-9A03-D3D46D2624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37879" y="5107323"/>
            <a:ext cx="2834664" cy="82038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E50AE779-8A0A-0A0A-F41B-113006E1AF6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37613" y="5082031"/>
            <a:ext cx="242032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0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63675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sz="5400" b="1" dirty="0"/>
              <a:t>День поля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83E8FE0B-9802-976D-C0B6-392D26D9D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1844824"/>
            <a:ext cx="5545882" cy="4593497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684C98C-1C32-20D2-3DC5-F41EC1685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759" y="1832619"/>
            <a:ext cx="5545881" cy="45934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1264AD-9D81-ACC1-0E66-E4994CAAEF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65125"/>
            <a:ext cx="11521278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3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4205" y="365125"/>
            <a:ext cx="4232365" cy="1325563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плуг - сабан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0"/>
            <a:ext cx="6936377" cy="36314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710" y="2650058"/>
            <a:ext cx="6744788" cy="420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03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246" y="182880"/>
            <a:ext cx="2895382" cy="40228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50" y="2346417"/>
            <a:ext cx="3456724" cy="426101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67" y="0"/>
            <a:ext cx="4361823" cy="398417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5350" y="365125"/>
            <a:ext cx="5917474" cy="1325563"/>
          </a:xfrm>
        </p:spPr>
        <p:txBody>
          <a:bodyPr>
            <a:normAutofit/>
          </a:bodyPr>
          <a:lstStyle/>
          <a:p>
            <a:r>
              <a:rPr lang="ru-RU" dirty="0"/>
              <a:t>       </a:t>
            </a: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туй - праздник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912" y="3486276"/>
            <a:ext cx="2254911" cy="32541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888" y="1424612"/>
            <a:ext cx="2677231" cy="36533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3" y="0"/>
            <a:ext cx="11503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6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367</Words>
  <Application>Microsoft Office PowerPoint</Application>
  <PresentationFormat>Широкоэкранный</PresentationFormat>
  <Paragraphs>44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Times New Roman</vt:lpstr>
      <vt:lpstr>Тема Office</vt:lpstr>
      <vt:lpstr>Урок по окружающему миру, 3 класс УМК Школа 2100, «Экосистема поля»,  </vt:lpstr>
      <vt:lpstr>Презентация PowerPoint</vt:lpstr>
      <vt:lpstr>Презентация PowerPoint</vt:lpstr>
      <vt:lpstr>Тема урока:  «Экосистема поля»</vt:lpstr>
      <vt:lpstr>План изучения. </vt:lpstr>
      <vt:lpstr>Культурные растения</vt:lpstr>
      <vt:lpstr> День поля</vt:lpstr>
      <vt:lpstr>плуг - сабан</vt:lpstr>
      <vt:lpstr>       туй - праздник</vt:lpstr>
      <vt:lpstr>Домашнее задание: 1. Учебник стр. 70 – 73, читать. 2. Тетрадь стр.34.</vt:lpstr>
      <vt:lpstr>Интернет ресурсы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Пользователь</cp:lastModifiedBy>
  <cp:revision>36</cp:revision>
  <dcterms:created xsi:type="dcterms:W3CDTF">2018-11-21T19:34:41Z</dcterms:created>
  <dcterms:modified xsi:type="dcterms:W3CDTF">2025-04-04T08:01:52Z</dcterms:modified>
</cp:coreProperties>
</file>