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67"/>
  </p:notesMasterIdLst>
  <p:sldIdLst>
    <p:sldId id="544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00" r:id="rId46"/>
    <p:sldId id="501" r:id="rId47"/>
    <p:sldId id="502" r:id="rId48"/>
    <p:sldId id="503" r:id="rId49"/>
    <p:sldId id="504" r:id="rId50"/>
    <p:sldId id="505" r:id="rId51"/>
    <p:sldId id="506" r:id="rId52"/>
    <p:sldId id="507" r:id="rId53"/>
    <p:sldId id="508" r:id="rId54"/>
    <p:sldId id="509" r:id="rId55"/>
    <p:sldId id="510" r:id="rId56"/>
    <p:sldId id="511" r:id="rId57"/>
    <p:sldId id="512" r:id="rId58"/>
    <p:sldId id="513" r:id="rId59"/>
    <p:sldId id="514" r:id="rId60"/>
    <p:sldId id="515" r:id="rId61"/>
    <p:sldId id="516" r:id="rId62"/>
    <p:sldId id="517" r:id="rId63"/>
    <p:sldId id="518" r:id="rId64"/>
    <p:sldId id="519" r:id="rId65"/>
    <p:sldId id="520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3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64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0768-A616-4225-AB76-E778C5FE8657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65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966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67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968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79AF-EC74-44E1-924E-B68CBC7DA3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14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1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5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5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6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6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6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7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84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31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3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3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3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20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59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5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36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3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3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3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4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42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43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44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45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47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48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49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50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51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52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5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16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1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1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5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5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58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95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6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6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6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925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926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92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92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92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01.04.2025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TextBox 1048968"/>
          <p:cNvSpPr txBox="1"/>
          <p:nvPr/>
        </p:nvSpPr>
        <p:spPr>
          <a:xfrm>
            <a:off x="2572000" y="3219450"/>
            <a:ext cx="4000000" cy="3444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solidFill>
                  <a:srgbClr val="000000"/>
                </a:solidFill>
              </a:rPr>
              <a:t>Module 4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ru-RU" altLang="en-US" sz="2800" dirty="0">
                <a:solidFill>
                  <a:srgbClr val="000000"/>
                </a:solidFill>
              </a:rPr>
              <a:t>УМК</a:t>
            </a:r>
            <a:r>
              <a:rPr lang="en-US" altLang="en-US" sz="2800" dirty="0">
                <a:solidFill>
                  <a:srgbClr val="000000"/>
                </a:solidFill>
              </a:rPr>
              <a:t> Spotlight 5 </a:t>
            </a:r>
            <a:r>
              <a:rPr lang="ru-RU" altLang="en-US" sz="2800" dirty="0">
                <a:solidFill>
                  <a:srgbClr val="000000"/>
                </a:solidFill>
              </a:rPr>
              <a:t>класс</a:t>
            </a:r>
            <a:endParaRPr lang="ru-RU" sz="2800" dirty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altLang="en-US" sz="2800" dirty="0">
                <a:solidFill>
                  <a:srgbClr val="000000"/>
                </a:solidFill>
              </a:rPr>
              <a:t>Майя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ru-RU" altLang="en-US" sz="2800" dirty="0">
                <a:solidFill>
                  <a:srgbClr val="000000"/>
                </a:solidFill>
              </a:rPr>
              <a:t>Лаврентьевна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ru-RU" altLang="en-US" sz="2800" dirty="0" err="1">
                <a:solidFill>
                  <a:srgbClr val="000000"/>
                </a:solidFill>
              </a:rPr>
              <a:t>Казарян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ru-RU" altLang="en-US" sz="2800" dirty="0">
                <a:solidFill>
                  <a:srgbClr val="000000"/>
                </a:solidFill>
              </a:rPr>
              <a:t>учитель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ru-RU" altLang="en-US" sz="2800" dirty="0">
                <a:solidFill>
                  <a:srgbClr val="000000"/>
                </a:solidFill>
              </a:rPr>
              <a:t>английского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ru-RU" altLang="en-US" sz="2800" dirty="0">
                <a:solidFill>
                  <a:srgbClr val="000000"/>
                </a:solidFill>
              </a:rPr>
              <a:t>языка</a:t>
            </a:r>
            <a:r>
              <a:rPr lang="en-US" altLang="en-US" sz="2800" dirty="0">
                <a:solidFill>
                  <a:srgbClr val="000000"/>
                </a:solidFill>
              </a:rPr>
              <a:t> 1</a:t>
            </a:r>
            <a:r>
              <a:rPr lang="ru-RU" altLang="en-US" sz="2800" dirty="0">
                <a:solidFill>
                  <a:srgbClr val="000000"/>
                </a:solidFill>
              </a:rPr>
              <a:t>КК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1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59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60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61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uncle</a:t>
            </a:r>
            <a:endParaRPr lang="en-GB" sz="4400" dirty="0">
              <a:latin typeface="+mj-lt"/>
            </a:endParaRPr>
          </a:p>
        </p:txBody>
      </p:sp>
      <p:sp>
        <p:nvSpPr>
          <p:cNvPr id="1048662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63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mum</a:t>
            </a:r>
            <a:endParaRPr lang="en-GB" sz="4400" dirty="0">
              <a:latin typeface="+mj-lt"/>
            </a:endParaRPr>
          </a:p>
        </p:txBody>
      </p:sp>
      <p:sp>
        <p:nvSpPr>
          <p:cNvPr id="1048664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65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son</a:t>
            </a:r>
            <a:endParaRPr lang="en-GB" sz="4400" dirty="0">
              <a:latin typeface="+mj-lt"/>
            </a:endParaRPr>
          </a:p>
        </p:txBody>
      </p:sp>
      <p:sp>
        <p:nvSpPr>
          <p:cNvPr id="1048666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67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cousin</a:t>
            </a:r>
            <a:endParaRPr lang="en-GB" sz="4400" dirty="0">
              <a:latin typeface="+mj-lt"/>
            </a:endParaRPr>
          </a:p>
        </p:txBody>
      </p:sp>
      <p:sp>
        <p:nvSpPr>
          <p:cNvPr id="1048668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двоюродный брат</a:t>
            </a:r>
            <a:endParaRPr lang="en-GB" sz="4800" dirty="0">
              <a:latin typeface="+mj-lt"/>
            </a:endParaRPr>
          </a:p>
        </p:txBody>
      </p:sp>
      <p:sp>
        <p:nvSpPr>
          <p:cNvPr id="1048669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6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2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70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71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72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son</a:t>
            </a:r>
            <a:endParaRPr lang="en-GB" sz="4400" dirty="0">
              <a:latin typeface="+mj-lt"/>
            </a:endParaRPr>
          </a:p>
        </p:txBody>
      </p:sp>
      <p:sp>
        <p:nvSpPr>
          <p:cNvPr id="1048673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74" name="B_answer"/>
          <p:cNvSpPr/>
          <p:nvPr/>
        </p:nvSpPr>
        <p:spPr>
          <a:xfrm>
            <a:off x="5618931" y="2635836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daughter</a:t>
            </a:r>
            <a:endParaRPr lang="en-GB" sz="4400" dirty="0">
              <a:latin typeface="+mj-lt"/>
            </a:endParaRPr>
          </a:p>
        </p:txBody>
      </p:sp>
      <p:sp>
        <p:nvSpPr>
          <p:cNvPr id="1048675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76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nephew</a:t>
            </a:r>
            <a:endParaRPr lang="en-GB" sz="4400" dirty="0">
              <a:latin typeface="+mj-lt"/>
            </a:endParaRPr>
          </a:p>
        </p:txBody>
      </p:sp>
      <p:sp>
        <p:nvSpPr>
          <p:cNvPr id="1048677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78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niece</a:t>
            </a:r>
            <a:endParaRPr lang="en-GB" sz="4400" dirty="0">
              <a:latin typeface="+mj-lt"/>
            </a:endParaRPr>
          </a:p>
        </p:txBody>
      </p:sp>
      <p:sp>
        <p:nvSpPr>
          <p:cNvPr id="1048679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дочь</a:t>
            </a:r>
            <a:endParaRPr lang="en-GB" sz="4800" dirty="0">
              <a:latin typeface="+mj-lt"/>
            </a:endParaRPr>
          </a:p>
        </p:txBody>
      </p:sp>
      <p:sp>
        <p:nvSpPr>
          <p:cNvPr id="1048680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7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3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81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82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83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дедушка</a:t>
            </a:r>
            <a:endParaRPr lang="en-GB" sz="4400" dirty="0">
              <a:latin typeface="+mj-lt"/>
            </a:endParaRPr>
          </a:p>
        </p:txBody>
      </p:sp>
      <p:sp>
        <p:nvSpPr>
          <p:cNvPr id="1048684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85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86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87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бабушка</a:t>
            </a:r>
            <a:endParaRPr lang="en-GB" sz="4400" dirty="0">
              <a:latin typeface="+mj-lt"/>
            </a:endParaRPr>
          </a:p>
        </p:txBody>
      </p:sp>
      <p:sp>
        <p:nvSpPr>
          <p:cNvPr id="1048688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89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мама</a:t>
            </a:r>
            <a:endParaRPr lang="en-GB" sz="4400" dirty="0">
              <a:latin typeface="+mj-lt"/>
            </a:endParaRPr>
          </a:p>
        </p:txBody>
      </p:sp>
      <p:sp>
        <p:nvSpPr>
          <p:cNvPr id="1048690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grandmother</a:t>
            </a:r>
            <a:endParaRPr lang="en-GB" sz="4800" dirty="0">
              <a:latin typeface="+mj-lt"/>
            </a:endParaRPr>
          </a:p>
        </p:txBody>
      </p:sp>
      <p:sp>
        <p:nvSpPr>
          <p:cNvPr id="1048691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8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4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92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93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94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95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9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97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98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дедушка</a:t>
            </a:r>
            <a:endParaRPr lang="en-GB" sz="4400" dirty="0">
              <a:latin typeface="+mj-lt"/>
            </a:endParaRPr>
          </a:p>
        </p:txBody>
      </p:sp>
      <p:sp>
        <p:nvSpPr>
          <p:cNvPr id="1048699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0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племянник</a:t>
            </a:r>
            <a:endParaRPr lang="en-GB" sz="4400" dirty="0">
              <a:latin typeface="+mj-lt"/>
            </a:endParaRPr>
          </a:p>
        </p:txBody>
      </p:sp>
      <p:sp>
        <p:nvSpPr>
          <p:cNvPr id="1048701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grandfather</a:t>
            </a:r>
            <a:endParaRPr lang="en-GB" sz="4800" dirty="0">
              <a:latin typeface="+mj-lt"/>
            </a:endParaRPr>
          </a:p>
        </p:txBody>
      </p:sp>
      <p:sp>
        <p:nvSpPr>
          <p:cNvPr id="1048702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9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0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5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03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04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05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дочь</a:t>
            </a:r>
            <a:endParaRPr lang="en-GB" sz="4400" dirty="0">
              <a:latin typeface="+mj-lt"/>
            </a:endParaRPr>
          </a:p>
        </p:txBody>
      </p:sp>
      <p:sp>
        <p:nvSpPr>
          <p:cNvPr id="1048706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07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сын</a:t>
            </a:r>
            <a:endParaRPr lang="en-GB" sz="4400" dirty="0">
              <a:latin typeface="+mj-lt"/>
            </a:endParaRPr>
          </a:p>
        </p:txBody>
      </p:sp>
      <p:sp>
        <p:nvSpPr>
          <p:cNvPr id="1048708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09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710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11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брат</a:t>
            </a:r>
            <a:endParaRPr lang="en-GB" sz="4400" dirty="0">
              <a:latin typeface="+mj-lt"/>
            </a:endParaRPr>
          </a:p>
        </p:txBody>
      </p:sp>
      <p:sp>
        <p:nvSpPr>
          <p:cNvPr id="104871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son</a:t>
            </a:r>
            <a:endParaRPr lang="en-GB" sz="4800" dirty="0">
              <a:latin typeface="+mj-lt"/>
            </a:endParaRPr>
          </a:p>
        </p:txBody>
      </p:sp>
      <p:sp>
        <p:nvSpPr>
          <p:cNvPr id="1048713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0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6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14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15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16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brother</a:t>
            </a:r>
            <a:endParaRPr lang="en-GB" sz="4400" dirty="0">
              <a:latin typeface="+mj-lt"/>
            </a:endParaRPr>
          </a:p>
        </p:txBody>
      </p:sp>
      <p:sp>
        <p:nvSpPr>
          <p:cNvPr id="1048717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18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niece</a:t>
            </a:r>
            <a:endParaRPr lang="en-GB" sz="4400" dirty="0">
              <a:latin typeface="+mj-lt"/>
            </a:endParaRPr>
          </a:p>
        </p:txBody>
      </p:sp>
      <p:sp>
        <p:nvSpPr>
          <p:cNvPr id="1048719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20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nephew</a:t>
            </a:r>
            <a:endParaRPr lang="en-GB" sz="4400" dirty="0">
              <a:latin typeface="+mj-lt"/>
            </a:endParaRPr>
          </a:p>
        </p:txBody>
      </p:sp>
      <p:sp>
        <p:nvSpPr>
          <p:cNvPr id="1048721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22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uncle</a:t>
            </a:r>
            <a:endParaRPr lang="en-GB" sz="4400" dirty="0">
              <a:latin typeface="+mj-lt"/>
            </a:endParaRPr>
          </a:p>
        </p:txBody>
      </p:sp>
      <p:sp>
        <p:nvSpPr>
          <p:cNvPr id="1048723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племянник</a:t>
            </a:r>
            <a:endParaRPr lang="en-GB" sz="4800" dirty="0">
              <a:latin typeface="+mj-lt"/>
            </a:endParaRPr>
          </a:p>
        </p:txBody>
      </p:sp>
      <p:sp>
        <p:nvSpPr>
          <p:cNvPr id="1048724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25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26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27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sister</a:t>
            </a:r>
            <a:endParaRPr lang="en-GB" sz="4400" dirty="0">
              <a:latin typeface="+mj-lt"/>
            </a:endParaRPr>
          </a:p>
        </p:txBody>
      </p:sp>
      <p:sp>
        <p:nvSpPr>
          <p:cNvPr id="1048728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29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father</a:t>
            </a:r>
            <a:endParaRPr lang="en-GB" sz="4400" dirty="0">
              <a:latin typeface="+mj-lt"/>
            </a:endParaRPr>
          </a:p>
        </p:txBody>
      </p:sp>
      <p:sp>
        <p:nvSpPr>
          <p:cNvPr id="104873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31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daughter</a:t>
            </a:r>
            <a:endParaRPr lang="en-GB" sz="4400" dirty="0">
              <a:latin typeface="+mj-lt"/>
            </a:endParaRPr>
          </a:p>
        </p:txBody>
      </p:sp>
      <p:sp>
        <p:nvSpPr>
          <p:cNvPr id="104873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33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niece</a:t>
            </a:r>
            <a:endParaRPr lang="en-GB" sz="4400" dirty="0">
              <a:latin typeface="+mj-lt"/>
            </a:endParaRPr>
          </a:p>
        </p:txBody>
      </p:sp>
      <p:sp>
        <p:nvSpPr>
          <p:cNvPr id="1048734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племянница</a:t>
            </a:r>
            <a:endParaRPr lang="en-GB" sz="4800" dirty="0">
              <a:latin typeface="+mj-lt"/>
            </a:endParaRPr>
          </a:p>
        </p:txBody>
      </p:sp>
      <p:sp>
        <p:nvSpPr>
          <p:cNvPr id="104873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8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36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37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38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grandfather</a:t>
            </a:r>
            <a:endParaRPr lang="en-GB" sz="4400" dirty="0">
              <a:latin typeface="+mj-lt"/>
            </a:endParaRPr>
          </a:p>
        </p:txBody>
      </p:sp>
      <p:sp>
        <p:nvSpPr>
          <p:cNvPr id="1048739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40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father</a:t>
            </a:r>
            <a:endParaRPr lang="en-GB" sz="4400" dirty="0">
              <a:latin typeface="+mj-lt"/>
            </a:endParaRPr>
          </a:p>
        </p:txBody>
      </p:sp>
      <p:sp>
        <p:nvSpPr>
          <p:cNvPr id="1048741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42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grandmother</a:t>
            </a:r>
            <a:endParaRPr lang="en-GB" sz="4400" dirty="0">
              <a:latin typeface="+mj-lt"/>
            </a:endParaRPr>
          </a:p>
        </p:txBody>
      </p:sp>
      <p:sp>
        <p:nvSpPr>
          <p:cNvPr id="1048743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44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uncle</a:t>
            </a:r>
            <a:endParaRPr lang="en-GB" sz="4400" dirty="0">
              <a:latin typeface="+mj-lt"/>
            </a:endParaRPr>
          </a:p>
        </p:txBody>
      </p:sp>
      <p:sp>
        <p:nvSpPr>
          <p:cNvPr id="1048745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800" dirty="0">
              <a:latin typeface="+mj-lt"/>
            </a:endParaRPr>
          </a:p>
        </p:txBody>
      </p:sp>
      <p:sp>
        <p:nvSpPr>
          <p:cNvPr id="1048746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3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4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4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4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9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47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48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49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aunt</a:t>
            </a:r>
            <a:endParaRPr lang="en-GB" sz="4400" dirty="0">
              <a:latin typeface="+mj-lt"/>
            </a:endParaRPr>
          </a:p>
        </p:txBody>
      </p:sp>
      <p:sp>
        <p:nvSpPr>
          <p:cNvPr id="1048750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51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sister</a:t>
            </a:r>
            <a:endParaRPr lang="en-GB" sz="4400" dirty="0">
              <a:latin typeface="+mj-lt"/>
            </a:endParaRPr>
          </a:p>
        </p:txBody>
      </p:sp>
      <p:sp>
        <p:nvSpPr>
          <p:cNvPr id="1048752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53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mother</a:t>
            </a:r>
            <a:endParaRPr lang="en-GB" sz="4400" dirty="0">
              <a:latin typeface="+mj-lt"/>
            </a:endParaRPr>
          </a:p>
        </p:txBody>
      </p:sp>
      <p:sp>
        <p:nvSpPr>
          <p:cNvPr id="1048754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55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grandmother</a:t>
            </a:r>
            <a:endParaRPr lang="en-GB" sz="4400" dirty="0">
              <a:latin typeface="+mj-lt"/>
            </a:endParaRPr>
          </a:p>
        </p:txBody>
      </p:sp>
      <p:sp>
        <p:nvSpPr>
          <p:cNvPr id="1048756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мама</a:t>
            </a:r>
            <a:endParaRPr lang="en-GB" sz="4800" dirty="0">
              <a:latin typeface="+mj-lt"/>
            </a:endParaRPr>
          </a:p>
        </p:txBody>
      </p:sp>
      <p:sp>
        <p:nvSpPr>
          <p:cNvPr id="1048757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5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5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5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70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58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5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60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тётя</a:t>
            </a:r>
            <a:endParaRPr lang="en-GB" sz="4400" dirty="0">
              <a:latin typeface="+mj-lt"/>
            </a:endParaRPr>
          </a:p>
        </p:txBody>
      </p:sp>
      <p:sp>
        <p:nvSpPr>
          <p:cNvPr id="104876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62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дочь</a:t>
            </a:r>
            <a:endParaRPr lang="en-GB" sz="4400" dirty="0">
              <a:latin typeface="+mj-lt"/>
            </a:endParaRPr>
          </a:p>
        </p:txBody>
      </p:sp>
      <p:sp>
        <p:nvSpPr>
          <p:cNvPr id="1048763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64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племянница</a:t>
            </a:r>
            <a:endParaRPr lang="en-GB" sz="4400" dirty="0">
              <a:latin typeface="+mj-lt"/>
            </a:endParaRPr>
          </a:p>
        </p:txBody>
      </p:sp>
      <p:sp>
        <p:nvSpPr>
          <p:cNvPr id="1048765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66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сын</a:t>
            </a:r>
            <a:endParaRPr lang="en-GB" sz="4400" dirty="0">
              <a:latin typeface="+mj-lt"/>
            </a:endParaRPr>
          </a:p>
        </p:txBody>
      </p:sp>
      <p:sp>
        <p:nvSpPr>
          <p:cNvPr id="1048767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daughter</a:t>
            </a:r>
            <a:endParaRPr lang="en-GB" sz="4800" dirty="0">
              <a:latin typeface="+mj-lt"/>
            </a:endParaRPr>
          </a:p>
        </p:txBody>
      </p:sp>
      <p:sp>
        <p:nvSpPr>
          <p:cNvPr id="1048768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6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6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6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Прямоугольник 1"/>
          <p:cNvSpPr/>
          <p:nvPr/>
        </p:nvSpPr>
        <p:spPr>
          <a:xfrm>
            <a:off x="357158" y="357166"/>
            <a:ext cx="5238820" cy="8915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Family members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53" name="Рисунок 2" descr="0dfb449eb55e1bd6e0e63a08bb611b98--italian-language-spanish-langu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214422"/>
            <a:ext cx="6211741" cy="5425765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71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69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70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71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тётя</a:t>
            </a:r>
            <a:endParaRPr lang="en-GB" sz="4400" dirty="0">
              <a:latin typeface="+mj-lt"/>
            </a:endParaRPr>
          </a:p>
        </p:txBody>
      </p:sp>
      <p:sp>
        <p:nvSpPr>
          <p:cNvPr id="1048772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73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дочь</a:t>
            </a:r>
            <a:endParaRPr lang="en-GB" sz="4400" dirty="0">
              <a:latin typeface="+mj-lt"/>
            </a:endParaRPr>
          </a:p>
        </p:txBody>
      </p:sp>
      <p:sp>
        <p:nvSpPr>
          <p:cNvPr id="1048774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75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племянница</a:t>
            </a:r>
            <a:endParaRPr lang="en-GB" sz="4400" dirty="0">
              <a:latin typeface="+mj-lt"/>
            </a:endParaRPr>
          </a:p>
        </p:txBody>
      </p:sp>
      <p:sp>
        <p:nvSpPr>
          <p:cNvPr id="1048776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77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778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niece</a:t>
            </a:r>
            <a:endParaRPr lang="en-GB" sz="4800" dirty="0">
              <a:latin typeface="+mj-lt"/>
            </a:endParaRPr>
          </a:p>
        </p:txBody>
      </p:sp>
      <p:sp>
        <p:nvSpPr>
          <p:cNvPr id="1048779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7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7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7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7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72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80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81" name="A"/>
          <p:cNvSpPr/>
          <p:nvPr/>
        </p:nvSpPr>
        <p:spPr>
          <a:xfrm>
            <a:off x="255431" y="4178198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82" name="A_answer"/>
          <p:cNvSpPr/>
          <p:nvPr/>
        </p:nvSpPr>
        <p:spPr>
          <a:xfrm>
            <a:off x="1115519" y="4178198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племянница</a:t>
            </a:r>
            <a:endParaRPr lang="en-GB" sz="4400" dirty="0">
              <a:latin typeface="+mj-lt"/>
            </a:endParaRPr>
          </a:p>
        </p:txBody>
      </p:sp>
      <p:sp>
        <p:nvSpPr>
          <p:cNvPr id="1048783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84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785" name="C"/>
          <p:cNvSpPr/>
          <p:nvPr/>
        </p:nvSpPr>
        <p:spPr>
          <a:xfrm>
            <a:off x="230642" y="259446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6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786" name="C_answer"/>
          <p:cNvSpPr/>
          <p:nvPr/>
        </p:nvSpPr>
        <p:spPr>
          <a:xfrm>
            <a:off x="1098992" y="2615124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племянник</a:t>
            </a:r>
            <a:endParaRPr lang="en-GB" sz="4400" dirty="0">
              <a:latin typeface="+mj-lt"/>
            </a:endParaRPr>
          </a:p>
        </p:txBody>
      </p:sp>
      <p:sp>
        <p:nvSpPr>
          <p:cNvPr id="1048787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88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сестра</a:t>
            </a:r>
            <a:endParaRPr lang="en-GB" sz="4400" dirty="0">
              <a:latin typeface="+mj-lt"/>
            </a:endParaRPr>
          </a:p>
        </p:txBody>
      </p:sp>
      <p:sp>
        <p:nvSpPr>
          <p:cNvPr id="1048789" name="Question box"/>
          <p:cNvSpPr/>
          <p:nvPr/>
        </p:nvSpPr>
        <p:spPr>
          <a:xfrm>
            <a:off x="254238" y="317069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nephew</a:t>
            </a:r>
            <a:endParaRPr lang="en-GB" sz="4800" dirty="0">
              <a:latin typeface="+mj-lt"/>
            </a:endParaRPr>
          </a:p>
        </p:txBody>
      </p:sp>
      <p:sp>
        <p:nvSpPr>
          <p:cNvPr id="1048790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8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8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8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73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791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792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793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father</a:t>
            </a:r>
            <a:endParaRPr lang="en-GB" sz="4400" dirty="0">
              <a:latin typeface="+mj-lt"/>
            </a:endParaRPr>
          </a:p>
        </p:txBody>
      </p:sp>
      <p:sp>
        <p:nvSpPr>
          <p:cNvPr id="1048794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795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grandfather</a:t>
            </a:r>
            <a:endParaRPr lang="en-GB" sz="4400" dirty="0">
              <a:latin typeface="+mj-lt"/>
            </a:endParaRPr>
          </a:p>
        </p:txBody>
      </p:sp>
      <p:sp>
        <p:nvSpPr>
          <p:cNvPr id="1048796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797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grandmother</a:t>
            </a:r>
            <a:endParaRPr lang="en-GB" sz="4400" dirty="0">
              <a:latin typeface="+mj-lt"/>
            </a:endParaRPr>
          </a:p>
        </p:txBody>
      </p:sp>
      <p:sp>
        <p:nvSpPr>
          <p:cNvPr id="1048798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799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uncle</a:t>
            </a:r>
            <a:endParaRPr lang="en-GB" sz="4400" dirty="0">
              <a:latin typeface="+mj-lt"/>
            </a:endParaRPr>
          </a:p>
        </p:txBody>
      </p:sp>
      <p:sp>
        <p:nvSpPr>
          <p:cNvPr id="1048800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дедушка</a:t>
            </a:r>
            <a:endParaRPr lang="en-GB" sz="4800" dirty="0">
              <a:latin typeface="+mj-lt"/>
            </a:endParaRPr>
          </a:p>
        </p:txBody>
      </p:sp>
      <p:sp>
        <p:nvSpPr>
          <p:cNvPr id="1048801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7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9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7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9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7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7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79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74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802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803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804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aunt</a:t>
            </a:r>
            <a:endParaRPr lang="en-GB" sz="4400" dirty="0">
              <a:latin typeface="+mj-lt"/>
            </a:endParaRPr>
          </a:p>
        </p:txBody>
      </p:sp>
      <p:sp>
        <p:nvSpPr>
          <p:cNvPr id="1048805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806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mother</a:t>
            </a:r>
            <a:endParaRPr lang="en-GB" sz="4400" dirty="0">
              <a:latin typeface="+mj-lt"/>
            </a:endParaRPr>
          </a:p>
        </p:txBody>
      </p:sp>
      <p:sp>
        <p:nvSpPr>
          <p:cNvPr id="1048807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808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dirty="0" smtClean="0">
                <a:latin typeface="+mj-lt"/>
              </a:rPr>
              <a:t>grandmother</a:t>
            </a:r>
            <a:endParaRPr lang="en-GB" sz="4400" dirty="0">
              <a:latin typeface="+mj-lt"/>
            </a:endParaRPr>
          </a:p>
        </p:txBody>
      </p:sp>
      <p:sp>
        <p:nvSpPr>
          <p:cNvPr id="1048809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810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niece</a:t>
            </a:r>
            <a:endParaRPr lang="en-GB" sz="4400" dirty="0">
              <a:latin typeface="+mj-lt"/>
            </a:endParaRPr>
          </a:p>
        </p:txBody>
      </p:sp>
      <p:sp>
        <p:nvSpPr>
          <p:cNvPr id="1048811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бабушка</a:t>
            </a:r>
            <a:endParaRPr lang="en-GB" sz="4800" dirty="0">
              <a:latin typeface="+mj-lt"/>
            </a:endParaRPr>
          </a:p>
        </p:txBody>
      </p:sp>
      <p:sp>
        <p:nvSpPr>
          <p:cNvPr id="1048812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8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80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80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80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8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810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3" name="Содержимое 2"/>
          <p:cNvSpPr>
            <a:spLocks noGrp="1"/>
          </p:cNvSpPr>
          <p:nvPr>
            <p:ph idx="1"/>
          </p:nvPr>
        </p:nvSpPr>
        <p:spPr>
          <a:xfrm>
            <a:off x="-357222" y="1071546"/>
            <a:ext cx="8229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7200" b="1" dirty="0" smtClean="0"/>
              <a:t>Глагол </a:t>
            </a:r>
            <a:r>
              <a:rPr lang="en-US" sz="7200" b="1" dirty="0" smtClean="0"/>
              <a:t>can</a:t>
            </a:r>
            <a:br>
              <a:rPr lang="en-US" sz="7200" b="1" dirty="0" smtClean="0"/>
            </a:br>
            <a:r>
              <a:rPr lang="en-US" sz="7200" b="1" dirty="0" smtClean="0"/>
              <a:t>(</a:t>
            </a:r>
            <a:r>
              <a:rPr lang="ru-RU" sz="7200" b="1" dirty="0" smtClean="0"/>
              <a:t>уметь</a:t>
            </a:r>
            <a:r>
              <a:rPr lang="ru-RU" sz="7200" b="1" dirty="0" smtClean="0"/>
              <a:t>, мочь</a:t>
            </a:r>
            <a:r>
              <a:rPr lang="ru-RU" sz="7200" b="1" dirty="0" smtClean="0"/>
              <a:t>)</a:t>
            </a:r>
          </a:p>
        </p:txBody>
      </p:sp>
      <p:pic>
        <p:nvPicPr>
          <p:cNvPr id="2097175" name="Рисунок 2" descr="frWkEZoUVV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3357562"/>
            <a:ext cx="3081018" cy="2987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4" name="Rectangle 3"/>
          <p:cNvSpPr>
            <a:spLocks noGrp="1"/>
          </p:cNvSpPr>
          <p:nvPr>
            <p:ph type="body" idx="4294967295"/>
          </p:nvPr>
        </p:nvSpPr>
        <p:spPr>
          <a:xfrm>
            <a:off x="827088" y="549275"/>
            <a:ext cx="7643812" cy="57213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They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We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You       +    </a:t>
            </a:r>
            <a:r>
              <a:rPr lang="en-US" sz="6000" b="1" smtClean="0">
                <a:solidFill>
                  <a:srgbClr val="FF0000"/>
                </a:solidFill>
              </a:rPr>
              <a:t>CAN</a:t>
            </a:r>
            <a:r>
              <a:rPr lang="en-US" sz="6000" b="1" smtClean="0"/>
              <a:t>  + </a:t>
            </a:r>
            <a:r>
              <a:rPr lang="ru-RU" sz="4400" b="1" smtClean="0">
                <a:latin typeface="Arial" charset="0"/>
              </a:rPr>
              <a:t>глагол</a:t>
            </a:r>
            <a:endParaRPr lang="en-US" sz="44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She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It</a:t>
            </a:r>
            <a:endParaRPr lang="ru-RU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549275"/>
            <a:ext cx="7931150" cy="5576888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They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We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You       +    </a:t>
            </a:r>
            <a:r>
              <a:rPr lang="en-US" sz="6000" b="1" smtClean="0">
                <a:solidFill>
                  <a:srgbClr val="FF0000"/>
                </a:solidFill>
              </a:rPr>
              <a:t>CAN’T</a:t>
            </a:r>
            <a:r>
              <a:rPr lang="en-US" sz="6000" b="1" smtClean="0"/>
              <a:t> + </a:t>
            </a:r>
            <a:r>
              <a:rPr lang="ru-RU" sz="4400" b="1" smtClean="0">
                <a:latin typeface="Arial" charset="0"/>
              </a:rPr>
              <a:t>глагол</a:t>
            </a:r>
            <a:endParaRPr lang="en-US" sz="4400" b="1" smtClean="0"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She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It</a:t>
            </a:r>
            <a:endParaRPr lang="ru-RU" sz="4800" b="1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Rectangle 2"/>
          <p:cNvSpPr>
            <a:spLocks noGrp="1"/>
          </p:cNvSpPr>
          <p:nvPr>
            <p:ph type="body" idx="4294967295"/>
          </p:nvPr>
        </p:nvSpPr>
        <p:spPr>
          <a:xfrm>
            <a:off x="827088" y="549275"/>
            <a:ext cx="7643812" cy="57213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   I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They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We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6000" b="1" smtClean="0">
                <a:solidFill>
                  <a:srgbClr val="FF0000"/>
                </a:solidFill>
              </a:rPr>
              <a:t>CAN</a:t>
            </a:r>
            <a:r>
              <a:rPr lang="en-US" sz="4800" b="1" smtClean="0"/>
              <a:t> + You </a:t>
            </a:r>
            <a:r>
              <a:rPr lang="en-US" sz="6000" b="1" smtClean="0"/>
              <a:t>+ </a:t>
            </a:r>
            <a:r>
              <a:rPr lang="ru-RU" sz="4400" b="1" smtClean="0">
                <a:latin typeface="Arial" charset="0"/>
              </a:rPr>
              <a:t>глагол</a:t>
            </a:r>
            <a:r>
              <a:rPr lang="en-US" sz="4400" b="1" smtClean="0">
                <a:latin typeface="Arial" charset="0"/>
              </a:rPr>
              <a:t>   </a:t>
            </a:r>
            <a:r>
              <a:rPr lang="en-US" sz="7200" b="1" smtClean="0">
                <a:solidFill>
                  <a:srgbClr val="FF0000"/>
                </a:solidFill>
                <a:latin typeface="Arial" charset="0"/>
              </a:rPr>
              <a:t>?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 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 She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4800" b="1" smtClean="0"/>
              <a:t>                  It</a:t>
            </a:r>
            <a:endParaRPr lang="ru-RU" sz="4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Rectangle 2"/>
          <p:cNvSpPr>
            <a:spLocks noGrp="1"/>
          </p:cNvSpPr>
          <p:nvPr>
            <p:ph type="title" idx="4294967295"/>
          </p:nvPr>
        </p:nvSpPr>
        <p:spPr>
          <a:xfrm>
            <a:off x="900113" y="549275"/>
            <a:ext cx="7499350" cy="561975"/>
          </a:xfrm>
        </p:spPr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</a:rPr>
              <a:t>Образуй отрицательную форму глагола </a:t>
            </a:r>
            <a:r>
              <a:rPr lang="en-US" sz="4000" smtClean="0">
                <a:latin typeface="Arial" charset="0"/>
              </a:rPr>
              <a:t>can.</a:t>
            </a:r>
            <a:endParaRPr lang="ru-RU" sz="4000" smtClean="0">
              <a:latin typeface="Arial" charset="0"/>
            </a:endParaRPr>
          </a:p>
        </p:txBody>
      </p:sp>
      <p:sp>
        <p:nvSpPr>
          <p:cNvPr id="10488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Jane can sing.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Nina can paint.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My father can ride a horse.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I can swim.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You can ride a bike.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000" b="1" smtClean="0"/>
              <a:t>She can read.</a:t>
            </a:r>
            <a:endParaRPr lang="ru-RU" sz="4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smtClean="0">
                <a:latin typeface="Arial" charset="0"/>
              </a:rPr>
              <a:t>Образуй вопросительную форму глагола </a:t>
            </a:r>
            <a:r>
              <a:rPr lang="en-US" sz="3200" smtClean="0">
                <a:latin typeface="Arial" charset="0"/>
              </a:rPr>
              <a:t>can.</a:t>
            </a:r>
            <a:endParaRPr lang="ru-RU" sz="3200" smtClean="0">
              <a:latin typeface="Arial" charset="0"/>
            </a:endParaRPr>
          </a:p>
        </p:txBody>
      </p:sp>
      <p:sp>
        <p:nvSpPr>
          <p:cNvPr id="104882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ctr">
              <a:buFont typeface="Arial" charset="0"/>
              <a:buAutoNum type="arabicPeriod"/>
            </a:pPr>
            <a:r>
              <a:rPr lang="en-US" sz="4400" b="1" smtClean="0"/>
              <a:t>They can dance.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b="1" smtClean="0"/>
              <a:t>She can play tennis.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b="1" smtClean="0"/>
              <a:t>I can write.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b="1" smtClean="0"/>
              <a:t>He can play the piano.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b="1" smtClean="0"/>
              <a:t>We can cook.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3" descr="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57166"/>
            <a:ext cx="5715040" cy="578542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Что ты умеешь делать,</a:t>
            </a:r>
            <a:r>
              <a:rPr lang="en-US" sz="4000" smtClean="0">
                <a:latin typeface="Arial" charset="0"/>
              </a:rPr>
              <a:t> </a:t>
            </a:r>
            <a:r>
              <a:rPr lang="ru-RU" sz="4000" smtClean="0">
                <a:latin typeface="Arial" charset="0"/>
              </a:rPr>
              <a:t>а что нет</a:t>
            </a:r>
          </a:p>
        </p:txBody>
      </p:sp>
      <p:sp>
        <p:nvSpPr>
          <p:cNvPr id="1048832" name="Rectangle 3"/>
          <p:cNvSpPr>
            <a:spLocks noGrp="1"/>
          </p:cNvSpPr>
          <p:nvPr>
            <p:ph type="body" idx="4294967295"/>
          </p:nvPr>
        </p:nvSpPr>
        <p:spPr>
          <a:xfrm>
            <a:off x="1042988" y="1600200"/>
            <a:ext cx="7643812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5400" b="1" smtClean="0">
                <a:latin typeface="Arial" charset="0"/>
              </a:rPr>
              <a:t>I can…….</a:t>
            </a:r>
          </a:p>
          <a:p>
            <a:pPr>
              <a:buFont typeface="Arial" charset="0"/>
              <a:buNone/>
            </a:pPr>
            <a:endParaRPr lang="en-US" sz="5400" b="1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en-US" sz="5400" b="1" smtClean="0">
                <a:latin typeface="Arial" charset="0"/>
              </a:rPr>
              <a:t>I can’t………..</a:t>
            </a:r>
            <a:endParaRPr lang="ru-RU" sz="5400" b="1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latin typeface="Arial" charset="0"/>
              </a:rPr>
              <a:t>Переведи на русский язык</a:t>
            </a:r>
            <a:r>
              <a:rPr lang="ru-RU" smtClean="0">
                <a:latin typeface="Arial" charset="0"/>
              </a:rPr>
              <a:t>.</a:t>
            </a:r>
          </a:p>
        </p:txBody>
      </p:sp>
      <p:sp>
        <p:nvSpPr>
          <p:cNvPr id="104883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I can skate.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Can you cook?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They can ski.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Can she speak English?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It can’t fly.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He can make a snowman.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AutoNum type="arabicPeriod"/>
            </a:pPr>
            <a:r>
              <a:rPr lang="en-US" sz="3600" smtClean="0">
                <a:latin typeface="Arial" charset="0"/>
              </a:rPr>
              <a:t>They can watch TV.</a:t>
            </a:r>
            <a:endParaRPr lang="ru-RU" sz="36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latin typeface="Arial" charset="0"/>
              </a:rPr>
              <a:t>Переведи на английский язык.</a:t>
            </a:r>
          </a:p>
        </p:txBody>
      </p:sp>
      <p:sp>
        <p:nvSpPr>
          <p:cNvPr id="10488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Я не умею плавать.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Ты умеешь готовить?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Вы умеете читать?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Она умеет кататься на велосипеде.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Он не умеет рисовать.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Они умеют играть на гитаре.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Он умеет играть в теннис?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mtClean="0">
                <a:latin typeface="Arial" charset="0"/>
              </a:rPr>
              <a:t>Я не умею играть в футбол.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5400" b="1" smtClean="0"/>
              <a:t>Hello! My name is John. I am ten. I can run and jump. I can swim and play football but I can’t ski or play tennis. I can read, write, swim and ride a bike.</a:t>
            </a:r>
            <a:endParaRPr lang="ru-RU" sz="5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Rectang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3200" b="1" smtClean="0">
                <a:latin typeface="Arial" charset="0"/>
              </a:rPr>
              <a:t>Расположи слова в правильном порядке.</a:t>
            </a:r>
          </a:p>
        </p:txBody>
      </p:sp>
      <p:sp>
        <p:nvSpPr>
          <p:cNvPr id="10488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 algn="ctr">
              <a:buFont typeface="Arial" charset="0"/>
              <a:buAutoNum type="arabicPeriod"/>
            </a:pPr>
            <a:r>
              <a:rPr lang="en-US" sz="4400" smtClean="0">
                <a:latin typeface="Arial" charset="0"/>
              </a:rPr>
              <a:t>tennis can they play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smtClean="0">
                <a:latin typeface="Arial" charset="0"/>
              </a:rPr>
              <a:t>write you can English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smtClean="0">
                <a:latin typeface="Arial" charset="0"/>
              </a:rPr>
              <a:t>ride can she bike a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smtClean="0">
                <a:latin typeface="Arial" charset="0"/>
              </a:rPr>
              <a:t>skate can brother your</a:t>
            </a:r>
          </a:p>
          <a:p>
            <a:pPr marL="609600" indent="-609600" algn="ctr">
              <a:buFont typeface="Arial" charset="0"/>
              <a:buAutoNum type="arabicPeriod"/>
            </a:pPr>
            <a:r>
              <a:rPr lang="en-US" sz="4400" smtClean="0">
                <a:latin typeface="Arial" charset="0"/>
              </a:rPr>
              <a:t>you the can play piano</a:t>
            </a:r>
            <a:endParaRPr lang="ru-RU" sz="44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smtClean="0">
                <a:latin typeface="Arial" charset="0"/>
              </a:rPr>
              <a:t>ответь на вопросы</a:t>
            </a:r>
          </a:p>
        </p:txBody>
      </p:sp>
      <p:sp>
        <p:nvSpPr>
          <p:cNvPr id="10488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swim?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sing?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dance?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skate?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drive a car?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en-US" sz="4000" smtClean="0">
                <a:latin typeface="Arial" charset="0"/>
              </a:rPr>
              <a:t>Can you ride a bike? </a:t>
            </a:r>
            <a:endParaRPr lang="ru-RU" sz="4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speak English?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read?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fly?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write?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cook?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ride a horse?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make a sandwich?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 startAt="7"/>
            </a:pPr>
            <a:r>
              <a:rPr lang="en-US" sz="4000" smtClean="0"/>
              <a:t>Can you play football?</a:t>
            </a: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smtClean="0"/>
              <a:t>прочитай текст</a:t>
            </a:r>
          </a:p>
        </p:txBody>
      </p:sp>
      <p:sp>
        <p:nvSpPr>
          <p:cNvPr id="1048858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196975"/>
            <a:ext cx="8229600" cy="5111750"/>
          </a:xfrm>
        </p:spPr>
        <p:txBody>
          <a:bodyPr>
            <a:normAutofit lnSpcReduction="10000"/>
          </a:bodyPr>
          <a:lstStyle/>
          <a:p>
            <a:pPr algn="ctr">
              <a:buFont typeface="Arial" charset="0"/>
              <a:buNone/>
            </a:pPr>
            <a:r>
              <a:rPr lang="en-US" sz="4400" b="1" smtClean="0"/>
              <a:t>Hello! I am Jack. I am seven. I can play football and basketball but I can’t play volleyball. I can read, write and count. I can speak English, and you? I have got a friend. His name is Pete. He can dance and sing. He can’t  play tennis.</a:t>
            </a:r>
            <a:endParaRPr lang="ru-RU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it run? Can it jump?</a:t>
            </a:r>
            <a:endParaRPr lang="ru-RU" smtClean="0"/>
          </a:p>
        </p:txBody>
      </p:sp>
      <p:sp>
        <p:nvSpPr>
          <p:cNvPr id="104886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76" name="Picture 4" descr="Kro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1773238"/>
            <a:ext cx="2801937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they fly?</a:t>
            </a:r>
            <a:endParaRPr lang="ru-RU" smtClean="0"/>
          </a:p>
        </p:txBody>
      </p:sp>
      <p:sp>
        <p:nvSpPr>
          <p:cNvPr id="10488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77" name="Picture 4" descr="Лошад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844675"/>
            <a:ext cx="56165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Tekhnologic"/>
          <p:cNvGrpSpPr/>
          <p:nvPr/>
        </p:nvGrpSpPr>
        <p:grpSpPr>
          <a:xfrm>
            <a:off x="11881" y="6587896"/>
            <a:ext cx="757429" cy="252000"/>
            <a:chOff x="1116340" y="5884097"/>
            <a:chExt cx="1009906" cy="252000"/>
          </a:xfrm>
        </p:grpSpPr>
        <p:pic>
          <p:nvPicPr>
            <p:cNvPr id="2097155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593" name="Text"/>
            <p:cNvSpPr/>
            <p:nvPr/>
          </p:nvSpPr>
          <p:spPr>
            <a:xfrm>
              <a:off x="1245711" y="5933153"/>
              <a:ext cx="880535" cy="1397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594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595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бабушка</a:t>
            </a:r>
            <a:endParaRPr lang="en-GB" sz="4400" dirty="0">
              <a:latin typeface="+mj-lt"/>
            </a:endParaRPr>
          </a:p>
        </p:txBody>
      </p:sp>
      <p:sp>
        <p:nvSpPr>
          <p:cNvPr id="1048596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597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мама</a:t>
            </a:r>
            <a:endParaRPr lang="en-GB" sz="4400" dirty="0">
              <a:latin typeface="+mj-lt"/>
            </a:endParaRPr>
          </a:p>
        </p:txBody>
      </p:sp>
      <p:sp>
        <p:nvSpPr>
          <p:cNvPr id="1048598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599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дедушка</a:t>
            </a:r>
            <a:endParaRPr lang="en-GB" sz="4400" dirty="0">
              <a:latin typeface="+mj-lt"/>
            </a:endParaRPr>
          </a:p>
        </p:txBody>
      </p:sp>
      <p:sp>
        <p:nvSpPr>
          <p:cNvPr id="1048600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01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02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mother</a:t>
            </a:r>
            <a:endParaRPr lang="en-GB" sz="4800" dirty="0">
              <a:latin typeface="+mj-lt"/>
            </a:endParaRPr>
          </a:p>
        </p:txBody>
      </p:sp>
      <p:sp>
        <p:nvSpPr>
          <p:cNvPr id="1048603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5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5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59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1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they sleep?</a:t>
            </a:r>
            <a:endParaRPr lang="ru-RU" smtClean="0"/>
          </a:p>
        </p:txBody>
      </p:sp>
      <p:sp>
        <p:nvSpPr>
          <p:cNvPr id="10488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78" name="Picture 4" descr="лап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5668963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it read?</a:t>
            </a:r>
            <a:endParaRPr lang="ru-RU" smtClean="0"/>
          </a:p>
        </p:txBody>
      </p:sp>
      <p:pic>
        <p:nvPicPr>
          <p:cNvPr id="2097179" name="Picture 4" descr="1294676816_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2060575"/>
            <a:ext cx="333216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it fly?</a:t>
            </a:r>
            <a:endParaRPr lang="ru-RU" smtClean="0"/>
          </a:p>
        </p:txBody>
      </p:sp>
      <p:sp>
        <p:nvSpPr>
          <p:cNvPr id="104887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0" name="Picture 4" descr="19833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0605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it swim?</a:t>
            </a:r>
            <a:endParaRPr lang="ru-RU" smtClean="0"/>
          </a:p>
        </p:txBody>
      </p:sp>
      <p:sp>
        <p:nvSpPr>
          <p:cNvPr id="10488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1" name="Picture 4" descr="34_1600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5610225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he ride a bike?</a:t>
            </a:r>
            <a:endParaRPr lang="ru-RU" smtClean="0"/>
          </a:p>
        </p:txBody>
      </p:sp>
      <p:sp>
        <p:nvSpPr>
          <p:cNvPr id="104888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2" name="Picture 4" descr="ljyIYJYzX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944688"/>
            <a:ext cx="5905500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they ride a bike?</a:t>
            </a:r>
            <a:endParaRPr lang="ru-RU" smtClean="0"/>
          </a:p>
        </p:txBody>
      </p:sp>
      <p:sp>
        <p:nvSpPr>
          <p:cNvPr id="104888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3" name="Picture 4" descr="Копия 8VDO4yU_F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1855788"/>
            <a:ext cx="6049962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it drive a car?</a:t>
            </a:r>
            <a:endParaRPr lang="ru-RU" smtClean="0"/>
          </a:p>
        </p:txBody>
      </p:sp>
      <p:sp>
        <p:nvSpPr>
          <p:cNvPr id="104889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4" name="Picture 4" descr="x_a0311b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916113"/>
            <a:ext cx="58420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Can she read?</a:t>
            </a:r>
            <a:endParaRPr lang="ru-RU" smtClean="0"/>
          </a:p>
        </p:txBody>
      </p:sp>
      <p:sp>
        <p:nvSpPr>
          <p:cNvPr id="104889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97185" name="Picture 4" descr="168_621_1fd93872852938584491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628775"/>
            <a:ext cx="4824412" cy="454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6" name="Рисунок 3" descr="ук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928670"/>
            <a:ext cx="6215106" cy="456198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Прямоугольник 3"/>
          <p:cNvSpPr/>
          <p:nvPr/>
        </p:nvSpPr>
        <p:spPr>
          <a:xfrm>
            <a:off x="2500298" y="1285860"/>
            <a:ext cx="4500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4b Appearance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48901" name="Прямоугольник 4"/>
          <p:cNvSpPr/>
          <p:nvPr/>
        </p:nvSpPr>
        <p:spPr>
          <a:xfrm>
            <a:off x="1296908" y="2967335"/>
            <a:ext cx="65501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Describe these people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Tekhnologic"/>
          <p:cNvGrpSpPr/>
          <p:nvPr/>
        </p:nvGrpSpPr>
        <p:grpSpPr>
          <a:xfrm>
            <a:off x="11881" y="6587896"/>
            <a:ext cx="757429" cy="252000"/>
            <a:chOff x="1116340" y="5884097"/>
            <a:chExt cx="1009906" cy="252000"/>
          </a:xfrm>
        </p:grpSpPr>
        <p:pic>
          <p:nvPicPr>
            <p:cNvPr id="2097156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04" name="Text"/>
            <p:cNvSpPr/>
            <p:nvPr/>
          </p:nvSpPr>
          <p:spPr>
            <a:xfrm>
              <a:off x="1245711" y="5933153"/>
              <a:ext cx="880535" cy="1397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05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06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мама</a:t>
            </a:r>
            <a:endParaRPr lang="en-GB" sz="4400" dirty="0">
              <a:latin typeface="+mj-lt"/>
            </a:endParaRPr>
          </a:p>
        </p:txBody>
      </p:sp>
      <p:sp>
        <p:nvSpPr>
          <p:cNvPr id="1048607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08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09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10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11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12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сын</a:t>
            </a:r>
            <a:endParaRPr lang="en-GB" sz="4400" dirty="0">
              <a:latin typeface="+mj-lt"/>
            </a:endParaRPr>
          </a:p>
        </p:txBody>
      </p:sp>
      <p:sp>
        <p:nvSpPr>
          <p:cNvPr id="1048613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dirty="0" smtClean="0">
                <a:latin typeface="+mj-lt"/>
              </a:rPr>
              <a:t>father</a:t>
            </a:r>
            <a:endParaRPr lang="en-GB" sz="4800" dirty="0">
              <a:latin typeface="+mj-lt"/>
            </a:endParaRPr>
          </a:p>
        </p:txBody>
      </p:sp>
      <p:sp>
        <p:nvSpPr>
          <p:cNvPr id="1048614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0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2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Рисунок 3" descr="f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6143668" cy="6059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Прямоугольник 3"/>
          <p:cNvSpPr/>
          <p:nvPr/>
        </p:nvSpPr>
        <p:spPr>
          <a:xfrm>
            <a:off x="285720" y="428604"/>
            <a:ext cx="7131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Asking for personal information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903" name="Прямоугольник 4"/>
          <p:cNvSpPr/>
          <p:nvPr/>
        </p:nvSpPr>
        <p:spPr>
          <a:xfrm>
            <a:off x="1285852" y="1357298"/>
            <a:ext cx="655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Name? Country? Age?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88" name="Рисунок 5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5910622" cy="3976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Прямоугольник 3"/>
          <p:cNvSpPr/>
          <p:nvPr/>
        </p:nvSpPr>
        <p:spPr>
          <a:xfrm>
            <a:off x="285720" y="428604"/>
            <a:ext cx="7131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Asking for personal information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905" name="Прямоугольник 4"/>
          <p:cNvSpPr/>
          <p:nvPr/>
        </p:nvSpPr>
        <p:spPr>
          <a:xfrm>
            <a:off x="1285852" y="1357298"/>
            <a:ext cx="655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Name? Country? Age?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89" name="Рисунок 6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571744"/>
            <a:ext cx="5494360" cy="3854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Прямоугольник 3"/>
          <p:cNvSpPr/>
          <p:nvPr/>
        </p:nvSpPr>
        <p:spPr>
          <a:xfrm>
            <a:off x="285720" y="428604"/>
            <a:ext cx="7131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Asking for personal information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907" name="Прямоугольник 4"/>
          <p:cNvSpPr/>
          <p:nvPr/>
        </p:nvSpPr>
        <p:spPr>
          <a:xfrm>
            <a:off x="1285852" y="1357298"/>
            <a:ext cx="655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Name? Country? Age?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90" name="Рисунок 5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571744"/>
            <a:ext cx="5556284" cy="383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Прямоугольник 3"/>
          <p:cNvSpPr/>
          <p:nvPr/>
        </p:nvSpPr>
        <p:spPr>
          <a:xfrm>
            <a:off x="285720" y="428604"/>
            <a:ext cx="7131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Asking for personal information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909" name="Прямоугольник 4"/>
          <p:cNvSpPr/>
          <p:nvPr/>
        </p:nvSpPr>
        <p:spPr>
          <a:xfrm>
            <a:off x="1285852" y="1357298"/>
            <a:ext cx="655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Name? Country? Age?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91" name="Рисунок 6" descr="fdfd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5672465" cy="3937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0" name="Прямоугольник 3"/>
          <p:cNvSpPr/>
          <p:nvPr/>
        </p:nvSpPr>
        <p:spPr>
          <a:xfrm>
            <a:off x="285720" y="428604"/>
            <a:ext cx="7131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Asking for personal information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48911" name="Прямоугольник 4"/>
          <p:cNvSpPr/>
          <p:nvPr/>
        </p:nvSpPr>
        <p:spPr>
          <a:xfrm>
            <a:off x="1285852" y="1357298"/>
            <a:ext cx="6553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Name? Country? Age?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92" name="Рисунок 5" descr="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5416237" cy="4066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3" name="Рисунок 3" descr="укцф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14290"/>
            <a:ext cx="3987179" cy="6500834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048912" name="Прямоугольник 4"/>
          <p:cNvSpPr/>
          <p:nvPr/>
        </p:nvSpPr>
        <p:spPr>
          <a:xfrm>
            <a:off x="142844" y="357166"/>
            <a:ext cx="9076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4b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94" name="Рисунок 5" descr="WdcoxnRngS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452753" y="0"/>
            <a:ext cx="369124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3" name="Прямоугольник 3"/>
          <p:cNvSpPr/>
          <p:nvPr/>
        </p:nvSpPr>
        <p:spPr>
          <a:xfrm>
            <a:off x="0" y="214290"/>
            <a:ext cx="53434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4c Famous people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19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214422"/>
            <a:ext cx="5500726" cy="536505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Рисунок 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14290"/>
            <a:ext cx="5715040" cy="630040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Рисунок 3" descr="укц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42852"/>
            <a:ext cx="7643866" cy="6400810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Tekhnologic"/>
          <p:cNvGrpSpPr/>
          <p:nvPr/>
        </p:nvGrpSpPr>
        <p:grpSpPr>
          <a:xfrm>
            <a:off x="11881" y="6587896"/>
            <a:ext cx="757429" cy="252000"/>
            <a:chOff x="1116340" y="5884097"/>
            <a:chExt cx="1009906" cy="252000"/>
          </a:xfrm>
        </p:grpSpPr>
        <p:pic>
          <p:nvPicPr>
            <p:cNvPr id="2097157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15" name="Text"/>
            <p:cNvSpPr/>
            <p:nvPr/>
          </p:nvSpPr>
          <p:spPr>
            <a:xfrm>
              <a:off x="1245711" y="5933153"/>
              <a:ext cx="880535" cy="13970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16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17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брат</a:t>
            </a:r>
            <a:endParaRPr lang="en-GB" sz="4400" dirty="0">
              <a:latin typeface="+mj-lt"/>
            </a:endParaRPr>
          </a:p>
        </p:txBody>
      </p:sp>
      <p:sp>
        <p:nvSpPr>
          <p:cNvPr id="1048618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19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сестра</a:t>
            </a:r>
            <a:endParaRPr lang="en-GB" sz="4400" dirty="0">
              <a:latin typeface="+mj-lt"/>
            </a:endParaRPr>
          </a:p>
        </p:txBody>
      </p:sp>
      <p:sp>
        <p:nvSpPr>
          <p:cNvPr id="1048620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21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22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23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племянник</a:t>
            </a:r>
            <a:endParaRPr lang="en-GB" sz="4400" dirty="0">
              <a:latin typeface="+mj-lt"/>
            </a:endParaRPr>
          </a:p>
        </p:txBody>
      </p:sp>
      <p:sp>
        <p:nvSpPr>
          <p:cNvPr id="1048624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sister</a:t>
            </a:r>
            <a:endParaRPr lang="en-GB" sz="4800" dirty="0">
              <a:latin typeface="+mj-lt"/>
            </a:endParaRPr>
          </a:p>
        </p:txBody>
      </p:sp>
      <p:sp>
        <p:nvSpPr>
          <p:cNvPr id="104862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3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Рисунок 3" descr="укц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7500990" cy="6283296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Рисунок 3" descr="кеп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85728"/>
            <a:ext cx="6715172" cy="6222857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4" name="Прямоугольник 3"/>
          <p:cNvSpPr/>
          <p:nvPr/>
        </p:nvSpPr>
        <p:spPr>
          <a:xfrm>
            <a:off x="428596" y="428604"/>
            <a:ext cx="441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Progress check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97200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5286412" cy="489056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pic>
        <p:nvPicPr>
          <p:cNvPr id="2097201" name="Рисунок 5" descr="RoYZmoeYglU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357818" y="2428868"/>
            <a:ext cx="3913022" cy="4054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Рисунок 3" descr="куп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14289"/>
            <a:ext cx="3786214" cy="6329193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097203" name="Рисунок 4" descr="56SDJShpU0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3372" y="360272"/>
            <a:ext cx="4882141" cy="6497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Рисунок 3" descr="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5214974" cy="6250392"/>
          </a:xfrm>
          <a:prstGeom prst="rec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097205" name="Рисунок 4" descr="yR4UmeMrJr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4650" y="714356"/>
            <a:ext cx="3969350" cy="6143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6" name="Рисунок 3" descr="50l6Q9KTdhQ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880" y="1032510"/>
            <a:ext cx="5730240" cy="479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58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26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27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28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29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30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брат</a:t>
            </a:r>
            <a:endParaRPr lang="en-GB" sz="4400" dirty="0">
              <a:latin typeface="+mj-lt"/>
            </a:endParaRPr>
          </a:p>
        </p:txBody>
      </p:sp>
      <p:sp>
        <p:nvSpPr>
          <p:cNvPr id="1048631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32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33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34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сестра</a:t>
            </a:r>
            <a:endParaRPr lang="en-GB" sz="4400" dirty="0">
              <a:latin typeface="+mj-lt"/>
            </a:endParaRPr>
          </a:p>
        </p:txBody>
      </p:sp>
      <p:sp>
        <p:nvSpPr>
          <p:cNvPr id="1048635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brother</a:t>
            </a:r>
            <a:endParaRPr lang="en-GB" sz="4800" dirty="0">
              <a:latin typeface="+mj-lt"/>
            </a:endParaRPr>
          </a:p>
        </p:txBody>
      </p:sp>
      <p:sp>
        <p:nvSpPr>
          <p:cNvPr id="1048636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59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37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38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39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тётя</a:t>
            </a:r>
            <a:endParaRPr lang="en-GB" sz="4400" dirty="0">
              <a:latin typeface="+mj-lt"/>
            </a:endParaRPr>
          </a:p>
        </p:txBody>
      </p:sp>
      <p:sp>
        <p:nvSpPr>
          <p:cNvPr id="1048640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41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42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43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папа</a:t>
            </a:r>
            <a:endParaRPr lang="en-GB" sz="4400" dirty="0">
              <a:latin typeface="+mj-lt"/>
            </a:endParaRPr>
          </a:p>
        </p:txBody>
      </p:sp>
      <p:sp>
        <p:nvSpPr>
          <p:cNvPr id="1048644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45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племянница</a:t>
            </a:r>
            <a:endParaRPr lang="en-GB" sz="4400" dirty="0">
              <a:latin typeface="+mj-lt"/>
            </a:endParaRPr>
          </a:p>
        </p:txBody>
      </p:sp>
      <p:sp>
        <p:nvSpPr>
          <p:cNvPr id="1048646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 smtClean="0">
                <a:latin typeface="+mj-lt"/>
              </a:rPr>
              <a:t>uncle</a:t>
            </a:r>
            <a:endParaRPr lang="en-GB" sz="4800" dirty="0">
              <a:latin typeface="+mj-lt"/>
            </a:endParaRPr>
          </a:p>
        </p:txBody>
      </p:sp>
      <p:sp>
        <p:nvSpPr>
          <p:cNvPr id="1048647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3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4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Tekhnologic"/>
          <p:cNvGrpSpPr/>
          <p:nvPr/>
        </p:nvGrpSpPr>
        <p:grpSpPr>
          <a:xfrm>
            <a:off x="11881" y="6587896"/>
            <a:ext cx="832807" cy="252000"/>
            <a:chOff x="1116340" y="5884097"/>
            <a:chExt cx="1110410" cy="252000"/>
          </a:xfrm>
        </p:grpSpPr>
        <p:pic>
          <p:nvPicPr>
            <p:cNvPr id="2097160" name="Logo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1048648" name="Text"/>
            <p:cNvSpPr/>
            <p:nvPr/>
          </p:nvSpPr>
          <p:spPr>
            <a:xfrm>
              <a:off x="1245711" y="5933153"/>
              <a:ext cx="98103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048649" name="A"/>
          <p:cNvSpPr/>
          <p:nvPr/>
        </p:nvSpPr>
        <p:spPr>
          <a:xfrm>
            <a:off x="238905" y="2635836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48650" name="A_answer"/>
          <p:cNvSpPr/>
          <p:nvPr/>
        </p:nvSpPr>
        <p:spPr>
          <a:xfrm>
            <a:off x="1107255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дядя</a:t>
            </a:r>
            <a:endParaRPr lang="en-GB" sz="4400" dirty="0">
              <a:latin typeface="+mj-lt"/>
            </a:endParaRPr>
          </a:p>
        </p:txBody>
      </p:sp>
      <p:sp>
        <p:nvSpPr>
          <p:cNvPr id="1048651" name="B"/>
          <p:cNvSpPr/>
          <p:nvPr/>
        </p:nvSpPr>
        <p:spPr>
          <a:xfrm>
            <a:off x="4742318" y="2634459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48652" name="B_answer"/>
          <p:cNvSpPr/>
          <p:nvPr/>
        </p:nvSpPr>
        <p:spPr>
          <a:xfrm>
            <a:off x="5610668" y="2635837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мама</a:t>
            </a:r>
            <a:endParaRPr lang="en-GB" sz="4400" dirty="0">
              <a:latin typeface="+mj-lt"/>
            </a:endParaRPr>
          </a:p>
        </p:txBody>
      </p:sp>
      <p:sp>
        <p:nvSpPr>
          <p:cNvPr id="1048653" name="C"/>
          <p:cNvSpPr/>
          <p:nvPr/>
        </p:nvSpPr>
        <p:spPr>
          <a:xfrm>
            <a:off x="238905" y="4246997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8654" name="C_answer"/>
          <p:cNvSpPr/>
          <p:nvPr/>
        </p:nvSpPr>
        <p:spPr>
          <a:xfrm>
            <a:off x="1107255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тётя</a:t>
            </a:r>
            <a:endParaRPr lang="en-GB" sz="4400" dirty="0">
              <a:latin typeface="+mj-lt"/>
            </a:endParaRPr>
          </a:p>
        </p:txBody>
      </p:sp>
      <p:sp>
        <p:nvSpPr>
          <p:cNvPr id="1048655" name="D"/>
          <p:cNvSpPr/>
          <p:nvPr/>
        </p:nvSpPr>
        <p:spPr>
          <a:xfrm>
            <a:off x="4742318" y="4245620"/>
            <a:ext cx="86835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48656" name="D_answer"/>
          <p:cNvSpPr/>
          <p:nvPr/>
        </p:nvSpPr>
        <p:spPr>
          <a:xfrm>
            <a:off x="5610668" y="4245620"/>
            <a:ext cx="3267045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dirty="0" smtClean="0">
                <a:latin typeface="+mj-lt"/>
              </a:rPr>
              <a:t>дочь</a:t>
            </a:r>
            <a:endParaRPr lang="en-GB" sz="4400" dirty="0">
              <a:latin typeface="+mj-lt"/>
            </a:endParaRPr>
          </a:p>
        </p:txBody>
      </p:sp>
      <p:sp>
        <p:nvSpPr>
          <p:cNvPr id="1048657" name="Question box"/>
          <p:cNvSpPr/>
          <p:nvPr/>
        </p:nvSpPr>
        <p:spPr>
          <a:xfrm>
            <a:off x="237713" y="306052"/>
            <a:ext cx="8640000" cy="2160000"/>
          </a:xfrm>
          <a:prstGeom prst="roundRect">
            <a:avLst/>
          </a:pr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800" dirty="0" smtClean="0">
                <a:latin typeface="+mj-lt"/>
              </a:rPr>
              <a:t>aunt</a:t>
            </a:r>
            <a:endParaRPr lang="en-GB" sz="4800" dirty="0">
              <a:latin typeface="+mj-lt"/>
            </a:endParaRPr>
          </a:p>
        </p:txBody>
      </p:sp>
      <p:sp>
        <p:nvSpPr>
          <p:cNvPr id="1048658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8337713" y="6047896"/>
            <a:ext cx="54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8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0486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48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8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48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6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757</Words>
  <Application>Microsoft Office PowerPoint</Application>
  <PresentationFormat>Экран (4:3)</PresentationFormat>
  <Paragraphs>331</Paragraphs>
  <Slides>65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Образуй отрицательную форму глагола can.</vt:lpstr>
      <vt:lpstr>Образуй вопросительную форму глагола can.</vt:lpstr>
      <vt:lpstr>Что ты умеешь делать, а что нет</vt:lpstr>
      <vt:lpstr>Переведи на русский язык.</vt:lpstr>
      <vt:lpstr>Переведи на английский язык.</vt:lpstr>
      <vt:lpstr>Презентация PowerPoint</vt:lpstr>
      <vt:lpstr>Расположи слова в правильном порядке.</vt:lpstr>
      <vt:lpstr>ответь на вопросы</vt:lpstr>
      <vt:lpstr>Презентация PowerPoint</vt:lpstr>
      <vt:lpstr>прочитай текст</vt:lpstr>
      <vt:lpstr>Can it run? Can it jump?</vt:lpstr>
      <vt:lpstr>Can they fly?</vt:lpstr>
      <vt:lpstr>Can they sleep?</vt:lpstr>
      <vt:lpstr>Can it read?</vt:lpstr>
      <vt:lpstr>Can it fly?</vt:lpstr>
      <vt:lpstr>Can it swim?</vt:lpstr>
      <vt:lpstr>Can he ride a bike?</vt:lpstr>
      <vt:lpstr>Can they ride a bike?</vt:lpstr>
      <vt:lpstr>Can it drive a car?</vt:lpstr>
      <vt:lpstr>Can she read?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Екатерина</dc:creator>
  <cp:lastModifiedBy>Надежда Пронская</cp:lastModifiedBy>
  <cp:revision>1</cp:revision>
  <dcterms:created xsi:type="dcterms:W3CDTF">2023-08-11T15:56:39Z</dcterms:created>
  <dcterms:modified xsi:type="dcterms:W3CDTF">2025-04-01T08:47:35Z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10fbd26a212b4ad592953a9306382406</vt:lpwstr>
  </property>
</Properties>
</file>