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63" r:id="rId6"/>
    <p:sldId id="264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EC5BC-EE28-4161-B42E-6AEBC2F0E39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DD237-6519-4F88-8DF3-F876A7ABA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15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69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1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3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1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7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24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2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13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3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5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31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BFE61-9E34-4E83-A899-B5AC9F866D23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3A157-42FC-4CB3-90BD-EC252A21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89032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6672"/>
            <a:ext cx="453650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5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ладимир Путин постановил провести в России Год семьи в 2024 году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86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20688"/>
            <a:ext cx="85689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«…Человеку надо очень немного, чтобы он был счастлив».</a:t>
            </a:r>
          </a:p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М.Шолохова</a:t>
            </a:r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«Тихий Дон»</a:t>
            </a:r>
            <a:endParaRPr lang="ru-RU" sz="28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925" y="2996952"/>
            <a:ext cx="8568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37855"/>
            <a:ext cx="2117031" cy="251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9576"/>
            <a:ext cx="1944216" cy="236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56" y="3181618"/>
            <a:ext cx="312514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005683"/>
            <a:ext cx="2597150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7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285728"/>
            <a:ext cx="8643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 smtClean="0">
                <a:solidFill>
                  <a:srgbClr val="C00000"/>
                </a:solidFill>
                <a:latin typeface="Bookman Old Style" pitchFamily="18" charset="0"/>
              </a:rPr>
              <a:t>Символичен финал романа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: 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Григорий выбрасывает в воду винтовку, наган и патроны, тщательно вытирает руки о полу шинели (он словно пытается стереть с них кровь, пролитую им в водовороте гражданской войны) и, перейдя Дон по мартовскому льду, шагает к родному дому.</a:t>
            </a:r>
            <a:endParaRPr lang="ru-RU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22859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Bookman Old Style" pitchFamily="18" charset="0"/>
              </a:rPr>
              <a:t>«Опустившись на колени, целуя </a:t>
            </a:r>
            <a:r>
              <a:rPr lang="ru-RU" b="1" i="1" dirty="0" err="1" smtClean="0">
                <a:solidFill>
                  <a:srgbClr val="0070C0"/>
                </a:solidFill>
                <a:latin typeface="Bookman Old Style" pitchFamily="18" charset="0"/>
              </a:rPr>
              <a:t>розовые</a:t>
            </a:r>
            <a:r>
              <a:rPr lang="ru-RU" b="1" i="1" dirty="0" smtClean="0">
                <a:solidFill>
                  <a:srgbClr val="0070C0"/>
                </a:solidFill>
                <a:latin typeface="Bookman Old Style" pitchFamily="18" charset="0"/>
              </a:rPr>
              <a:t> холодные ручонки сына, он сдавленным голосом твердил только одно слово: — Сынок... сынок»</a:t>
            </a:r>
            <a:endParaRPr lang="ru-RU" b="1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3857652" cy="448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14752"/>
            <a:ext cx="398011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4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981353"/>
            <a:ext cx="907300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C0392B"/>
                </a:solidFill>
                <a:effectLst/>
                <a:latin typeface="Times New Roman" pitchFamily="18" charset="0"/>
                <a:cs typeface="Times New Roman" pitchFamily="18" charset="0"/>
              </a:rPr>
              <a:t>Семейные праздники: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15 мая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— Международный день семьи — учреждён Генеральной Ассамблеей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ООН 20 сентября 1993 года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tserrat"/>
              </a:rPr>
              <a:t>  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10 апреля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— День брата и сестры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25 апреля 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— День дочерей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Третье воскресенье июня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— День отца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8 июля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— День семьи, любви и верности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1 октября 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— День пожилого человека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Последнее воскресенье ноября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— День матери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22 ноября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— День сыновей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22 декабря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— Всероссийский праздник благодарности родителям «Спасибо за жизнь».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Montserrat"/>
            </a:endParaRPr>
          </a:p>
        </p:txBody>
      </p:sp>
      <p:pic>
        <p:nvPicPr>
          <p:cNvPr id="1026" name="Picture 2" descr="Хочу такой сай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-50165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3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94</Words>
  <Application>Microsoft Office PowerPoint</Application>
  <PresentationFormat>Экран (4:3)</PresentationFormat>
  <Paragraphs>15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10</cp:revision>
  <dcterms:created xsi:type="dcterms:W3CDTF">2024-01-17T08:58:41Z</dcterms:created>
  <dcterms:modified xsi:type="dcterms:W3CDTF">2024-03-25T15:26:39Z</dcterms:modified>
</cp:coreProperties>
</file>